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0AD2AA-8553-4B31-8C87-2A03C7854D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72BF99A-164A-40AF-B34E-58925A418F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3AD2EE-B7D1-49DF-A688-812A6ED28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07F25-55FE-42FE-A6D5-A80E3A4016FF}" type="datetimeFigureOut">
              <a:rPr lang="ko-KR" altLang="en-US" smtClean="0"/>
              <a:t>2020-05-13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91B7B-E160-4FB9-AC53-54EE7ECD5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06D6A4-3225-4796-84BC-824BA0D43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BFB67-E098-418E-AB32-37D6D7D5BF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724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6E4611-88A2-457B-8DC9-B17504D1F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3AD6CD-60B4-4F60-88A0-16CDD367D5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782331-412F-4E52-9C1A-42E358602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07F25-55FE-42FE-A6D5-A80E3A4016FF}" type="datetimeFigureOut">
              <a:rPr lang="ko-KR" altLang="en-US" smtClean="0"/>
              <a:t>2020-05-13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DCBCF3-EB71-4C30-B4F2-299F60A1D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817C4B-A3A5-4252-86A3-725E6478A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BFB67-E098-418E-AB32-37D6D7D5BF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26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CBE2D39-DA78-4BFB-B06B-01435CCBB5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B6FE0F-E09D-4277-BC19-3A8971C621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35FF58-F41C-4A26-B664-FBFFE65CA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07F25-55FE-42FE-A6D5-A80E3A4016FF}" type="datetimeFigureOut">
              <a:rPr lang="ko-KR" altLang="en-US" smtClean="0"/>
              <a:t>2020-05-13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D5E90A-1B02-4E04-8DF1-C0FCA16CD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55D226-35D8-4A42-AD28-5657A153F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BFB67-E098-418E-AB32-37D6D7D5BF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681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EBAB63-490A-4A77-BE21-118E33D9A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F85C84-4CF9-4F69-97B6-FEA278B47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4D8B78-F2A9-4C62-8EC5-5DD18D57D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07F25-55FE-42FE-A6D5-A80E3A4016FF}" type="datetimeFigureOut">
              <a:rPr lang="ko-KR" altLang="en-US" smtClean="0"/>
              <a:t>2020-05-13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A58FB7-8A2D-484E-B568-78DED9BD9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1D1254-BAFB-45BE-96B4-1939042FD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BFB67-E098-418E-AB32-37D6D7D5BF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885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34AD5E-CAD6-4234-A228-C01FA4EAE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F1E051-3237-456C-9A89-BBBDFDDD3B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48A109-0750-4508-87AE-052F8FCC0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07F25-55FE-42FE-A6D5-A80E3A4016FF}" type="datetimeFigureOut">
              <a:rPr lang="ko-KR" altLang="en-US" smtClean="0"/>
              <a:t>2020-05-13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35F5AA-FB45-4EE0-958F-C1B8C7477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031B0C-745C-45CE-9960-E15C99EE9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BFB67-E098-418E-AB32-37D6D7D5BF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1472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547F83-E706-46D5-ACA3-09FF27F04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73A558-2252-4C58-B0C0-8C3053BF81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66EA51-03CA-4B16-9F1D-11051E7ABF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B98BB7-F1A7-46CF-8DDA-2C66E33AC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07F25-55FE-42FE-A6D5-A80E3A4016FF}" type="datetimeFigureOut">
              <a:rPr lang="ko-KR" altLang="en-US" smtClean="0"/>
              <a:t>2020-05-13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ED96A2-E7D6-4A11-BFA1-105B66060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5A6A71-162C-4DCC-9309-C6F912C82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BFB67-E098-418E-AB32-37D6D7D5BF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897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0C9B4A-7A35-4334-9EA1-0BA0BCEAE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BD012B-B280-4476-98B6-C434BEC73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CAC080A-E199-48A4-A03B-EFED4D0B40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90F510B-2CA4-456E-AEAF-B5772A5443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75FF992-5C55-408E-870E-2164A66C88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CE9CA90-A9C1-4379-A411-D84F51D8C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07F25-55FE-42FE-A6D5-A80E3A4016FF}" type="datetimeFigureOut">
              <a:rPr lang="ko-KR" altLang="en-US" smtClean="0"/>
              <a:t>2020-05-13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EEA288-425B-431A-A9CC-446491FDA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42E72B6-0B93-4067-BEF2-8AB226F8C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BFB67-E098-418E-AB32-37D6D7D5BF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3547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393D09-64F7-4A5B-B8F0-AD750ABBE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A68AFB2-F3D6-4074-87D3-17BB2ECEC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07F25-55FE-42FE-A6D5-A80E3A4016FF}" type="datetimeFigureOut">
              <a:rPr lang="ko-KR" altLang="en-US" smtClean="0"/>
              <a:t>2020-05-13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F9DF6AA-1672-46DF-9951-DF7E3443F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A9E3AA-A191-4256-8EF7-1B6CD6363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BFB67-E098-418E-AB32-37D6D7D5BF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449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D6C6135-4F89-4221-B0F3-F9B8C810E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07F25-55FE-42FE-A6D5-A80E3A4016FF}" type="datetimeFigureOut">
              <a:rPr lang="ko-KR" altLang="en-US" smtClean="0"/>
              <a:t>2020-05-13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D68736-08B7-4CFB-8EB7-89A2ED5F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2B228A6-67F5-4B17-9B39-1622BFC50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BFB67-E098-418E-AB32-37D6D7D5BF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7616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6292A-28A6-4A4A-9A19-A417B96ED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F13EC7-350E-4E30-B101-D6E4AA89A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942E2B-F978-4099-AB4A-6C80F9EFE1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748DD9-B104-455F-84E9-A3B0BDB7D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07F25-55FE-42FE-A6D5-A80E3A4016FF}" type="datetimeFigureOut">
              <a:rPr lang="ko-KR" altLang="en-US" smtClean="0"/>
              <a:t>2020-05-13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4C709F-2C07-4342-AB3C-C20A6ECA4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DDE31C-FC8E-44F9-8506-0F3EC76D6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BFB67-E098-418E-AB32-37D6D7D5BF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048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778D93-8CD1-4AC7-A2ED-731791279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63BDC8F-9250-49F2-935A-84E0A3A886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05DC65E-34A2-4092-9088-D5CB0FFDDC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FD942B-CEDA-470E-8F74-3AFBB1D76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07F25-55FE-42FE-A6D5-A80E3A4016FF}" type="datetimeFigureOut">
              <a:rPr lang="ko-KR" altLang="en-US" smtClean="0"/>
              <a:t>2020-05-13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9A3554-7ABB-4B3D-841C-66286DE7F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3C5924-4044-4038-88B0-0E5624685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BFB67-E098-418E-AB32-37D6D7D5BF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611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EA10B17-2EB2-4F0A-A2DC-072A88632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39F713-74D7-43FE-B19D-965C7F463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62B054-A339-48B6-BE86-D0B7E60439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07F25-55FE-42FE-A6D5-A80E3A4016FF}" type="datetimeFigureOut">
              <a:rPr lang="ko-KR" altLang="en-US" smtClean="0"/>
              <a:t>2020-05-13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5D7155-A887-404C-BA14-59C944577C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F1D210-0AF3-411B-BF20-188BFB9C43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BFB67-E098-418E-AB32-37D6D7D5BF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208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hyperlink" Target="https://commons.wikimedia.org/wiki/File:Share_font_awesome.svg" TargetMode="External"/><Relationship Id="rId18" Type="http://schemas.openxmlformats.org/officeDocument/2006/relationships/hyperlink" Target="https://pixabay.com/en/silhouette-couple-valentine-s-gift-3119210/" TargetMode="External"/><Relationship Id="rId3" Type="http://schemas.openxmlformats.org/officeDocument/2006/relationships/hyperlink" Target="https://pixabay.com/en/gear-mechanics-settings-icon-1119298/" TargetMode="External"/><Relationship Id="rId7" Type="http://schemas.openxmlformats.org/officeDocument/2006/relationships/hyperlink" Target="https://pixabay.com/de/diskette-speichern-datei-daten-27226/" TargetMode="External"/><Relationship Id="rId12" Type="http://schemas.openxmlformats.org/officeDocument/2006/relationships/image" Target="../media/image6.png"/><Relationship Id="rId17" Type="http://schemas.openxmlformats.org/officeDocument/2006/relationships/image" Target="../media/image9.png"/><Relationship Id="rId2" Type="http://schemas.openxmlformats.org/officeDocument/2006/relationships/image" Target="../media/image1.png"/><Relationship Id="rId16" Type="http://schemas.openxmlformats.org/officeDocument/2006/relationships/hyperlink" Target="https://svgsilh.com/ko/image/1417046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hyperlink" Target="https://openclipart.org/detail/137155/folder-icon" TargetMode="External"/><Relationship Id="rId5" Type="http://schemas.openxmlformats.org/officeDocument/2006/relationships/hyperlink" Target="https://pixabay.com/en/arrow-next-black-direction-462213/" TargetMode="External"/><Relationship Id="rId15" Type="http://schemas.openxmlformats.org/officeDocument/2006/relationships/image" Target="../media/image8.svg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hyperlink" Target="https://pixabay.com/fr/cam%C3%A9ra-iphone-ipad-ic%C3%B4ne-symbole-1405559/" TargetMode="External"/><Relationship Id="rId1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gear-mechanics-settings-icon-1119298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8A6832-900D-47F5-B613-8C179231E982}"/>
              </a:ext>
            </a:extLst>
          </p:cNvPr>
          <p:cNvSpPr txBox="1"/>
          <p:nvPr/>
        </p:nvSpPr>
        <p:spPr>
          <a:xfrm>
            <a:off x="3619500" y="2984500"/>
            <a:ext cx="513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코디 시뮬레이션 기획</a:t>
            </a:r>
          </a:p>
        </p:txBody>
      </p:sp>
    </p:spTree>
    <p:extLst>
      <p:ext uri="{BB962C8B-B14F-4D97-AF65-F5344CB8AC3E}">
        <p14:creationId xmlns:p14="http://schemas.microsoft.com/office/powerpoint/2010/main" val="2468044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96FDF2-5446-497F-88E6-1A690CE02099}"/>
              </a:ext>
            </a:extLst>
          </p:cNvPr>
          <p:cNvSpPr txBox="1"/>
          <p:nvPr/>
        </p:nvSpPr>
        <p:spPr>
          <a:xfrm>
            <a:off x="648070" y="570668"/>
            <a:ext cx="715540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2D </a:t>
            </a:r>
            <a:r>
              <a:rPr lang="ko-KR" altLang="en-US" dirty="0"/>
              <a:t>코디 정보를 사용자 앱에서 만들 수 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카메라를 사용해서 </a:t>
            </a:r>
            <a:r>
              <a:rPr lang="en-US" altLang="ko-KR" dirty="0"/>
              <a:t>2D </a:t>
            </a:r>
            <a:r>
              <a:rPr lang="ko-KR" altLang="en-US" dirty="0"/>
              <a:t>옷을 만들 수 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다른 사람의 코디 정보를 알 수 있음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서버로 </a:t>
            </a:r>
            <a:r>
              <a:rPr lang="ko-KR" altLang="en-US" dirty="0" err="1"/>
              <a:t>부터</a:t>
            </a:r>
            <a:r>
              <a:rPr lang="ko-KR" altLang="en-US" dirty="0"/>
              <a:t> 코디 그림을 다운로드 할 수 있음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남자 여자를 선택할 수 있다</a:t>
            </a:r>
            <a:r>
              <a:rPr lang="en-US" altLang="ko-KR" dirty="0"/>
              <a:t>.(</a:t>
            </a:r>
            <a:r>
              <a:rPr lang="ko-KR" altLang="en-US" dirty="0"/>
              <a:t>남자에게도 </a:t>
            </a:r>
            <a:r>
              <a:rPr lang="ko-KR" altLang="en-US" dirty="0" err="1"/>
              <a:t>여자옷</a:t>
            </a:r>
            <a:r>
              <a:rPr lang="ko-KR" altLang="en-US" dirty="0"/>
              <a:t> </a:t>
            </a:r>
            <a:r>
              <a:rPr lang="ko-KR" altLang="en-US" dirty="0" err="1"/>
              <a:t>입히는거</a:t>
            </a:r>
            <a:r>
              <a:rPr lang="ko-KR" altLang="en-US" dirty="0"/>
              <a:t> 가능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코디 배경을 설정 할 수 있다</a:t>
            </a:r>
            <a:r>
              <a:rPr lang="en-US" altLang="ko-KR" dirty="0"/>
              <a:t>.(</a:t>
            </a:r>
            <a:r>
              <a:rPr lang="ko-KR" altLang="en-US" dirty="0"/>
              <a:t>설정에서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피부색을 설정할 수 있다</a:t>
            </a:r>
            <a:r>
              <a:rPr lang="en-US" altLang="ko-KR" dirty="0"/>
              <a:t>.(</a:t>
            </a:r>
            <a:r>
              <a:rPr lang="ko-KR" altLang="en-US" dirty="0"/>
              <a:t>설정에서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내가 코디한 정보는 로컬에도 저장할 수 있으며 서버에 올릴 수 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A287656-4C42-4FF3-8458-130787BE65A9}"/>
              </a:ext>
            </a:extLst>
          </p:cNvPr>
          <p:cNvSpPr txBox="1"/>
          <p:nvPr/>
        </p:nvSpPr>
        <p:spPr>
          <a:xfrm>
            <a:off x="381739" y="201336"/>
            <a:ext cx="4257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기능 요구사항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3A25E55-1C42-43FB-8BCD-1F3121503BBD}"/>
              </a:ext>
            </a:extLst>
          </p:cNvPr>
          <p:cNvSpPr txBox="1"/>
          <p:nvPr/>
        </p:nvSpPr>
        <p:spPr>
          <a:xfrm>
            <a:off x="381739" y="3244334"/>
            <a:ext cx="4257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비기능</a:t>
            </a:r>
            <a:r>
              <a:rPr lang="ko-KR" altLang="en-US" dirty="0"/>
              <a:t> 요구사항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35C0F3B-F4CF-44DF-93E5-8F772B62274B}"/>
              </a:ext>
            </a:extLst>
          </p:cNvPr>
          <p:cNvSpPr txBox="1"/>
          <p:nvPr/>
        </p:nvSpPr>
        <p:spPr>
          <a:xfrm>
            <a:off x="648070" y="3613666"/>
            <a:ext cx="71554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서버구축 필요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DB</a:t>
            </a:r>
            <a:r>
              <a:rPr lang="ko-KR" altLang="en-US" dirty="0"/>
              <a:t>를 사용하여 서버에 업로드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2016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5566845-B19F-4F87-9943-7538870C1819}"/>
              </a:ext>
            </a:extLst>
          </p:cNvPr>
          <p:cNvSpPr/>
          <p:nvPr/>
        </p:nvSpPr>
        <p:spPr>
          <a:xfrm>
            <a:off x="541865" y="602704"/>
            <a:ext cx="3376473" cy="548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54A8E45-786E-443B-AD83-756A51DF6361}"/>
              </a:ext>
            </a:extLst>
          </p:cNvPr>
          <p:cNvSpPr/>
          <p:nvPr/>
        </p:nvSpPr>
        <p:spPr>
          <a:xfrm>
            <a:off x="541865" y="602704"/>
            <a:ext cx="3376473" cy="710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0726FD7-15A8-42BF-8DDA-3DF7BBCD02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flipH="1" flipV="1">
            <a:off x="3067630" y="765461"/>
            <a:ext cx="384699" cy="38469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0765FA67-D5BA-458A-8EAB-F49E2FDEC76E}"/>
              </a:ext>
            </a:extLst>
          </p:cNvPr>
          <p:cNvSpPr/>
          <p:nvPr/>
        </p:nvSpPr>
        <p:spPr>
          <a:xfrm>
            <a:off x="541865" y="1312918"/>
            <a:ext cx="2175028" cy="26100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0F0DFC-BE79-4BC6-AD46-E8AE9345E89F}"/>
              </a:ext>
            </a:extLst>
          </p:cNvPr>
          <p:cNvSpPr txBox="1"/>
          <p:nvPr/>
        </p:nvSpPr>
        <p:spPr>
          <a:xfrm>
            <a:off x="1252078" y="2395994"/>
            <a:ext cx="14648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View</a:t>
            </a:r>
          </a:p>
          <a:p>
            <a:r>
              <a:rPr lang="en-US" altLang="ko-KR" dirty="0"/>
              <a:t>(</a:t>
            </a:r>
            <a:r>
              <a:rPr lang="ko-KR" altLang="en-US" dirty="0" err="1"/>
              <a:t>옷입히는</a:t>
            </a:r>
            <a:r>
              <a:rPr lang="ko-KR" altLang="en-US" dirty="0"/>
              <a:t> 모델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CF8AE1F-414C-4D00-9C2D-62A2A764EF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 flipV="1">
            <a:off x="2901776" y="3949587"/>
            <a:ext cx="358204" cy="33364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30F837A-0352-4A7B-80A9-A68A00F3F0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 rot="10800000" flipV="1">
            <a:off x="3364895" y="3933310"/>
            <a:ext cx="358204" cy="333644"/>
          </a:xfrm>
          <a:prstGeom prst="rect">
            <a:avLst/>
          </a:prstGeom>
        </p:spPr>
      </p:pic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6CD4CE9D-2185-4C61-96FD-69DCEB81A3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4596810"/>
              </p:ext>
            </p:extLst>
          </p:nvPr>
        </p:nvGraphicFramePr>
        <p:xfrm>
          <a:off x="2716892" y="1308321"/>
          <a:ext cx="1201446" cy="2610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723">
                  <a:extLst>
                    <a:ext uri="{9D8B030D-6E8A-4147-A177-3AD203B41FA5}">
                      <a16:colId xmlns:a16="http://schemas.microsoft.com/office/drawing/2014/main" val="3303673032"/>
                    </a:ext>
                  </a:extLst>
                </a:gridCol>
                <a:gridCol w="600723">
                  <a:extLst>
                    <a:ext uri="{9D8B030D-6E8A-4147-A177-3AD203B41FA5}">
                      <a16:colId xmlns:a16="http://schemas.microsoft.com/office/drawing/2014/main" val="3793485281"/>
                    </a:ext>
                  </a:extLst>
                </a:gridCol>
              </a:tblGrid>
              <a:tr h="37286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6397532"/>
                  </a:ext>
                </a:extLst>
              </a:tr>
              <a:tr h="37286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1196145"/>
                  </a:ext>
                </a:extLst>
              </a:tr>
              <a:tr h="37286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4241069"/>
                  </a:ext>
                </a:extLst>
              </a:tr>
              <a:tr h="37286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3755279"/>
                  </a:ext>
                </a:extLst>
              </a:tr>
              <a:tr h="37286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2484767"/>
                  </a:ext>
                </a:extLst>
              </a:tr>
              <a:tr h="37286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0289198"/>
                  </a:ext>
                </a:extLst>
              </a:tr>
              <a:tr h="37286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1176889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AC88B23C-5ED7-456C-BCD4-95EF3078DE43}"/>
              </a:ext>
            </a:extLst>
          </p:cNvPr>
          <p:cNvSpPr/>
          <p:nvPr/>
        </p:nvSpPr>
        <p:spPr>
          <a:xfrm>
            <a:off x="541865" y="5639520"/>
            <a:ext cx="3376473" cy="449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하단 배너 광고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66582FF-400B-4149-BE38-880BC3FF5ABF}"/>
              </a:ext>
            </a:extLst>
          </p:cNvPr>
          <p:cNvCxnSpPr/>
          <p:nvPr/>
        </p:nvCxnSpPr>
        <p:spPr>
          <a:xfrm flipH="1">
            <a:off x="1784738" y="1534860"/>
            <a:ext cx="1198486" cy="861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FCD9AC4-858E-4F3A-B63E-D7E099FB40A1}"/>
              </a:ext>
            </a:extLst>
          </p:cNvPr>
          <p:cNvSpPr/>
          <p:nvPr/>
        </p:nvSpPr>
        <p:spPr>
          <a:xfrm>
            <a:off x="2716893" y="4659035"/>
            <a:ext cx="1201445" cy="296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25BBB2-5CBC-47D0-9394-7C075BD6426A}"/>
              </a:ext>
            </a:extLst>
          </p:cNvPr>
          <p:cNvSpPr txBox="1"/>
          <p:nvPr/>
        </p:nvSpPr>
        <p:spPr>
          <a:xfrm>
            <a:off x="1848608" y="1646562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드래그 앤 드롭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0B981ED-0D4A-4591-920C-BBD16DC2F1FB}"/>
              </a:ext>
            </a:extLst>
          </p:cNvPr>
          <p:cNvSpPr/>
          <p:nvPr/>
        </p:nvSpPr>
        <p:spPr>
          <a:xfrm>
            <a:off x="2718141" y="4348182"/>
            <a:ext cx="1201446" cy="31736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48BC099-C755-4EB5-ABF9-DADEAD92F695}"/>
              </a:ext>
            </a:extLst>
          </p:cNvPr>
          <p:cNvSpPr/>
          <p:nvPr/>
        </p:nvSpPr>
        <p:spPr>
          <a:xfrm>
            <a:off x="2715644" y="4956692"/>
            <a:ext cx="1201446" cy="31736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0A3930E7-2058-4851-B02B-34AFD7CF6D3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3179855" y="4966399"/>
            <a:ext cx="292298" cy="302703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FDAA28E6-E9D0-4933-BDD3-24A89E98CCE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3179481" y="4665549"/>
            <a:ext cx="273771" cy="26673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40E456D-12D6-4541-B289-336ED3F5319E}"/>
              </a:ext>
            </a:extLst>
          </p:cNvPr>
          <p:cNvSpPr txBox="1"/>
          <p:nvPr/>
        </p:nvSpPr>
        <p:spPr>
          <a:xfrm>
            <a:off x="411061" y="201336"/>
            <a:ext cx="2848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메인 </a:t>
            </a:r>
            <a:r>
              <a:rPr lang="en-US" altLang="ko-KR" dirty="0"/>
              <a:t>View</a:t>
            </a:r>
            <a:endParaRPr lang="ko-KR" altLang="en-US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67631FF8-83EE-489E-835C-DB30C427732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3153622" y="4339871"/>
            <a:ext cx="325487" cy="269234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55BFF803-BEA6-4D92-80B2-CFF83B0EA2D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3542115" y="752114"/>
            <a:ext cx="400630" cy="40063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0BA58B1C-0ACA-4A8A-B11B-648116547541}"/>
              </a:ext>
            </a:extLst>
          </p:cNvPr>
          <p:cNvSpPr txBox="1"/>
          <p:nvPr/>
        </p:nvSpPr>
        <p:spPr>
          <a:xfrm>
            <a:off x="4540751" y="5396646"/>
            <a:ext cx="31104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카메라 이미지 촬영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촬영 후 옷 이미지 도출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이미지 저장</a:t>
            </a:r>
            <a:r>
              <a:rPr lang="en-US" altLang="ko-KR" dirty="0"/>
              <a:t>, </a:t>
            </a:r>
            <a:r>
              <a:rPr lang="ko-KR" altLang="en-US" dirty="0"/>
              <a:t>재촬영 가능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촬영 된 이미지는 키와 함께 저장</a:t>
            </a:r>
            <a:r>
              <a:rPr lang="en-US" altLang="ko-KR" dirty="0"/>
              <a:t>(DB)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73BA17A-34B8-492A-95C7-D42C30B2581E}"/>
              </a:ext>
            </a:extLst>
          </p:cNvPr>
          <p:cNvCxnSpPr>
            <a:cxnSpLocks/>
            <a:stCxn id="14" idx="3"/>
            <a:endCxn id="28" idx="1"/>
          </p:cNvCxnSpPr>
          <p:nvPr/>
        </p:nvCxnSpPr>
        <p:spPr>
          <a:xfrm>
            <a:off x="3918338" y="4807371"/>
            <a:ext cx="622413" cy="1327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2395F7B-869D-411B-8D27-C9C56880D754}"/>
              </a:ext>
            </a:extLst>
          </p:cNvPr>
          <p:cNvSpPr txBox="1"/>
          <p:nvPr/>
        </p:nvSpPr>
        <p:spPr>
          <a:xfrm>
            <a:off x="8072516" y="4376711"/>
            <a:ext cx="311049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불러오기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버튼을 누르면 저장소 탐색 어플 실행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사진 파일 불러오기 </a:t>
            </a:r>
            <a:r>
              <a:rPr lang="en-US" altLang="ko-KR" dirty="0" err="1"/>
              <a:t>png</a:t>
            </a:r>
            <a:r>
              <a:rPr lang="en-US" altLang="ko-KR" dirty="0"/>
              <a:t>, jpeg, jpg </a:t>
            </a:r>
            <a:r>
              <a:rPr lang="ko-KR" altLang="en-US" dirty="0"/>
              <a:t>등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버튼 누르면 </a:t>
            </a:r>
            <a:r>
              <a:rPr lang="ko-KR" altLang="en-US" dirty="0" err="1"/>
              <a:t>디텍토리가</a:t>
            </a:r>
            <a:r>
              <a:rPr lang="ko-KR" altLang="en-US" dirty="0"/>
              <a:t> 있는지 탐색 없으면 생성</a:t>
            </a:r>
            <a:endParaRPr lang="en-US" altLang="ko-KR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F3637B97-325E-415A-A5FD-51755B75006A}"/>
              </a:ext>
            </a:extLst>
          </p:cNvPr>
          <p:cNvCxnSpPr>
            <a:cxnSpLocks/>
            <a:stCxn id="16" idx="3"/>
            <a:endCxn id="33" idx="1"/>
          </p:cNvCxnSpPr>
          <p:nvPr/>
        </p:nvCxnSpPr>
        <p:spPr>
          <a:xfrm>
            <a:off x="3919587" y="4506866"/>
            <a:ext cx="4152929" cy="885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DB4A8CB-3E0E-4C23-BB2B-52DD673EB17F}"/>
              </a:ext>
            </a:extLst>
          </p:cNvPr>
          <p:cNvSpPr txBox="1"/>
          <p:nvPr/>
        </p:nvSpPr>
        <p:spPr>
          <a:xfrm>
            <a:off x="4540750" y="386002"/>
            <a:ext cx="5866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공유기능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카카오톡 등으로 </a:t>
            </a:r>
            <a:r>
              <a:rPr lang="en-US" altLang="ko-KR" dirty="0"/>
              <a:t>Google Play </a:t>
            </a:r>
            <a:r>
              <a:rPr lang="ko-KR" altLang="en-US" dirty="0"/>
              <a:t>다운로드 링크</a:t>
            </a:r>
            <a:endParaRPr lang="en-US" altLang="ko-KR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73F00C26-845C-48B9-BE83-4306FA4B3D3F}"/>
              </a:ext>
            </a:extLst>
          </p:cNvPr>
          <p:cNvCxnSpPr>
            <a:cxnSpLocks/>
            <a:stCxn id="26" idx="3"/>
            <a:endCxn id="39" idx="1"/>
          </p:cNvCxnSpPr>
          <p:nvPr/>
        </p:nvCxnSpPr>
        <p:spPr>
          <a:xfrm flipV="1">
            <a:off x="3942745" y="709168"/>
            <a:ext cx="598005" cy="243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F9A85F8B-DB8C-46A5-B94F-344414B361F6}"/>
              </a:ext>
            </a:extLst>
          </p:cNvPr>
          <p:cNvCxnSpPr>
            <a:cxnSpLocks/>
            <a:endCxn id="45" idx="1"/>
          </p:cNvCxnSpPr>
          <p:nvPr/>
        </p:nvCxnSpPr>
        <p:spPr>
          <a:xfrm flipV="1">
            <a:off x="3942745" y="2315632"/>
            <a:ext cx="685806" cy="276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D24BB84E-BCF3-4A46-833A-CC4C7084F05D}"/>
              </a:ext>
            </a:extLst>
          </p:cNvPr>
          <p:cNvSpPr txBox="1"/>
          <p:nvPr/>
        </p:nvSpPr>
        <p:spPr>
          <a:xfrm>
            <a:off x="4628551" y="1853967"/>
            <a:ext cx="33326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아이템 목록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모델링 된 사진 </a:t>
            </a:r>
            <a:r>
              <a:rPr lang="ko-KR" altLang="en-US" dirty="0" err="1"/>
              <a:t>띄워주기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5AC8ACC6-00AF-41B4-B56B-481AB1820697}"/>
              </a:ext>
            </a:extLst>
          </p:cNvPr>
          <p:cNvCxnSpPr>
            <a:cxnSpLocks/>
            <a:stCxn id="10" idx="1"/>
          </p:cNvCxnSpPr>
          <p:nvPr/>
        </p:nvCxnSpPr>
        <p:spPr>
          <a:xfrm flipV="1">
            <a:off x="3723099" y="4027700"/>
            <a:ext cx="817651" cy="72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4AC490F-C125-48B9-AD80-0495B09562C9}"/>
              </a:ext>
            </a:extLst>
          </p:cNvPr>
          <p:cNvSpPr txBox="1"/>
          <p:nvPr/>
        </p:nvSpPr>
        <p:spPr>
          <a:xfrm>
            <a:off x="4628551" y="3820742"/>
            <a:ext cx="33326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아이템 목록 넘기는 버튼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아이템이 많아지면 페이지 추가되면서 활성화</a:t>
            </a:r>
            <a:endParaRPr lang="en-US" altLang="ko-KR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75F8C0A-E7CC-457A-9859-6D565F52DB44}"/>
              </a:ext>
            </a:extLst>
          </p:cNvPr>
          <p:cNvSpPr/>
          <p:nvPr/>
        </p:nvSpPr>
        <p:spPr>
          <a:xfrm>
            <a:off x="541865" y="5269102"/>
            <a:ext cx="3375225" cy="365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EF5BF244-CDAC-40DF-AC36-1FB5472C3C82}"/>
              </a:ext>
            </a:extLst>
          </p:cNvPr>
          <p:cNvCxnSpPr>
            <a:cxnSpLocks/>
            <a:stCxn id="52" idx="1"/>
            <a:endCxn id="55" idx="1"/>
          </p:cNvCxnSpPr>
          <p:nvPr/>
        </p:nvCxnSpPr>
        <p:spPr>
          <a:xfrm flipH="1">
            <a:off x="323500" y="5451833"/>
            <a:ext cx="218365" cy="1030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973B3B76-8C57-414D-884D-1B53DA676374}"/>
              </a:ext>
            </a:extLst>
          </p:cNvPr>
          <p:cNvSpPr txBox="1"/>
          <p:nvPr/>
        </p:nvSpPr>
        <p:spPr>
          <a:xfrm>
            <a:off x="323500" y="6297499"/>
            <a:ext cx="2611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err="1"/>
              <a:t>TabLayout</a:t>
            </a:r>
            <a:endParaRPr lang="en-US" altLang="ko-KR" dirty="0"/>
          </a:p>
        </p:txBody>
      </p:sp>
      <p:pic>
        <p:nvPicPr>
          <p:cNvPr id="62" name="그래픽 61">
            <a:extLst>
              <a:ext uri="{FF2B5EF4-FFF2-40B4-BE49-F238E27FC236}">
                <a16:creationId xmlns:a16="http://schemas.microsoft.com/office/drawing/2014/main" id="{6108F787-775B-4291-8E8C-91C56575D51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1355258" y="5275743"/>
            <a:ext cx="183908" cy="365461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2C365124-EFE1-4325-8826-0AE1B6068F4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8"/>
              </a:ext>
            </a:extLst>
          </a:blip>
          <a:stretch>
            <a:fillRect/>
          </a:stretch>
        </p:blipFill>
        <p:spPr>
          <a:xfrm>
            <a:off x="2925679" y="5261678"/>
            <a:ext cx="439215" cy="361824"/>
          </a:xfrm>
          <a:prstGeom prst="rect">
            <a:avLst/>
          </a:prstGeom>
        </p:spPr>
      </p:pic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77E97B63-3259-4B13-852B-526F35C30ECD}"/>
              </a:ext>
            </a:extLst>
          </p:cNvPr>
          <p:cNvCxnSpPr>
            <a:stCxn id="52" idx="0"/>
            <a:endCxn id="52" idx="2"/>
          </p:cNvCxnSpPr>
          <p:nvPr/>
        </p:nvCxnSpPr>
        <p:spPr>
          <a:xfrm>
            <a:off x="2229478" y="5269102"/>
            <a:ext cx="0" cy="3654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7830EDF0-BB2C-475C-8FF5-C67DC000C6B7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 flipV="1">
            <a:off x="3917090" y="3804759"/>
            <a:ext cx="4564180" cy="1310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61B3B15-394F-4BCB-AB96-381AB2C7C7EB}"/>
              </a:ext>
            </a:extLst>
          </p:cNvPr>
          <p:cNvSpPr txBox="1"/>
          <p:nvPr/>
        </p:nvSpPr>
        <p:spPr>
          <a:xfrm>
            <a:off x="8481270" y="3204594"/>
            <a:ext cx="22985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아이템 목록 저장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/>
              <a:t>키를 사용해서 아이템 사진이랑 같이 저장</a:t>
            </a:r>
            <a:r>
              <a:rPr lang="en-US" altLang="ko-KR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9011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F5ADF0C-FB63-4963-BCB6-7208BA6D5233}"/>
              </a:ext>
            </a:extLst>
          </p:cNvPr>
          <p:cNvSpPr/>
          <p:nvPr/>
        </p:nvSpPr>
        <p:spPr>
          <a:xfrm>
            <a:off x="541865" y="602704"/>
            <a:ext cx="3376473" cy="548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EABF3AB-9DDF-421A-925A-1F7827353903}"/>
              </a:ext>
            </a:extLst>
          </p:cNvPr>
          <p:cNvSpPr/>
          <p:nvPr/>
        </p:nvSpPr>
        <p:spPr>
          <a:xfrm>
            <a:off x="541865" y="602704"/>
            <a:ext cx="3376473" cy="710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102F215-552B-4B83-B7B3-047CC2B70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flipH="1" flipV="1">
            <a:off x="3391596" y="765461"/>
            <a:ext cx="384699" cy="384699"/>
          </a:xfrm>
          <a:prstGeom prst="rect">
            <a:avLst/>
          </a:prstGeom>
        </p:spPr>
      </p:pic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C5268F2-4990-479D-9181-D9F2960626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1426776"/>
              </p:ext>
            </p:extLst>
          </p:nvPr>
        </p:nvGraphicFramePr>
        <p:xfrm>
          <a:off x="541865" y="1312916"/>
          <a:ext cx="3376473" cy="4776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6473">
                  <a:extLst>
                    <a:ext uri="{9D8B030D-6E8A-4147-A177-3AD203B41FA5}">
                      <a16:colId xmlns:a16="http://schemas.microsoft.com/office/drawing/2014/main" val="3475886380"/>
                    </a:ext>
                  </a:extLst>
                </a:gridCol>
              </a:tblGrid>
              <a:tr h="59702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모델 설정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0488716"/>
                  </a:ext>
                </a:extLst>
              </a:tr>
              <a:tr h="59702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1166732"/>
                  </a:ext>
                </a:extLst>
              </a:tr>
              <a:tr h="59702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6710132"/>
                  </a:ext>
                </a:extLst>
              </a:tr>
              <a:tr h="59702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0833164"/>
                  </a:ext>
                </a:extLst>
              </a:tr>
              <a:tr h="59702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8495598"/>
                  </a:ext>
                </a:extLst>
              </a:tr>
              <a:tr h="59702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8693144"/>
                  </a:ext>
                </a:extLst>
              </a:tr>
              <a:tr h="59702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921818"/>
                  </a:ext>
                </a:extLst>
              </a:tr>
              <a:tr h="59702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87611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492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179</Words>
  <Application>Microsoft Office PowerPoint</Application>
  <PresentationFormat>와이드스크린</PresentationFormat>
  <Paragraphs>36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satelite</dc:creator>
  <cp:lastModifiedBy>satelite</cp:lastModifiedBy>
  <cp:revision>64</cp:revision>
  <dcterms:created xsi:type="dcterms:W3CDTF">2020-05-06T08:24:32Z</dcterms:created>
  <dcterms:modified xsi:type="dcterms:W3CDTF">2020-05-13T06:17:09Z</dcterms:modified>
</cp:coreProperties>
</file>