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5" r:id="rId5"/>
    <p:sldId id="274" r:id="rId6"/>
    <p:sldId id="258" r:id="rId7"/>
    <p:sldId id="259" r:id="rId8"/>
    <p:sldId id="262" r:id="rId9"/>
    <p:sldId id="260" r:id="rId10"/>
    <p:sldId id="276" r:id="rId11"/>
    <p:sldId id="265" r:id="rId12"/>
    <p:sldId id="277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0112" y="3122312"/>
            <a:ext cx="9756776" cy="916627"/>
          </a:xfrm>
        </p:spPr>
        <p:txBody>
          <a:bodyPr>
            <a:noAutofit/>
          </a:bodyPr>
          <a:lstStyle/>
          <a:p>
            <a:r>
              <a:rPr lang="en-US" sz="7000" dirty="0" smtClean="0"/>
              <a:t>Criminal Portal</a:t>
            </a:r>
            <a:endParaRPr lang="en-US" sz="7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28824" y="1598604"/>
            <a:ext cx="8791575" cy="11407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Báo</a:t>
            </a:r>
            <a:r>
              <a:rPr lang="en-US" sz="6000" dirty="0" smtClean="0"/>
              <a:t> </a:t>
            </a:r>
            <a:r>
              <a:rPr lang="en-US" sz="6000" dirty="0" err="1" smtClean="0"/>
              <a:t>cáo</a:t>
            </a:r>
            <a:r>
              <a:rPr lang="en-US" sz="6000" dirty="0" smtClean="0"/>
              <a:t> </a:t>
            </a:r>
            <a:r>
              <a:rPr lang="en-US" sz="6000" dirty="0" err="1" smtClean="0"/>
              <a:t>dự</a:t>
            </a:r>
            <a:r>
              <a:rPr lang="en-US" sz="6000" dirty="0" smtClean="0"/>
              <a:t> </a:t>
            </a:r>
            <a:r>
              <a:rPr lang="en-US" sz="6000" dirty="0" err="1" smtClean="0"/>
              <a:t>án</a:t>
            </a:r>
            <a:r>
              <a:rPr lang="en-US" sz="6000" dirty="0" smtClean="0"/>
              <a:t> web: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323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5" y="430270"/>
            <a:ext cx="10036410" cy="599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560231"/>
            <a:ext cx="10058400" cy="5737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9" y="620786"/>
            <a:ext cx="9259102" cy="561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9" y="498856"/>
            <a:ext cx="9289585" cy="5738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655079"/>
            <a:ext cx="9449619" cy="5547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670321"/>
            <a:ext cx="9457240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scontent-hkt1-1.xx.fbcdn.net/v/t1.15752-9/s2048x2048/116266834_733866817390102_6466698293089658860_n.png?_nc_cat=110&amp;_nc_sid=b96e70&amp;_nc_ohc=7hj56s7Sb6EAX8h3aUi&amp;_nc_ht=scontent-hkt1-1.xx&amp;oh=65f560e7bc404f7fadfc9e4ddcb31e68&amp;oe=5F479F1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30" y="2249488"/>
            <a:ext cx="721016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1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13" y="2249487"/>
            <a:ext cx="42481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-12160"/>
            <a:ext cx="6296376" cy="354171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0569"/>
            <a:ext cx="5581650" cy="461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12" y="-113302"/>
            <a:ext cx="5255988" cy="3871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26" y="3149010"/>
            <a:ext cx="4926393" cy="49263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06" y="3758260"/>
            <a:ext cx="4362771" cy="3143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202" y="-175214"/>
            <a:ext cx="3608802" cy="33242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20" y="2039348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rl's thinking | Premium Ve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57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572768" y="1389952"/>
            <a:ext cx="1901952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61725" y="512064"/>
            <a:ext cx="1865376" cy="13441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14106" y="1380808"/>
            <a:ext cx="1911096" cy="13441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169829" y="3947192"/>
            <a:ext cx="2133758" cy="133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19106" y="3922776"/>
            <a:ext cx="2001059" cy="1356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Criminal Portal-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thẩm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Admin/Moderator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Guest/Moderator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7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1" y="1926568"/>
            <a:ext cx="4090332" cy="344248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92" y="2845263"/>
            <a:ext cx="4038950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5488"/>
            <a:ext cx="12191999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Profile: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Crime table: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 news: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History: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266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Criminal Portal</vt:lpstr>
      <vt:lpstr>1. Giới thiệu thành viên</vt:lpstr>
      <vt:lpstr>2. Giới thiệu dự án:</vt:lpstr>
      <vt:lpstr>PowerPoint Presentation</vt:lpstr>
      <vt:lpstr>PowerPoint Presentation</vt:lpstr>
      <vt:lpstr>2. Giới thiệu dự án:</vt:lpstr>
      <vt:lpstr>3. Cấu trúc web và chức năng chi tiết</vt:lpstr>
      <vt:lpstr>3. Cấu trúc web và chức năng chi tiết</vt:lpstr>
      <vt:lpstr>3. Cấu trúc web và chức năng chi tiết</vt:lpstr>
      <vt:lpstr>PowerPoint Presentation</vt:lpstr>
      <vt:lpstr>4. Phân Quyền</vt:lpstr>
      <vt:lpstr>5. Phương hướng phát triển</vt:lpstr>
      <vt:lpstr>6. chạy thử</vt:lpstr>
      <vt:lpstr>7. trả lời câu hỏi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dự án web: Criminal Portal</dc:title>
  <dc:creator>Viết Khoa Đỗ</dc:creator>
  <cp:lastModifiedBy>Viết Khoa Đỗ</cp:lastModifiedBy>
  <cp:revision>32</cp:revision>
  <dcterms:created xsi:type="dcterms:W3CDTF">2020-07-18T07:57:44Z</dcterms:created>
  <dcterms:modified xsi:type="dcterms:W3CDTF">2020-07-28T15:04:14Z</dcterms:modified>
</cp:coreProperties>
</file>