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71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41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35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79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23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14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926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40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67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46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63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04AC-B30A-49B4-8406-2EC8E43D82DE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5537-F970-4C3F-8C15-B4656D5B9D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00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300430"/>
            <a:ext cx="10246659" cy="3424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643" y="2246359"/>
            <a:ext cx="9144000" cy="2387600"/>
          </a:xfrm>
        </p:spPr>
        <p:txBody>
          <a:bodyPr/>
          <a:lstStyle/>
          <a:p>
            <a:r>
              <a:rPr lang="en-US" dirty="0" smtClean="0"/>
              <a:t>Drone Fish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257" y="4891850"/>
            <a:ext cx="7521388" cy="173101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err="1" smtClean="0">
                <a:latin typeface="+mj-lt"/>
                <a:cs typeface="Calibri" pitchFamily="34" charset="0"/>
              </a:rPr>
              <a:t>Satender</a:t>
            </a:r>
            <a:r>
              <a:rPr lang="en-US" sz="3200" dirty="0" smtClean="0">
                <a:latin typeface="+mj-lt"/>
                <a:cs typeface="Calibri" pitchFamily="34" charset="0"/>
              </a:rPr>
              <a:t> Kumar </a:t>
            </a:r>
            <a:r>
              <a:rPr lang="en-US" sz="3200" dirty="0" err="1" smtClean="0">
                <a:latin typeface="+mj-lt"/>
                <a:cs typeface="Calibri" pitchFamily="34" charset="0"/>
              </a:rPr>
              <a:t>Tiwari</a:t>
            </a:r>
            <a:endParaRPr lang="en-US" sz="3500" dirty="0" smtClean="0">
              <a:latin typeface="+mj-lt"/>
              <a:cs typeface="Calibri" pitchFamily="34" charset="0"/>
            </a:endParaRPr>
          </a:p>
          <a:p>
            <a:r>
              <a:rPr lang="en-US" dirty="0" smtClean="0"/>
              <a:t>Department of Information Technology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 </a:t>
            </a:r>
          </a:p>
          <a:p>
            <a:r>
              <a:rPr lang="en-US" dirty="0" smtClean="0"/>
              <a:t>ABES</a:t>
            </a:r>
            <a:r>
              <a:rPr lang="en-US" b="1" dirty="0" smtClean="0"/>
              <a:t> </a:t>
            </a:r>
            <a:r>
              <a:rPr lang="en-US" dirty="0" smtClean="0"/>
              <a:t>Engineering</a:t>
            </a:r>
            <a:r>
              <a:rPr lang="en-US" b="1" dirty="0" smtClean="0"/>
              <a:t> </a:t>
            </a:r>
            <a:r>
              <a:rPr lang="en-US" dirty="0" smtClean="0"/>
              <a:t>College</a:t>
            </a:r>
            <a:r>
              <a:rPr lang="en-US" b="1" dirty="0" smtClean="0"/>
              <a:t>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Ghaziabad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62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1 ) Introduction Of The Project.</a:t>
            </a:r>
          </a:p>
          <a:p>
            <a:pPr>
              <a:buNone/>
            </a:pPr>
            <a:r>
              <a:rPr lang="en-US" dirty="0" smtClean="0"/>
              <a:t>2 ) Brief Technical Aspects.</a:t>
            </a:r>
          </a:p>
          <a:p>
            <a:pPr>
              <a:buNone/>
            </a:pPr>
            <a:r>
              <a:rPr lang="en-US" dirty="0" smtClean="0"/>
              <a:t>3 ) Relevance To Indian Navy.</a:t>
            </a:r>
          </a:p>
          <a:p>
            <a:pPr>
              <a:buNone/>
            </a:pPr>
            <a:r>
              <a:rPr lang="en-US" dirty="0" smtClean="0"/>
              <a:t>4 )  Prospective Implementation Requirements.</a:t>
            </a:r>
          </a:p>
          <a:p>
            <a:pPr>
              <a:buNone/>
            </a:pPr>
            <a:r>
              <a:rPr lang="en-US" dirty="0" smtClean="0"/>
              <a:t>5 ) Conclusion.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34466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=&gt; </a:t>
            </a:r>
            <a:r>
              <a:rPr lang="en-US" dirty="0" smtClean="0"/>
              <a:t>My Idea consist of Following three parts: </a:t>
            </a:r>
          </a:p>
          <a:p>
            <a:pPr>
              <a:buNone/>
            </a:pPr>
            <a:r>
              <a:rPr lang="en-US" dirty="0" smtClean="0"/>
              <a:t>            1 . Rechargeable Drone  Fish.</a:t>
            </a:r>
          </a:p>
          <a:p>
            <a:pPr>
              <a:buNone/>
            </a:pPr>
            <a:r>
              <a:rPr lang="en-US" dirty="0" smtClean="0"/>
              <a:t>            2 . Drone Fish to </a:t>
            </a:r>
            <a:r>
              <a:rPr lang="en-US" i="1" dirty="0" smtClean="0"/>
              <a:t>Deploy</a:t>
            </a:r>
            <a:r>
              <a:rPr lang="en-US" dirty="0" smtClean="0"/>
              <a:t> </a:t>
            </a:r>
            <a:r>
              <a:rPr lang="en-US" i="1" dirty="0" smtClean="0"/>
              <a:t>Explosives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3 .  Drone Fish  as  </a:t>
            </a:r>
            <a:r>
              <a:rPr lang="en-US" i="1" dirty="0" smtClean="0"/>
              <a:t>SONAR</a:t>
            </a:r>
            <a:r>
              <a:rPr lang="en-US" dirty="0" smtClean="0"/>
              <a:t> detector.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267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Brief Technical Aspects</a:t>
            </a:r>
            <a:endParaRPr lang="en-IN" dirty="0"/>
          </a:p>
        </p:txBody>
      </p:sp>
      <p:pic>
        <p:nvPicPr>
          <p:cNvPr id="4" name="Content Placeholder 3" descr="hydro_pow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848" y="1265059"/>
            <a:ext cx="3069771" cy="1732484"/>
          </a:xfrm>
        </p:spPr>
      </p:pic>
      <p:pic>
        <p:nvPicPr>
          <p:cNvPr id="5" name="Picture 4" descr="SON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27" y="1379283"/>
            <a:ext cx="3278777" cy="168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58" y="3254956"/>
            <a:ext cx="11421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=&gt; </a:t>
            </a:r>
            <a:r>
              <a:rPr lang="en-US" dirty="0" smtClean="0"/>
              <a:t>Hydro Power Generation using Turbine                                                </a:t>
            </a:r>
            <a:r>
              <a:rPr lang="en-US" b="1" dirty="0" smtClean="0"/>
              <a:t>=&gt; </a:t>
            </a:r>
            <a:r>
              <a:rPr lang="en-US" dirty="0" smtClean="0"/>
              <a:t>Sound Navigation And Ranging</a:t>
            </a:r>
          </a:p>
          <a:p>
            <a:endParaRPr lang="en-US" dirty="0" smtClean="0"/>
          </a:p>
          <a:p>
            <a:r>
              <a:rPr lang="en-US" dirty="0" smtClean="0"/>
              <a:t>                   In this process of generation of electricity,</a:t>
            </a:r>
          </a:p>
          <a:p>
            <a:r>
              <a:rPr lang="en-US" dirty="0" smtClean="0"/>
              <a:t>                   The flow of water apply a torque force on </a:t>
            </a:r>
          </a:p>
          <a:p>
            <a:r>
              <a:rPr lang="en-US" dirty="0" smtClean="0"/>
              <a:t>                    turbine blade which force him to rotate and </a:t>
            </a:r>
          </a:p>
          <a:p>
            <a:r>
              <a:rPr lang="en-US" dirty="0" smtClean="0"/>
              <a:t>                    start moving.</a:t>
            </a:r>
          </a:p>
          <a:p>
            <a:r>
              <a:rPr lang="en-US" dirty="0" smtClean="0"/>
              <a:t>                     This turbine  converts the mechanical energy</a:t>
            </a:r>
          </a:p>
          <a:p>
            <a:r>
              <a:rPr lang="en-US" dirty="0" smtClean="0"/>
              <a:t>                      of water to electrical energy.</a:t>
            </a:r>
          </a:p>
          <a:p>
            <a:endParaRPr lang="en-US" dirty="0" smtClean="0"/>
          </a:p>
          <a:p>
            <a:r>
              <a:rPr lang="en-US" dirty="0" smtClean="0"/>
              <a:t>                      This turbine is directly attached to the power </a:t>
            </a:r>
          </a:p>
          <a:p>
            <a:r>
              <a:rPr lang="en-US" dirty="0" smtClean="0"/>
              <a:t>                      battery of Drone Fish which results in enhancing</a:t>
            </a:r>
          </a:p>
          <a:p>
            <a:r>
              <a:rPr lang="en-US" dirty="0" smtClean="0"/>
              <a:t>                      the battery backup up to some extent.       </a:t>
            </a:r>
          </a:p>
          <a:p>
            <a:r>
              <a:rPr lang="en-US" dirty="0" smtClean="0"/>
              <a:t>                    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94023" y="3892729"/>
            <a:ext cx="3775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 is a technology that uses acoustical waves to sense the location of objects in the ocean. </a:t>
            </a:r>
          </a:p>
          <a:p>
            <a:r>
              <a:rPr lang="en-IN" dirty="0" smtClean="0"/>
              <a:t>The simplest sonar devices send out a sound pulse from a transducer, and then measure the time it takes for the sound pulses to be reflected back to the transducer.</a:t>
            </a:r>
          </a:p>
          <a:p>
            <a:r>
              <a:rPr lang="en-US" dirty="0" smtClean="0"/>
              <a:t>We use sonar directly in Drone Fish to enhance the precision in detection.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720148" y="3526971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</a:t>
            </a:r>
            <a:r>
              <a:rPr lang="en-US" b="1" dirty="0" smtClean="0"/>
              <a:t>( SONAR 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535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Relevance to Indian Navy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enhances the battery backup of Drone Fish up to some extent which is a major problem Indian Navy faced on their mission.</a:t>
            </a:r>
          </a:p>
          <a:p>
            <a:r>
              <a:rPr lang="en-US" dirty="0" smtClean="0"/>
              <a:t> we can also  implement this technique on underwater Submarine’s surface to generate electricity.</a:t>
            </a:r>
          </a:p>
          <a:p>
            <a:r>
              <a:rPr lang="en-US" dirty="0" smtClean="0"/>
              <a:t>We use Drone Fish to deploy the explosives on enemy’s side without having any physical causalities of soldiers.</a:t>
            </a:r>
          </a:p>
          <a:p>
            <a:r>
              <a:rPr lang="en-US" dirty="0" smtClean="0"/>
              <a:t>After using sonar on Drone fish’s eyes , we can precisely verify the small , complex obstacles.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98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8" y="169817"/>
            <a:ext cx="10515600" cy="1175657"/>
          </a:xfrm>
        </p:spPr>
        <p:txBody>
          <a:bodyPr/>
          <a:lstStyle/>
          <a:p>
            <a:pPr algn="ctr"/>
            <a:r>
              <a:rPr lang="en-IN" dirty="0" smtClean="0"/>
              <a:t>Prospective implementation requirements  </a:t>
            </a:r>
            <a:endParaRPr lang="en-IN" dirty="0"/>
          </a:p>
        </p:txBody>
      </p:sp>
      <p:pic>
        <p:nvPicPr>
          <p:cNvPr id="4" name="Content Placeholder 3" descr="fish_with_turbi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71" y="1167378"/>
            <a:ext cx="3594538" cy="1513840"/>
          </a:xfrm>
        </p:spPr>
      </p:pic>
      <p:pic>
        <p:nvPicPr>
          <p:cNvPr id="5" name="Picture 4" descr="turbi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0582" y="1639115"/>
            <a:ext cx="940526" cy="542381"/>
          </a:xfrm>
          <a:prstGeom prst="rect">
            <a:avLst/>
          </a:prstGeom>
        </p:spPr>
      </p:pic>
      <p:pic>
        <p:nvPicPr>
          <p:cNvPr id="6" name="Picture 5" descr="battery_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5555" y="1606730"/>
            <a:ext cx="1031966" cy="574755"/>
          </a:xfrm>
          <a:prstGeom prst="rect">
            <a:avLst/>
          </a:prstGeom>
        </p:spPr>
      </p:pic>
      <p:pic>
        <p:nvPicPr>
          <p:cNvPr id="7" name="Picture 6" descr="fish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655" y="1130481"/>
            <a:ext cx="3228975" cy="1409700"/>
          </a:xfrm>
          <a:prstGeom prst="rect">
            <a:avLst/>
          </a:prstGeom>
        </p:spPr>
      </p:pic>
      <p:pic>
        <p:nvPicPr>
          <p:cNvPr id="8" name="Picture 7" descr="atom bomb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297" y="1513387"/>
            <a:ext cx="841872" cy="682964"/>
          </a:xfrm>
          <a:prstGeom prst="rect">
            <a:avLst/>
          </a:prstGeom>
        </p:spPr>
      </p:pic>
      <p:pic>
        <p:nvPicPr>
          <p:cNvPr id="9" name="Picture 8" descr="Sonar_ey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61800">
            <a:off x="7927822" y="1478188"/>
            <a:ext cx="438095" cy="714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3406" y="2886891"/>
            <a:ext cx="4585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place a </a:t>
            </a:r>
            <a:r>
              <a:rPr lang="en-US" i="1" dirty="0" smtClean="0"/>
              <a:t>Turbine</a:t>
            </a:r>
            <a:r>
              <a:rPr lang="en-US" dirty="0" smtClean="0"/>
              <a:t> at Drone </a:t>
            </a:r>
            <a:r>
              <a:rPr lang="en-US" i="1" dirty="0" smtClean="0"/>
              <a:t>Fish</a:t>
            </a:r>
            <a:r>
              <a:rPr lang="en-US" dirty="0" smtClean="0"/>
              <a:t> </a:t>
            </a:r>
            <a:r>
              <a:rPr lang="en-US" i="1" dirty="0" smtClean="0"/>
              <a:t>Tale</a:t>
            </a:r>
            <a:r>
              <a:rPr lang="en-US" dirty="0" smtClean="0"/>
              <a:t> which is Directly connected to power battery .</a:t>
            </a:r>
          </a:p>
          <a:p>
            <a:r>
              <a:rPr lang="en-US" dirty="0" smtClean="0"/>
              <a:t>As , illustrated in above image .</a:t>
            </a:r>
          </a:p>
          <a:p>
            <a:endParaRPr lang="en-US" dirty="0" smtClean="0"/>
          </a:p>
          <a:p>
            <a:r>
              <a:rPr lang="en-US" dirty="0" smtClean="0"/>
              <a:t>When the flow of water apply the force on Turbine blades it start moving due to which </a:t>
            </a:r>
          </a:p>
          <a:p>
            <a:r>
              <a:rPr lang="en-US" dirty="0" smtClean="0"/>
              <a:t>Battery start recharging .</a:t>
            </a:r>
          </a:p>
          <a:p>
            <a:endParaRPr lang="en-US" dirty="0" smtClean="0"/>
          </a:p>
          <a:p>
            <a:r>
              <a:rPr lang="en-US" dirty="0" smtClean="0"/>
              <a:t>In this way we can , Enhance the Battery Backup of our Drone Fish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88629" y="2677886"/>
            <a:ext cx="3827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place a Time Bomb at Drone Fish Stomach  After getting touch with enemy’s ship we can swells out this bomb  on its surface and came back .</a:t>
            </a:r>
          </a:p>
          <a:p>
            <a:endParaRPr lang="en-US" dirty="0" smtClean="0"/>
          </a:p>
          <a:p>
            <a:r>
              <a:rPr lang="en-US" dirty="0" smtClean="0"/>
              <a:t>Then we explode the explosive through remote control at our submarine safely.</a:t>
            </a:r>
          </a:p>
          <a:p>
            <a:endParaRPr lang="en-US" dirty="0" smtClean="0"/>
          </a:p>
          <a:p>
            <a:r>
              <a:rPr lang="en-US" dirty="0" smtClean="0"/>
              <a:t>At same time we can place a sonar transducer at Drone Fish’s  eyes to take precision measurement about the complex obstacles .</a:t>
            </a:r>
          </a:p>
          <a:p>
            <a:r>
              <a:rPr lang="en-US" dirty="0" smtClean="0"/>
              <a:t>As illustrated in above image 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504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This Project solves the major problem faced by Indian Navy i.e. limited power supply  up to some extent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Conclusive Point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=&gt; </a:t>
            </a:r>
            <a:r>
              <a:rPr lang="en-US" dirty="0" smtClean="0"/>
              <a:t>Combination of three Ideas illustrated will results a better and efficient Drone Fish .</a:t>
            </a:r>
          </a:p>
          <a:p>
            <a:pPr>
              <a:buNone/>
            </a:pPr>
            <a:r>
              <a:rPr lang="en-US" b="1" dirty="0" smtClean="0"/>
              <a:t>=&gt; </a:t>
            </a:r>
            <a:r>
              <a:rPr lang="en-US" dirty="0" smtClean="0"/>
              <a:t>This project would provide a precise &amp; reliable information about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the obstacles , which helps the officer take more appropriate </a:t>
            </a:r>
            <a:r>
              <a:rPr lang="en-IN" dirty="0" smtClean="0"/>
              <a:t>decision 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9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457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Drone Fish </vt:lpstr>
      <vt:lpstr>Table of contents</vt:lpstr>
      <vt:lpstr>Introduction of the project</vt:lpstr>
      <vt:lpstr>Brief Technical Aspects</vt:lpstr>
      <vt:lpstr>              Relevance to Indian Navy</vt:lpstr>
      <vt:lpstr>Prospective implementation requirements  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idea</dc:title>
  <dc:creator>Akash Punhani</dc:creator>
  <cp:lastModifiedBy>dell</cp:lastModifiedBy>
  <cp:revision>32</cp:revision>
  <dcterms:created xsi:type="dcterms:W3CDTF">2021-07-08T08:13:18Z</dcterms:created>
  <dcterms:modified xsi:type="dcterms:W3CDTF">2021-07-14T10:43:01Z</dcterms:modified>
</cp:coreProperties>
</file>