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512" r:id="rId2"/>
    <p:sldId id="531" r:id="rId3"/>
    <p:sldId id="547" r:id="rId4"/>
    <p:sldId id="548" r:id="rId5"/>
    <p:sldId id="549" r:id="rId6"/>
    <p:sldId id="550" r:id="rId7"/>
    <p:sldId id="543" r:id="rId8"/>
  </p:sldIdLst>
  <p:sldSz cx="12192000" cy="6858000"/>
  <p:notesSz cx="7010400" cy="9296400"/>
  <p:custDataLst>
    <p:tags r:id="rId1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746" userDrawn="1">
          <p15:clr>
            <a:srgbClr val="A4A3A4"/>
          </p15:clr>
        </p15:guide>
        <p15:guide id="2" orient="horz" pos="4223" userDrawn="1">
          <p15:clr>
            <a:srgbClr val="A4A3A4"/>
          </p15:clr>
        </p15:guide>
        <p15:guide id="3" orient="horz" pos="2441" userDrawn="1">
          <p15:clr>
            <a:srgbClr val="A4A3A4"/>
          </p15:clr>
        </p15:guide>
        <p15:guide id="4" pos="6533" userDrawn="1">
          <p15:clr>
            <a:srgbClr val="A4A3A4"/>
          </p15:clr>
        </p15:guide>
        <p15:guide id="5" pos="805" userDrawn="1">
          <p15:clr>
            <a:srgbClr val="A4A3A4"/>
          </p15:clr>
        </p15:guide>
        <p15:guide id="6" pos="3839" userDrawn="1">
          <p15:clr>
            <a:srgbClr val="A4A3A4"/>
          </p15:clr>
        </p15:guide>
        <p15:guide id="7" pos="7489" userDrawn="1">
          <p15:clr>
            <a:srgbClr val="A4A3A4"/>
          </p15:clr>
        </p15:guide>
        <p15:guide id="8" pos="463" userDrawn="1">
          <p15:clr>
            <a:srgbClr val="A4A3A4"/>
          </p15:clr>
        </p15:guide>
        <p15:guide id="9" pos="167" userDrawn="1">
          <p15:clr>
            <a:srgbClr val="A4A3A4"/>
          </p15:clr>
        </p15:guide>
        <p15:guide id="10" pos="7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CEDA"/>
    <a:srgbClr val="DB5521"/>
    <a:srgbClr val="C8D2DD"/>
    <a:srgbClr val="C3CAD6"/>
    <a:srgbClr val="6A737B"/>
    <a:srgbClr val="DD4713"/>
    <a:srgbClr val="DD4814"/>
    <a:srgbClr val="4C5558"/>
    <a:srgbClr val="676E70"/>
    <a:srgbClr val="535D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84" autoAdjust="0"/>
    <p:restoredTop sz="99088" autoAdjust="0"/>
  </p:normalViewPr>
  <p:slideViewPr>
    <p:cSldViewPr snapToGrid="0" snapToObjects="1">
      <p:cViewPr varScale="1">
        <p:scale>
          <a:sx n="95" d="100"/>
          <a:sy n="95" d="100"/>
        </p:scale>
        <p:origin x="-392" y="-112"/>
      </p:cViewPr>
      <p:guideLst>
        <p:guide orient="horz" pos="3746"/>
        <p:guide orient="horz" pos="4223"/>
        <p:guide orient="horz" pos="2441"/>
        <p:guide pos="6533"/>
        <p:guide pos="805"/>
        <p:guide pos="3839"/>
        <p:guide pos="7489"/>
        <p:guide pos="463"/>
        <p:guide pos="167"/>
        <p:guide pos="767"/>
      </p:guideLst>
    </p:cSldViewPr>
  </p:slideViewPr>
  <p:outlineViewPr>
    <p:cViewPr>
      <p:scale>
        <a:sx n="33" d="100"/>
        <a:sy n="33" d="100"/>
      </p:scale>
      <p:origin x="0" y="591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tags" Target="tags/tag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>
              <a:latin typeface="Cambria"/>
              <a:cs typeface="Cambri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23DC27A-FFB5-9C48-8306-EA1D3B7E409D}" type="datetimeFigureOut">
              <a:rPr lang="en-US" smtClean="0">
                <a:latin typeface="Cambria"/>
                <a:cs typeface="Cambria"/>
              </a:rPr>
              <a:t>5/5/16</a:t>
            </a:fld>
            <a:endParaRPr lang="en-US">
              <a:latin typeface="Cambria"/>
              <a:cs typeface="Cambri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>
              <a:latin typeface="Cambria"/>
              <a:cs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7705673-227B-4345-AA1C-9C21E8AE760C}" type="slidenum">
              <a:rPr lang="en-US" smtClean="0">
                <a:latin typeface="Cambria"/>
                <a:cs typeface="Cambria"/>
              </a:rPr>
              <a:t>‹#›</a:t>
            </a:fld>
            <a:endParaRPr lang="en-US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0695503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8FB912D-C514-ED4D-836E-657355819236}" type="datetimeFigureOut">
              <a:rPr lang="en-US" smtClean="0"/>
              <a:t>5/5/16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52C25E1-F813-4E4C-87A8-ECA30028F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000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y">
    <p:bg>
      <p:bgPr>
        <a:solidFill>
          <a:srgbClr val="6A73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97558" y="6462026"/>
            <a:ext cx="242910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5C12D50-5760-FA40-BC00-169D4A343229}" type="datetime4">
              <a:rPr lang="en-US" smtClean="0">
                <a:solidFill>
                  <a:prstClr val="white"/>
                </a:solidFill>
              </a:rPr>
              <a:pPr/>
              <a:t>May 5, 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3883" y="6462026"/>
            <a:ext cx="409998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71667" y="6462026"/>
            <a:ext cx="163618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7289339-D570-1745-B197-534C896B8612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223434" y="1778001"/>
            <a:ext cx="10361084" cy="182245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223434" y="3884989"/>
            <a:ext cx="10361084" cy="1594154"/>
          </a:xfrm>
        </p:spPr>
        <p:txBody>
          <a:bodyPr>
            <a:normAutofit/>
          </a:bodyPr>
          <a:lstStyle>
            <a:lvl1pPr marL="0" indent="0" algn="l">
              <a:lnSpc>
                <a:spcPct val="80000"/>
              </a:lnSpc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DD481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4" name="Picture 13" descr="signature_white_LG_0202201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75" y="5980180"/>
            <a:ext cx="2126807" cy="7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92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Light Grey / Oran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-2117" y="1384300"/>
            <a:ext cx="12192000" cy="443498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0" y="1"/>
            <a:ext cx="12192000" cy="1385955"/>
          </a:xfrm>
          <a:prstGeom prst="rect">
            <a:avLst/>
          </a:prstGeom>
          <a:solidFill>
            <a:srgbClr val="6A737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5820795"/>
            <a:ext cx="12192000" cy="1051560"/>
          </a:xfrm>
          <a:prstGeom prst="rect">
            <a:avLst/>
          </a:prstGeom>
          <a:solidFill>
            <a:srgbClr val="6A737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A9DB3-4EBB-2C46-834A-503428596BFD}" type="datetime4">
              <a:rPr lang="en-US" smtClean="0"/>
              <a:t>May 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7289339-D570-1745-B197-534C896B86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4248" y="-12329"/>
            <a:ext cx="12204192" cy="114300"/>
          </a:xfrm>
          <a:prstGeom prst="rect">
            <a:avLst/>
          </a:prstGeom>
          <a:solidFill>
            <a:srgbClr val="DD481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 descr="signature_white_LG_0202201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75" y="5980180"/>
            <a:ext cx="2126807" cy="7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76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hasis Divider - Light Grey">
    <p:bg>
      <p:bgPr>
        <a:solidFill>
          <a:srgbClr val="6A73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8579" y="274638"/>
            <a:ext cx="10543821" cy="5578792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11000"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E1D9FB-973D-0945-BAE7-3F041B0842C4}" type="datetime4">
              <a:rPr lang="en-US" smtClean="0"/>
              <a:t>May 5,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7289339-D570-1745-B197-534C896B86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-2117" y="0"/>
            <a:ext cx="12192000" cy="114300"/>
          </a:xfrm>
          <a:prstGeom prst="rect">
            <a:avLst/>
          </a:prstGeom>
          <a:solidFill>
            <a:srgbClr val="DD481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 descr="signature_white_LG_0202201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75" y="5980180"/>
            <a:ext cx="2126807" cy="7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hasis Divider - Dark Silver">
    <p:bg>
      <p:bgPr>
        <a:gradFill flip="none" rotWithShape="1">
          <a:gsLst>
            <a:gs pos="0">
              <a:srgbClr val="6A737B"/>
            </a:gs>
            <a:gs pos="100000">
              <a:srgbClr val="6A737B">
                <a:alpha val="39000"/>
              </a:srgb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312" y="274638"/>
            <a:ext cx="9866489" cy="548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96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497558" y="6450481"/>
            <a:ext cx="2429108" cy="365125"/>
          </a:xfrm>
        </p:spPr>
        <p:txBody>
          <a:bodyPr/>
          <a:lstStyle/>
          <a:p>
            <a:fld id="{AB378871-E4D9-6046-90A9-918C0608D3F6}" type="datetime4">
              <a:rPr lang="en-US" smtClean="0"/>
              <a:t>May 5,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3883" y="6450481"/>
            <a:ext cx="40999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437166"/>
            <a:ext cx="3152648" cy="365125"/>
          </a:xfrm>
        </p:spPr>
        <p:txBody>
          <a:bodyPr/>
          <a:lstStyle/>
          <a:p>
            <a:fld id="{37289339-D570-1745-B197-534C896B86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DD481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8" name="Picture 7" descr="signature_white_LG_0202201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75" y="5980180"/>
            <a:ext cx="2126807" cy="7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95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hasis Divider - Silver">
    <p:bg>
      <p:bgPr>
        <a:gradFill flip="none" rotWithShape="1">
          <a:gsLst>
            <a:gs pos="0">
              <a:schemeClr val="bg1">
                <a:lumMod val="65000"/>
              </a:schemeClr>
            </a:gs>
            <a:gs pos="70000">
              <a:srgbClr val="FFFFFF"/>
            </a:gs>
            <a:gs pos="35000">
              <a:schemeClr val="bg1">
                <a:lumMod val="8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1" y="274638"/>
            <a:ext cx="10772647" cy="548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9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CFEB7-2DB9-5D4C-AF77-6063B82FDCB5}" type="datetime4">
              <a:rPr lang="en-US" smtClean="0"/>
              <a:t>May 5,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471801"/>
            <a:ext cx="3152648" cy="365125"/>
          </a:xfrm>
        </p:spPr>
        <p:txBody>
          <a:bodyPr/>
          <a:lstStyle/>
          <a:p>
            <a:fld id="{37289339-D570-1745-B197-534C896B861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signature_orange_&amp;_gray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14" y="6003636"/>
            <a:ext cx="2126807" cy="7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40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hasis Divider - Orange">
    <p:bg>
      <p:bgPr>
        <a:solidFill>
          <a:srgbClr val="DD48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799" cy="5578792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11000"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E1D9FB-973D-0945-BAE7-3F041B0842C4}" type="datetime4">
              <a:rPr lang="en-US" smtClean="0">
                <a:solidFill>
                  <a:prstClr val="white"/>
                </a:solidFill>
              </a:rPr>
              <a:pPr/>
              <a:t>May 5, 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7289339-D570-1745-B197-534C896B8612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76323" y="7696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pic>
        <p:nvPicPr>
          <p:cNvPr id="8" name="Picture 7" descr="signature_white_LG_0202201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75" y="5980180"/>
            <a:ext cx="2126807" cy="7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76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hasis Divider - Silver/Orange">
    <p:bg>
      <p:bgPr>
        <a:gradFill flip="none" rotWithShape="1">
          <a:gsLst>
            <a:gs pos="0">
              <a:schemeClr val="bg1">
                <a:lumMod val="65000"/>
              </a:schemeClr>
            </a:gs>
            <a:gs pos="70000">
              <a:srgbClr val="FFFFFF"/>
            </a:gs>
            <a:gs pos="35000">
              <a:schemeClr val="bg1">
                <a:lumMod val="8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045" y="274638"/>
            <a:ext cx="10716203" cy="548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9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497558" y="6460256"/>
            <a:ext cx="2429108" cy="365125"/>
          </a:xfrm>
        </p:spPr>
        <p:txBody>
          <a:bodyPr/>
          <a:lstStyle>
            <a:lvl1pPr>
              <a:defRPr>
                <a:solidFill>
                  <a:srgbClr val="6A737B"/>
                </a:solidFill>
              </a:defRPr>
            </a:lvl1pPr>
          </a:lstStyle>
          <a:p>
            <a:fld id="{60DCFEB7-2DB9-5D4C-AF77-6063B82FDCB5}" type="datetime4">
              <a:rPr lang="en-US" smtClean="0"/>
              <a:pPr/>
              <a:t>May 5, 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3883" y="6460256"/>
            <a:ext cx="4099983" cy="365125"/>
          </a:xfrm>
        </p:spPr>
        <p:txBody>
          <a:bodyPr/>
          <a:lstStyle>
            <a:lvl1pPr>
              <a:defRPr>
                <a:solidFill>
                  <a:srgbClr val="6A737B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460256"/>
            <a:ext cx="3152648" cy="365125"/>
          </a:xfrm>
        </p:spPr>
        <p:txBody>
          <a:bodyPr/>
          <a:lstStyle>
            <a:lvl1pPr>
              <a:defRPr>
                <a:solidFill>
                  <a:srgbClr val="6A737B"/>
                </a:solidFill>
              </a:defRPr>
            </a:lvl1pPr>
          </a:lstStyle>
          <a:p>
            <a:fld id="{37289339-D570-1745-B197-534C896B86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DD471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8" name="Picture 7" descr="signature_orange_&amp;_gray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14" y="6003636"/>
            <a:ext cx="2126807" cy="7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77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- Light Grey ba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806440"/>
            <a:ext cx="12192000" cy="1051560"/>
          </a:xfrm>
          <a:prstGeom prst="rect">
            <a:avLst/>
          </a:prstGeom>
          <a:solidFill>
            <a:srgbClr val="6A73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noFill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734" y="274638"/>
            <a:ext cx="10806513" cy="52578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9600">
                <a:solidFill>
                  <a:srgbClr val="6A737B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497558" y="6429871"/>
            <a:ext cx="242910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C94E33-080A-6545-9B04-43983CB53206}" type="datetime4">
              <a:rPr lang="en-US" smtClean="0"/>
              <a:pPr/>
              <a:t>May 5,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3883" y="6429871"/>
            <a:ext cx="409998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429871"/>
            <a:ext cx="315264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7289339-D570-1745-B197-534C896B86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-12192" y="5721150"/>
            <a:ext cx="12204192" cy="114300"/>
          </a:xfrm>
          <a:prstGeom prst="rect">
            <a:avLst/>
          </a:prstGeom>
          <a:solidFill>
            <a:srgbClr val="DD481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0" name="Picture 9" descr="signature_white_LG_0202201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75" y="5980180"/>
            <a:ext cx="2126807" cy="7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71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al Divider - Light Grey">
    <p:bg>
      <p:bgPr>
        <a:solidFill>
          <a:srgbClr val="6A73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E1D9FB-973D-0945-BAE7-3F041B0842C4}" type="datetime4">
              <a:rPr lang="en-US" smtClean="0"/>
              <a:t>May 5,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7289339-D570-1745-B197-534C896B86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-2117" y="0"/>
            <a:ext cx="12192000" cy="114300"/>
          </a:xfrm>
          <a:prstGeom prst="rect">
            <a:avLst/>
          </a:prstGeom>
          <a:solidFill>
            <a:srgbClr val="DD481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 descr="signature_white_LG_0202201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083" y="1614950"/>
            <a:ext cx="9753600" cy="339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46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F492-6CD3-FF4C-968E-782F1024BE7A}" type="datetime4">
              <a:rPr lang="en-US" smtClean="0"/>
              <a:t>May 5,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9339-D570-1745-B197-534C896B8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EA5A-5987-7F48-995D-5036C564B724}" type="datetime4">
              <a:rPr lang="en-US" smtClean="0"/>
              <a:t>May 5,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9339-D570-1745-B197-534C896B8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3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ark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97558" y="6462026"/>
            <a:ext cx="242910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5C12D50-5760-FA40-BC00-169D4A343229}" type="datetime4">
              <a:rPr lang="en-US" smtClean="0">
                <a:solidFill>
                  <a:prstClr val="white"/>
                </a:solidFill>
              </a:rPr>
              <a:pPr/>
              <a:t>May 5, 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3883" y="6462026"/>
            <a:ext cx="409998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71667" y="6462026"/>
            <a:ext cx="163618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7289339-D570-1745-B197-534C896B8612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223434" y="1778001"/>
            <a:ext cx="10361084" cy="182245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223434" y="3884989"/>
            <a:ext cx="10361084" cy="1594154"/>
          </a:xfrm>
        </p:spPr>
        <p:txBody>
          <a:bodyPr>
            <a:normAutofit/>
          </a:bodyPr>
          <a:lstStyle>
            <a:lvl1pPr marL="0" indent="0" algn="l">
              <a:lnSpc>
                <a:spcPct val="80000"/>
              </a:lnSpc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DD481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 descr="signature_white_&amp;_orange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75" y="5992090"/>
            <a:ext cx="2126807" cy="7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88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72AE-47B4-4B47-9F9D-4DEB99F2A742}" type="datetime4">
              <a:rPr lang="en-US" smtClean="0"/>
              <a:t>May 5,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9339-D570-1745-B197-534C896B8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7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83731-5056-E447-9BD1-BCB534DE84FC}" type="datetime4">
              <a:rPr lang="en-US" smtClean="0"/>
              <a:t>May 5,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9339-D570-1745-B197-534C896B8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2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83B2-5EFE-B141-AA3B-85B9BE5C89B8}" type="datetime4">
              <a:rPr lang="en-US" smtClean="0"/>
              <a:t>May 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9339-D570-1745-B197-534C896B8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4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256C0-0EC5-CD4D-9274-FDE9B99A0347}" type="datetime4">
              <a:rPr lang="en-US" smtClean="0"/>
              <a:t>May 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9339-D570-1745-B197-534C896B8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0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00C82-437E-2247-8461-AD42EF55C2D0}" type="datetime4">
              <a:rPr lang="en-US" smtClean="0"/>
              <a:t>May 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9339-D570-1745-B197-534C896B8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9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Orange">
    <p:bg>
      <p:bgPr>
        <a:solidFill>
          <a:srgbClr val="DD48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97558" y="6462026"/>
            <a:ext cx="242910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5C12D50-5760-FA40-BC00-169D4A343229}" type="datetime4">
              <a:rPr lang="en-US" smtClean="0">
                <a:solidFill>
                  <a:prstClr val="white"/>
                </a:solidFill>
              </a:rPr>
              <a:pPr/>
              <a:t>May 5, 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3883" y="6462026"/>
            <a:ext cx="409998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71667" y="6462026"/>
            <a:ext cx="163618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7289339-D570-1745-B197-534C896B8612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223434" y="1778001"/>
            <a:ext cx="10361084" cy="182245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223434" y="3884989"/>
            <a:ext cx="10361084" cy="1594154"/>
          </a:xfrm>
        </p:spPr>
        <p:txBody>
          <a:bodyPr>
            <a:normAutofit/>
          </a:bodyPr>
          <a:lstStyle>
            <a:lvl1pPr marL="0" indent="0" algn="l">
              <a:lnSpc>
                <a:spcPct val="80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 descr="signature_white_LG_0202201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6" y="5971032"/>
            <a:ext cx="2126808" cy="7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41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Silver">
    <p:bg>
      <p:bgPr>
        <a:gradFill flip="none" rotWithShape="1">
          <a:gsLst>
            <a:gs pos="0">
              <a:srgbClr val="33383B">
                <a:alpha val="30000"/>
              </a:srgbClr>
            </a:gs>
            <a:gs pos="100000">
              <a:srgbClr val="33383B">
                <a:alpha val="0"/>
              </a:srgb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9027" y="1778001"/>
            <a:ext cx="10356851" cy="182245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>
                <a:solidFill>
                  <a:srgbClr val="353A3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9027" y="3884989"/>
            <a:ext cx="10356851" cy="1594154"/>
          </a:xfrm>
        </p:spPr>
        <p:txBody>
          <a:bodyPr>
            <a:normAutofit/>
          </a:bodyPr>
          <a:lstStyle>
            <a:lvl1pPr marL="0" indent="0" algn="l">
              <a:lnSpc>
                <a:spcPct val="80000"/>
              </a:lnSpc>
              <a:buNone/>
              <a:defRPr sz="2400">
                <a:solidFill>
                  <a:srgbClr val="353A3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9E7C-7388-CC47-90B0-85AC9A1FE7F5}" type="datetime4">
              <a:rPr lang="en-US" smtClean="0"/>
              <a:t>May 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9339-D570-1745-B197-534C896B861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DB55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0" name="Picture 9" descr="signature_orange_&amp;_gray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14" y="6003636"/>
            <a:ext cx="2126807" cy="7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7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1317" y="2130425"/>
            <a:ext cx="10363200" cy="1668030"/>
          </a:xfrm>
        </p:spPr>
        <p:txBody>
          <a:bodyPr/>
          <a:lstStyle>
            <a:lvl1pPr>
              <a:defRPr>
                <a:solidFill>
                  <a:srgbClr val="464D5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1317" y="3798456"/>
            <a:ext cx="10363200" cy="1840345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rgbClr val="89898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360E2-02BB-5F41-9C48-AD3D281B26E8}" type="datetime4">
              <a:rPr lang="en-US" smtClean="0"/>
              <a:t>May 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9339-D570-1745-B197-534C896B8612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ignature_orange_&amp;_gray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14" y="6003636"/>
            <a:ext cx="2126807" cy="7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6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830570"/>
            <a:ext cx="12192000" cy="1051560"/>
          </a:xfrm>
          <a:prstGeom prst="rect">
            <a:avLst/>
          </a:prstGeom>
          <a:solidFill>
            <a:srgbClr val="6A737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4882"/>
            <a:ext cx="10972800" cy="433781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CE096D-1E59-9D44-B931-35AA71D37372}" type="datetime4">
              <a:rPr lang="en-US" smtClean="0"/>
              <a:t>May 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7289339-D570-1745-B197-534C896B86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12192" y="5721150"/>
            <a:ext cx="12204192" cy="114300"/>
          </a:xfrm>
          <a:prstGeom prst="rect">
            <a:avLst/>
          </a:prstGeom>
          <a:solidFill>
            <a:srgbClr val="DD481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0" name="Picture 9" descr="signature_white_LG_0202201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75" y="5980180"/>
            <a:ext cx="2126807" cy="7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04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-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2117" y="5820795"/>
            <a:ext cx="12192000" cy="1051560"/>
          </a:xfrm>
          <a:prstGeom prst="rect">
            <a:avLst/>
          </a:prstGeom>
          <a:solidFill>
            <a:srgbClr val="6A73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noFill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89576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854994"/>
            <a:ext cx="5386917" cy="3657600"/>
          </a:xfrm>
        </p:spPr>
        <p:txBody>
          <a:bodyPr/>
          <a:lstStyle>
            <a:lvl1pPr marL="227013" indent="-227013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89576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854994"/>
            <a:ext cx="5389033" cy="3657600"/>
          </a:xfrm>
        </p:spPr>
        <p:txBody>
          <a:bodyPr/>
          <a:lstStyle>
            <a:lvl1pPr marL="227013" indent="-227013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148AFBE-B69F-D34C-ADBB-B646267983A9}" type="datetime4">
              <a:rPr lang="en-US" smtClean="0"/>
              <a:pPr/>
              <a:t>May 5,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7289339-D570-1745-B197-534C896B86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192" y="5721150"/>
            <a:ext cx="12204192" cy="114300"/>
          </a:xfrm>
          <a:prstGeom prst="rect">
            <a:avLst/>
          </a:prstGeom>
          <a:solidFill>
            <a:srgbClr val="DD481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3" name="Picture 12" descr="signature_white_LG_0202201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75" y="5980180"/>
            <a:ext cx="2126807" cy="7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85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-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2117" y="5820795"/>
            <a:ext cx="12192000" cy="1051560"/>
          </a:xfrm>
          <a:prstGeom prst="rect">
            <a:avLst/>
          </a:prstGeom>
          <a:solidFill>
            <a:srgbClr val="6A73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noFill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197111"/>
            <a:ext cx="5384800" cy="4343395"/>
          </a:xfrm>
        </p:spPr>
        <p:txBody>
          <a:bodyPr/>
          <a:lstStyle>
            <a:lvl1pPr marL="227013" indent="-227013">
              <a:defRPr sz="2400"/>
            </a:lvl1pPr>
            <a:lvl2pPr marL="627063" indent="-285750">
              <a:defRPr sz="2400"/>
            </a:lvl2pPr>
            <a:lvl3pPr marL="1027113" indent="-228600" defTabSz="568325"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599" y="1197111"/>
            <a:ext cx="5384800" cy="4343395"/>
          </a:xfrm>
        </p:spPr>
        <p:txBody>
          <a:bodyPr/>
          <a:lstStyle>
            <a:lvl1pPr marL="227013" indent="-227013">
              <a:defRPr sz="2400"/>
            </a:lvl1pPr>
            <a:lvl2pPr marL="627063" indent="-285750">
              <a:defRPr sz="2400"/>
            </a:lvl2pPr>
            <a:lvl3pPr marL="1027113" indent="-228600"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524075D-921C-2149-AEBE-1AA5D95F281D}" type="datetime4">
              <a:rPr lang="en-US" smtClean="0"/>
              <a:pPr/>
              <a:t>May 5,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7289339-D570-1745-B197-534C896B86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-12192" y="5721150"/>
            <a:ext cx="12204192" cy="114300"/>
          </a:xfrm>
          <a:prstGeom prst="rect">
            <a:avLst/>
          </a:prstGeom>
          <a:solidFill>
            <a:srgbClr val="DD481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1" name="Picture 10" descr="signature_white_LG_0202201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75" y="5980180"/>
            <a:ext cx="2126807" cy="7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86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Light Grey SOLID">
    <p:bg>
      <p:bgPr>
        <a:solidFill>
          <a:srgbClr val="6A73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DB5521"/>
              </a:buCl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073686-F341-3F4C-AC64-9400B9145378}" type="datetime4">
              <a:rPr lang="en-US" smtClean="0"/>
              <a:pPr/>
              <a:t>May 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7289339-D570-1745-B197-534C896B86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248" y="-12329"/>
            <a:ext cx="12204192" cy="114300"/>
          </a:xfrm>
          <a:prstGeom prst="rect">
            <a:avLst/>
          </a:prstGeom>
          <a:solidFill>
            <a:srgbClr val="DD481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 descr="signature_white_LG_0202201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75" y="5980180"/>
            <a:ext cx="2126807" cy="7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893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Light Grey/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1"/>
            <a:ext cx="12192000" cy="1385955"/>
          </a:xfrm>
          <a:prstGeom prst="rect">
            <a:avLst/>
          </a:prstGeom>
          <a:solidFill>
            <a:srgbClr val="6A737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-2117" y="1384300"/>
            <a:ext cx="12192000" cy="433909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5820795"/>
            <a:ext cx="12192000" cy="1051560"/>
          </a:xfrm>
          <a:prstGeom prst="rect">
            <a:avLst/>
          </a:prstGeom>
          <a:solidFill>
            <a:srgbClr val="6A737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A9DB3-4EBB-2C46-834A-503428596BFD}" type="datetime4">
              <a:rPr lang="en-US" smtClean="0"/>
              <a:t>May 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7289339-D570-1745-B197-534C896B86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-12192" y="5721150"/>
            <a:ext cx="12204192" cy="114300"/>
          </a:xfrm>
          <a:prstGeom prst="rect">
            <a:avLst/>
          </a:prstGeom>
          <a:solidFill>
            <a:srgbClr val="DD481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2" name="Picture 11" descr="signature_white_LG_0202201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75" y="5980180"/>
            <a:ext cx="2126807" cy="7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799" cy="906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81101"/>
            <a:ext cx="10972800" cy="4337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97558" y="6462026"/>
            <a:ext cx="24291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/>
                <a:cs typeface="Cambria"/>
              </a:defRPr>
            </a:lvl1pPr>
          </a:lstStyle>
          <a:p>
            <a:fld id="{740D97D2-3537-AA4C-AFEA-290D965E56F2}" type="datetime4">
              <a:rPr lang="en-US" smtClean="0"/>
              <a:pPr/>
              <a:t>May 5,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3883" y="6462026"/>
            <a:ext cx="4099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/>
                <a:cs typeface="Cambri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71667" y="6462026"/>
            <a:ext cx="16361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/>
                <a:cs typeface="Cambria"/>
              </a:defRPr>
            </a:lvl1pPr>
          </a:lstStyle>
          <a:p>
            <a:fld id="{37289339-D570-1745-B197-534C896B86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7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38" r:id="rId2"/>
    <p:sldLayoutId id="2147483669" r:id="rId3"/>
    <p:sldLayoutId id="2147483649" r:id="rId4"/>
    <p:sldLayoutId id="2147483740" r:id="rId5"/>
    <p:sldLayoutId id="2147483653" r:id="rId6"/>
    <p:sldLayoutId id="2147483741" r:id="rId7"/>
    <p:sldLayoutId id="2147483668" r:id="rId8"/>
    <p:sldLayoutId id="2147483674" r:id="rId9"/>
    <p:sldLayoutId id="2147483739" r:id="rId10"/>
    <p:sldLayoutId id="2147483661" r:id="rId11"/>
    <p:sldLayoutId id="2147483663" r:id="rId12"/>
    <p:sldLayoutId id="2147483662" r:id="rId13"/>
    <p:sldLayoutId id="2147483720" r:id="rId14"/>
    <p:sldLayoutId id="2147483721" r:id="rId15"/>
    <p:sldLayoutId id="2147483664" r:id="rId16"/>
    <p:sldLayoutId id="2147483744" r:id="rId17"/>
    <p:sldLayoutId id="2147483654" r:id="rId18"/>
    <p:sldLayoutId id="2147483655" r:id="rId19"/>
    <p:sldLayoutId id="2147483656" r:id="rId20"/>
    <p:sldLayoutId id="2147483657" r:id="rId21"/>
    <p:sldLayoutId id="2147483658" r:id="rId22"/>
    <p:sldLayoutId id="2147483659" r:id="rId23"/>
    <p:sldLayoutId id="2147483651" r:id="rId24"/>
    <p:sldLayoutId id="2147483749" r:id="rId2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tx1">
              <a:lumMod val="75000"/>
              <a:lumOff val="25000"/>
            </a:schemeClr>
          </a:solidFill>
          <a:latin typeface="Cambria"/>
          <a:ea typeface="+mj-ea"/>
          <a:cs typeface="Cambr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3200" b="0" kern="1200">
          <a:solidFill>
            <a:schemeClr val="tx1">
              <a:lumMod val="75000"/>
              <a:lumOff val="25000"/>
            </a:schemeClr>
          </a:solidFill>
          <a:latin typeface="Cambria"/>
          <a:ea typeface="+mn-ea"/>
          <a:cs typeface="Cambria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Arial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Cambria"/>
          <a:ea typeface="+mn-ea"/>
          <a:cs typeface="Cambria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2400" i="1" kern="1200">
          <a:solidFill>
            <a:schemeClr val="tx1">
              <a:lumMod val="75000"/>
              <a:lumOff val="25000"/>
            </a:schemeClr>
          </a:solidFill>
          <a:latin typeface="Cambria"/>
          <a:ea typeface="+mn-ea"/>
          <a:cs typeface="Cambria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Cambria"/>
          <a:ea typeface="+mn-ea"/>
          <a:cs typeface="Cambria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Arial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Cambria"/>
          <a:ea typeface="+mn-ea"/>
          <a:cs typeface="Cambr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26301" y="767138"/>
            <a:ext cx="10958217" cy="1822450"/>
          </a:xfrm>
        </p:spPr>
        <p:txBody>
          <a:bodyPr/>
          <a:lstStyle/>
          <a:p>
            <a:pPr algn="ctr"/>
            <a:r>
              <a:rPr lang="en-US" sz="4000" dirty="0" smtClean="0"/>
              <a:t>CSE-671 Embedded Systems Term Project:</a:t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The Garage Backup Alert System</a:t>
            </a:r>
            <a:endParaRPr lang="en-US" sz="4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26300" y="2983114"/>
            <a:ext cx="11323529" cy="23905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Philip </a:t>
            </a:r>
            <a:r>
              <a:rPr lang="en-US" dirty="0" smtClean="0"/>
              <a:t>Geramian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Syracuse </a:t>
            </a:r>
            <a:r>
              <a:rPr lang="en-US" dirty="0"/>
              <a:t>University </a:t>
            </a:r>
            <a:br>
              <a:rPr lang="en-US" dirty="0"/>
            </a:br>
            <a:r>
              <a:rPr lang="en-US" dirty="0"/>
              <a:t>College of Engineering and Computer Science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May 6</a:t>
            </a:r>
            <a:r>
              <a:rPr lang="en-US" dirty="0" smtClean="0"/>
              <a:t>, 2016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14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 Idea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1" y="1181100"/>
            <a:ext cx="10972799" cy="4500479"/>
          </a:xfrm>
        </p:spPr>
        <p:txBody>
          <a:bodyPr/>
          <a:lstStyle/>
          <a:p>
            <a:r>
              <a:rPr lang="en-US" dirty="0" smtClean="0"/>
              <a:t>Parking Car in garage at home</a:t>
            </a:r>
          </a:p>
          <a:p>
            <a:pPr lvl="1"/>
            <a:r>
              <a:rPr lang="en-US" dirty="0" smtClean="0"/>
              <a:t>Easy To pull into when arriving</a:t>
            </a:r>
          </a:p>
          <a:p>
            <a:pPr lvl="1"/>
            <a:r>
              <a:rPr lang="en-US" dirty="0" smtClean="0"/>
              <a:t>Hard to back into when leaving</a:t>
            </a:r>
          </a:p>
          <a:p>
            <a:r>
              <a:rPr lang="en-US" dirty="0" smtClean="0"/>
              <a:t>Why not back in when arriving?</a:t>
            </a:r>
          </a:p>
          <a:p>
            <a:pPr lvl="1"/>
            <a:r>
              <a:rPr lang="en-US" dirty="0" smtClean="0"/>
              <a:t>Hard to tell how much space you have between you and the wall</a:t>
            </a:r>
          </a:p>
          <a:p>
            <a:pPr lvl="1"/>
            <a:r>
              <a:rPr lang="en-US" dirty="0" smtClean="0"/>
              <a:t>Would make leaving easier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9339-D570-1745-B197-534C896B8612}" type="slidenum">
              <a:rPr lang="en-US" smtClean="0">
                <a:solidFill>
                  <a:prstClr val="white"/>
                </a:solidFill>
              </a:rPr>
              <a:pPr/>
              <a:t>2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22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81100"/>
            <a:ext cx="10972800" cy="44069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BeagleBone Black</a:t>
            </a:r>
          </a:p>
          <a:p>
            <a:pPr lvl="1"/>
            <a:r>
              <a:rPr lang="en-US" dirty="0" smtClean="0"/>
              <a:t>Running Debian 7.9 3.8.x Linux Kernel</a:t>
            </a:r>
            <a:endParaRPr lang="en-US" dirty="0"/>
          </a:p>
          <a:p>
            <a:r>
              <a:rPr lang="en-US" dirty="0" smtClean="0"/>
              <a:t>XL-MaxSonar Range Finder</a:t>
            </a:r>
          </a:p>
          <a:p>
            <a:r>
              <a:rPr lang="en-US" dirty="0" smtClean="0"/>
              <a:t>315MHz Transmitter Receiver pair</a:t>
            </a:r>
          </a:p>
          <a:p>
            <a:pPr lvl="1"/>
            <a:r>
              <a:rPr lang="en-US" dirty="0" smtClean="0"/>
              <a:t>For the Remote</a:t>
            </a:r>
          </a:p>
          <a:p>
            <a:r>
              <a:rPr lang="en-US" dirty="0" smtClean="0"/>
              <a:t>Arduino Pro Mini</a:t>
            </a:r>
          </a:p>
          <a:p>
            <a:r>
              <a:rPr lang="en-US" dirty="0" smtClean="0"/>
              <a:t>Custom 7 – Segment Display</a:t>
            </a:r>
          </a:p>
          <a:p>
            <a:r>
              <a:rPr lang="en-US" dirty="0" smtClean="0"/>
              <a:t>Custom Enclosure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9339-D570-1745-B197-534C896B861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2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81100"/>
            <a:ext cx="10972800" cy="44069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Acquire distance from XL-MaxSonar Via UART</a:t>
            </a:r>
          </a:p>
          <a:p>
            <a:pPr lvl="1"/>
            <a:r>
              <a:rPr lang="en-US" dirty="0" smtClean="0"/>
              <a:t>Process and convert from cm to inches</a:t>
            </a:r>
          </a:p>
          <a:p>
            <a:r>
              <a:rPr lang="en-US" dirty="0" smtClean="0"/>
              <a:t>If in our range display on screen</a:t>
            </a:r>
          </a:p>
          <a:p>
            <a:pPr lvl="1"/>
            <a:r>
              <a:rPr lang="en-US" dirty="0" smtClean="0"/>
              <a:t>Via SPI and bit manipulation</a:t>
            </a:r>
          </a:p>
          <a:p>
            <a:r>
              <a:rPr lang="en-US" dirty="0" smtClean="0"/>
              <a:t>Send message to Remote</a:t>
            </a:r>
          </a:p>
          <a:p>
            <a:pPr lvl="1"/>
            <a:r>
              <a:rPr lang="en-US" dirty="0" smtClean="0"/>
              <a:t>If less than 36 send message 0</a:t>
            </a:r>
          </a:p>
          <a:p>
            <a:pPr lvl="1"/>
            <a:r>
              <a:rPr lang="en-US" dirty="0" smtClean="0"/>
              <a:t>If greater than 40 send message 1</a:t>
            </a:r>
          </a:p>
          <a:p>
            <a:pPr lvl="1"/>
            <a:r>
              <a:rPr lang="en-US" dirty="0" smtClean="0"/>
              <a:t>Via UART</a:t>
            </a:r>
          </a:p>
          <a:p>
            <a:r>
              <a:rPr lang="en-US" dirty="0" smtClean="0"/>
              <a:t>On Boot setup devices and start monitoring program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9339-D570-1745-B197-534C896B861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8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Peripherals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BeagleBone Black</a:t>
            </a:r>
          </a:p>
          <a:p>
            <a:pPr lvl="1"/>
            <a:r>
              <a:rPr lang="en-US" dirty="0" smtClean="0"/>
              <a:t>Embedded Linux System</a:t>
            </a:r>
          </a:p>
          <a:p>
            <a:r>
              <a:rPr lang="en-US" dirty="0" smtClean="0"/>
              <a:t>XL-Max Sonar</a:t>
            </a:r>
          </a:p>
          <a:p>
            <a:pPr lvl="1"/>
            <a:r>
              <a:rPr lang="en-US" dirty="0" smtClean="0"/>
              <a:t>Sonic Range Finder that gives data via UART</a:t>
            </a:r>
          </a:p>
          <a:p>
            <a:r>
              <a:rPr lang="en-US" dirty="0" smtClean="0"/>
              <a:t>315MHz Transmitter Receiver pair</a:t>
            </a:r>
          </a:p>
          <a:p>
            <a:pPr lvl="1"/>
            <a:r>
              <a:rPr lang="en-US" dirty="0" smtClean="0"/>
              <a:t>Accepts/ puts out raw data</a:t>
            </a:r>
          </a:p>
          <a:p>
            <a:pPr lvl="1"/>
            <a:r>
              <a:rPr lang="en-US" dirty="0" smtClean="0"/>
              <a:t>Can transmit a UART signal</a:t>
            </a:r>
          </a:p>
          <a:p>
            <a:r>
              <a:rPr lang="en-US" dirty="0" smtClean="0"/>
              <a:t>Arduino Pro Mini</a:t>
            </a:r>
          </a:p>
          <a:p>
            <a:pPr lvl="1"/>
            <a:r>
              <a:rPr lang="en-US" dirty="0" smtClean="0"/>
              <a:t>Simple microcontroller to control remote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9339-D570-1745-B197-534C896B861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9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315 MHz Transmitter Receiver pair</a:t>
            </a:r>
          </a:p>
          <a:p>
            <a:pPr lvl="1"/>
            <a:r>
              <a:rPr lang="en-US" dirty="0" smtClean="0"/>
              <a:t>Have to encapsulate data due to noisy system</a:t>
            </a:r>
          </a:p>
          <a:p>
            <a:r>
              <a:rPr lang="en-US" dirty="0" smtClean="0"/>
              <a:t>XL-MaxSonar</a:t>
            </a:r>
          </a:p>
          <a:p>
            <a:pPr lvl="1"/>
            <a:r>
              <a:rPr lang="en-US" dirty="0" smtClean="0"/>
              <a:t>Outputs inverted UART</a:t>
            </a:r>
          </a:p>
          <a:p>
            <a:pPr lvl="1"/>
            <a:r>
              <a:rPr lang="en-US" dirty="0" smtClean="0"/>
              <a:t>Advertised as 0-&gt;195 inches</a:t>
            </a:r>
          </a:p>
          <a:p>
            <a:pPr lvl="1"/>
            <a:r>
              <a:rPr lang="en-US" dirty="0" smtClean="0"/>
              <a:t>In testing 11-&gt;~90 inches</a:t>
            </a:r>
          </a:p>
          <a:p>
            <a:pPr lvl="2"/>
            <a:r>
              <a:rPr lang="en-US" dirty="0" smtClean="0"/>
              <a:t>Still usable for project</a:t>
            </a:r>
          </a:p>
          <a:p>
            <a:r>
              <a:rPr lang="en-US" dirty="0" smtClean="0"/>
              <a:t>Custom Display</a:t>
            </a:r>
          </a:p>
          <a:p>
            <a:pPr lvl="1"/>
            <a:r>
              <a:rPr lang="en-US" dirty="0" smtClean="0"/>
              <a:t>Needs values stored together as a 1 byte binary value</a:t>
            </a:r>
          </a:p>
          <a:p>
            <a:pPr lvl="2"/>
            <a:r>
              <a:rPr lang="en-US" dirty="0" smtClean="0"/>
              <a:t>Ex: 27 needs to be 00100111</a:t>
            </a:r>
          </a:p>
          <a:p>
            <a:r>
              <a:rPr lang="en-US" dirty="0" smtClean="0"/>
              <a:t>Housing</a:t>
            </a:r>
          </a:p>
          <a:p>
            <a:pPr lvl="1"/>
            <a:r>
              <a:rPr lang="en-US" dirty="0" smtClean="0"/>
              <a:t>Has to be able to fit everything, and have long enough wires to reach all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9339-D570-1745-B197-534C896B861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5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6114" y="1194881"/>
            <a:ext cx="11771086" cy="2448205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Cambria" panose="02040503050406030204" pitchFamily="18" charset="0"/>
              </a:rPr>
              <a:t>[1] - </a:t>
            </a:r>
            <a:r>
              <a:rPr lang="en-US" sz="1600" dirty="0">
                <a:latin typeface="Cambria" panose="02040503050406030204" pitchFamily="18" charset="0"/>
              </a:rPr>
              <a:t>http://</a:t>
            </a:r>
            <a:r>
              <a:rPr lang="en-US" sz="1600" dirty="0" err="1">
                <a:latin typeface="Cambria" panose="02040503050406030204" pitchFamily="18" charset="0"/>
              </a:rPr>
              <a:t>www.maxbotix.com</a:t>
            </a:r>
            <a:r>
              <a:rPr lang="en-US" sz="1600" dirty="0">
                <a:latin typeface="Cambria" panose="02040503050406030204" pitchFamily="18" charset="0"/>
              </a:rPr>
              <a:t>/documents/XL-MaxSonar-</a:t>
            </a:r>
            <a:r>
              <a:rPr lang="en-US" sz="1600" dirty="0" err="1">
                <a:latin typeface="Cambria" panose="02040503050406030204" pitchFamily="18" charset="0"/>
              </a:rPr>
              <a:t>WR_Datasheet.pdf</a:t>
            </a:r>
            <a:r>
              <a:rPr lang="en-US" sz="1600" dirty="0">
                <a:latin typeface="Cambria" panose="02040503050406030204" pitchFamily="18" charset="0"/>
              </a:rPr>
              <a:t> </a:t>
            </a:r>
            <a:endParaRPr lang="en-US" sz="1600" dirty="0" smtClean="0">
              <a:latin typeface="Cambria" panose="02040503050406030204" pitchFamily="18" charset="0"/>
            </a:endParaRPr>
          </a:p>
          <a:p>
            <a:r>
              <a:rPr lang="en-US" sz="1600" dirty="0" smtClean="0">
                <a:latin typeface="Cambria" panose="02040503050406030204" pitchFamily="18" charset="0"/>
              </a:rPr>
              <a:t>[</a:t>
            </a:r>
            <a:r>
              <a:rPr lang="en-US" sz="1600" dirty="0">
                <a:latin typeface="Cambria" panose="02040503050406030204" pitchFamily="18" charset="0"/>
              </a:rPr>
              <a:t>2] - </a:t>
            </a:r>
            <a:r>
              <a:rPr lang="en-US" sz="1600" dirty="0" smtClean="0"/>
              <a:t>Exploring </a:t>
            </a:r>
            <a:r>
              <a:rPr lang="en-US" sz="1600" dirty="0"/>
              <a:t>BeagleBone: Tools and Techniques for Building with Embedded Linux By Derek Molloy</a:t>
            </a:r>
          </a:p>
          <a:p>
            <a:r>
              <a:rPr lang="en-US" sz="1600" dirty="0" smtClean="0">
                <a:latin typeface="Cambria" panose="02040503050406030204" pitchFamily="18" charset="0"/>
              </a:rPr>
              <a:t>[</a:t>
            </a:r>
            <a:r>
              <a:rPr lang="en-US" sz="1600" dirty="0">
                <a:latin typeface="Cambria" panose="02040503050406030204" pitchFamily="18" charset="0"/>
              </a:rPr>
              <a:t>3] - </a:t>
            </a:r>
            <a:r>
              <a:rPr lang="en-US" sz="1600" dirty="0">
                <a:latin typeface="Cambria" panose="02040503050406030204" pitchFamily="18" charset="0"/>
              </a:rPr>
              <a:t>https://</a:t>
            </a:r>
            <a:r>
              <a:rPr lang="en-US" sz="1600" dirty="0" err="1">
                <a:latin typeface="Cambria" panose="02040503050406030204" pitchFamily="18" charset="0"/>
              </a:rPr>
              <a:t>www.arduino.cc</a:t>
            </a:r>
            <a:r>
              <a:rPr lang="en-US" sz="1600" dirty="0">
                <a:latin typeface="Cambria" panose="02040503050406030204" pitchFamily="18" charset="0"/>
              </a:rPr>
              <a:t>/en/Reference/Serial </a:t>
            </a:r>
            <a:endParaRPr lang="en-US" sz="1600" dirty="0" smtClean="0">
              <a:latin typeface="Cambria" panose="02040503050406030204" pitchFamily="18" charset="0"/>
            </a:endParaRPr>
          </a:p>
          <a:p>
            <a:r>
              <a:rPr lang="en-US" sz="1600" dirty="0" smtClean="0">
                <a:latin typeface="Cambria" panose="02040503050406030204" pitchFamily="18" charset="0"/>
              </a:rPr>
              <a:t>[</a:t>
            </a:r>
            <a:r>
              <a:rPr lang="en-US" sz="1600" dirty="0" smtClean="0">
                <a:latin typeface="Cambria" panose="02040503050406030204" pitchFamily="18" charset="0"/>
              </a:rPr>
              <a:t>4</a:t>
            </a:r>
            <a:r>
              <a:rPr lang="en-US" sz="1600" dirty="0">
                <a:latin typeface="Cambria" panose="02040503050406030204" pitchFamily="18" charset="0"/>
              </a:rPr>
              <a:t>] – </a:t>
            </a:r>
            <a:r>
              <a:rPr lang="en-US" sz="1600" dirty="0">
                <a:latin typeface="Cambria" panose="02040503050406030204" pitchFamily="18" charset="0"/>
              </a:rPr>
              <a:t>http://www.mpja.com/download/</a:t>
            </a:r>
            <a:r>
              <a:rPr lang="en-US" sz="1600" dirty="0" smtClean="0">
                <a:latin typeface="Cambria" panose="02040503050406030204" pitchFamily="18" charset="0"/>
              </a:rPr>
              <a:t>31960MPSch.pdf</a:t>
            </a:r>
          </a:p>
          <a:p>
            <a:r>
              <a:rPr lang="en-US" sz="1600" dirty="0" smtClean="0">
                <a:latin typeface="Cambria" panose="02040503050406030204" pitchFamily="18" charset="0"/>
              </a:rPr>
              <a:t>[</a:t>
            </a:r>
            <a:r>
              <a:rPr lang="en-US" sz="1600" dirty="0" smtClean="0">
                <a:latin typeface="Cambria" panose="02040503050406030204" pitchFamily="18" charset="0"/>
              </a:rPr>
              <a:t>5] </a:t>
            </a:r>
            <a:r>
              <a:rPr lang="en-US" sz="1600" dirty="0">
                <a:latin typeface="Cambria" panose="02040503050406030204" pitchFamily="18" charset="0"/>
              </a:rPr>
              <a:t>-  </a:t>
            </a:r>
            <a:r>
              <a:rPr lang="en-US" sz="1600" dirty="0">
                <a:latin typeface="Cambria" panose="02040503050406030204" pitchFamily="18" charset="0"/>
              </a:rPr>
              <a:t>http://</a:t>
            </a:r>
            <a:r>
              <a:rPr lang="en-US" sz="1600" dirty="0" err="1">
                <a:latin typeface="Cambria" panose="02040503050406030204" pitchFamily="18" charset="0"/>
              </a:rPr>
              <a:t>www.jameco.com</a:t>
            </a:r>
            <a:r>
              <a:rPr lang="en-US" sz="1600" dirty="0">
                <a:latin typeface="Cambria" panose="02040503050406030204" pitchFamily="18" charset="0"/>
              </a:rPr>
              <a:t>/</a:t>
            </a:r>
            <a:r>
              <a:rPr lang="en-US" sz="1600" dirty="0" err="1">
                <a:latin typeface="Cambria" panose="02040503050406030204" pitchFamily="18" charset="0"/>
              </a:rPr>
              <a:t>Jameco</a:t>
            </a:r>
            <a:r>
              <a:rPr lang="en-US" sz="1600" dirty="0">
                <a:latin typeface="Cambria" panose="02040503050406030204" pitchFamily="18" charset="0"/>
              </a:rPr>
              <a:t>/Products/</a:t>
            </a:r>
            <a:r>
              <a:rPr lang="en-US" sz="1600" dirty="0" err="1">
                <a:latin typeface="Cambria" panose="02040503050406030204" pitchFamily="18" charset="0"/>
              </a:rPr>
              <a:t>ProdDS</a:t>
            </a:r>
            <a:r>
              <a:rPr lang="en-US" sz="1600" dirty="0">
                <a:latin typeface="Cambria" panose="02040503050406030204" pitchFamily="18" charset="0"/>
              </a:rPr>
              <a:t>/13696.pdf </a:t>
            </a:r>
            <a:endParaRPr lang="en-US" sz="1600" dirty="0" smtClean="0">
              <a:latin typeface="Cambria" panose="02040503050406030204" pitchFamily="18" charset="0"/>
            </a:endParaRPr>
          </a:p>
          <a:p>
            <a:r>
              <a:rPr lang="en-US" sz="1600" dirty="0" smtClean="0">
                <a:latin typeface="Cambria" panose="02040503050406030204" pitchFamily="18" charset="0"/>
              </a:rPr>
              <a:t>[</a:t>
            </a:r>
            <a:r>
              <a:rPr lang="en-US" sz="1600" dirty="0" smtClean="0">
                <a:latin typeface="Cambria" panose="02040503050406030204" pitchFamily="18" charset="0"/>
              </a:rPr>
              <a:t>6] </a:t>
            </a:r>
            <a:r>
              <a:rPr lang="en-US" sz="1600" dirty="0">
                <a:latin typeface="Cambria" panose="02040503050406030204" pitchFamily="18" charset="0"/>
              </a:rPr>
              <a:t>– </a:t>
            </a:r>
            <a:r>
              <a:rPr lang="en-US" sz="1600" dirty="0">
                <a:latin typeface="Cambria" panose="02040503050406030204" pitchFamily="18" charset="0"/>
              </a:rPr>
              <a:t>https://www.nxp.com/documents/data_sheet/74HC_HCT595.</a:t>
            </a:r>
            <a:r>
              <a:rPr lang="en-US" sz="1600" dirty="0" smtClean="0">
                <a:latin typeface="Cambria" panose="02040503050406030204" pitchFamily="18" charset="0"/>
              </a:rPr>
              <a:t>pdf</a:t>
            </a:r>
          </a:p>
          <a:p>
            <a:r>
              <a:rPr lang="en-US" sz="1600" dirty="0" smtClean="0">
                <a:latin typeface="Cambria" panose="02040503050406030204" pitchFamily="18" charset="0"/>
              </a:rPr>
              <a:t>[</a:t>
            </a:r>
            <a:r>
              <a:rPr lang="en-US" sz="1600" dirty="0" smtClean="0">
                <a:latin typeface="Cambria" panose="02040503050406030204" pitchFamily="18" charset="0"/>
              </a:rPr>
              <a:t>7] </a:t>
            </a:r>
            <a:r>
              <a:rPr lang="en-US" sz="1600" dirty="0">
                <a:latin typeface="Cambria" panose="02040503050406030204" pitchFamily="18" charset="0"/>
              </a:rPr>
              <a:t>- </a:t>
            </a:r>
            <a:r>
              <a:rPr lang="en-US" sz="1600" dirty="0">
                <a:latin typeface="Cambria" panose="02040503050406030204" pitchFamily="18" charset="0"/>
              </a:rPr>
              <a:t>https://</a:t>
            </a:r>
            <a:r>
              <a:rPr lang="en-US" sz="1600" dirty="0" err="1">
                <a:latin typeface="Cambria" panose="02040503050406030204" pitchFamily="18" charset="0"/>
              </a:rPr>
              <a:t>github.com</a:t>
            </a:r>
            <a:r>
              <a:rPr lang="en-US" sz="1600" dirty="0">
                <a:latin typeface="Cambria" panose="02040503050406030204" pitchFamily="18" charset="0"/>
              </a:rPr>
              <a:t>/</a:t>
            </a:r>
            <a:r>
              <a:rPr lang="en-US" sz="1600" dirty="0" err="1">
                <a:latin typeface="Cambria" panose="02040503050406030204" pitchFamily="18" charset="0"/>
              </a:rPr>
              <a:t>saterblader</a:t>
            </a:r>
            <a:r>
              <a:rPr lang="en-US" sz="1600" dirty="0">
                <a:latin typeface="Cambria" panose="02040503050406030204" pitchFamily="18" charset="0"/>
              </a:rPr>
              <a:t>/</a:t>
            </a:r>
            <a:r>
              <a:rPr lang="en-US" sz="1600" dirty="0" err="1">
                <a:latin typeface="Cambria" panose="02040503050406030204" pitchFamily="18" charset="0"/>
              </a:rPr>
              <a:t>Beaglebone</a:t>
            </a:r>
            <a:r>
              <a:rPr lang="en-US" sz="1600" dirty="0">
                <a:latin typeface="Cambria" panose="02040503050406030204" pitchFamily="18" charset="0"/>
              </a:rPr>
              <a:t>/tree/master/LIBS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9339-D570-1745-B197-534C896B861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1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This is The Title Slide&amp;quot;&quot;/&gt;&lt;property id=&quot;20307&quot; value=&quot;512&quot;/&gt;&lt;/object&gt;&lt;object type=&quot;3&quot; unique_id=&quot;10006&quot;&gt;&lt;property id=&quot;20148&quot; value=&quot;5&quot;/&gt;&lt;property id=&quot;20300&quot; value=&quot;Slide 2 - &amp;quot;Templates Drive Consistent Identities&amp;quot;&quot;/&gt;&lt;property id=&quot;20307&quot; value=&quot;531&quot;/&gt;&lt;/object&gt;&lt;object type=&quot;3&quot; unique_id=&quot;10009&quot;&gt;&lt;property id=&quot;20148&quot; value=&quot;5&quot;/&gt;&lt;property id=&quot;20300&quot; value=&quot;Slide 3 - &amp;quot;Text | Formatting&amp;quot;&quot;/&gt;&lt;property id=&quot;20307&quot; value=&quot;534&quot;/&gt;&lt;/object&gt;&lt;object type=&quot;3&quot; unique_id=&quot;10010&quot;&gt;&lt;property id=&quot;20148&quot; value=&quot;5&quot;/&gt;&lt;property id=&quot;20300&quot; value=&quot;Slide 4 - &amp;quot;Text | Size&amp;quot;&quot;/&gt;&lt;property id=&quot;20307&quot; value=&quot;535&quot;/&gt;&lt;/object&gt;&lt;object type=&quot;3&quot; unique_id=&quot;10011&quot;&gt;&lt;property id=&quot;20148&quot; value=&quot;5&quot;/&gt;&lt;property id=&quot;20300&quot; value=&quot;Slide 5 - &amp;quot;Dark Background | Text&amp;quot;&quot;/&gt;&lt;property id=&quot;20307&quot; value=&quot;536&quot;/&gt;&lt;/object&gt;&lt;object type=&quot;3&quot; unique_id=&quot;10015&quot;&gt;&lt;property id=&quot;20148&quot; value=&quot;5&quot;/&gt;&lt;property id=&quot;20300&quot; value=&quot;Slide 6 - &amp;quot;Layouts | Two-Column Comparison&amp;quot;&quot;/&gt;&lt;property id=&quot;20307&quot; value=&quot;539&quot;/&gt;&lt;/object&gt;&lt;object type=&quot;3&quot; unique_id=&quot;10017&quot;&gt;&lt;property id=&quot;20148&quot; value=&quot;5&quot;/&gt;&lt;property id=&quot;20300&quot; value=&quot;Slide 7 - &amp;quot;Layouts | Two-Column with Graphic&amp;quot;&quot;/&gt;&lt;property id=&quot;20307&quot; value=&quot;541&quot;/&gt;&lt;/object&gt;&lt;object type=&quot;3&quot; unique_id=&quot;10018&quot;&gt;&lt;property id=&quot;20148&quot; value=&quot;5&quot;/&gt;&lt;property id=&quot;20300&quot; value=&quot;Slide 8 - &amp;quot;Layouts | Charts&amp;quot;&quot;/&gt;&lt;property id=&quot;20307&quot; value=&quot;542&quot;/&gt;&lt;/object&gt;&lt;object type=&quot;3&quot; unique_id=&quot;10019&quot;&gt;&lt;property id=&quot;20148&quot; value=&quot;5&quot;/&gt;&lt;property id=&quot;20300&quot; value=&quot;Slide 9 - &amp;quot;Layouts | Charts&amp;quot;&quot;/&gt;&lt;property id=&quot;20307&quot; value=&quot;543&quot;/&gt;&lt;/object&gt;&lt;object type=&quot;3&quot; unique_id=&quot;10020&quot;&gt;&lt;property id=&quot;20148&quot; value=&quot;5&quot;/&gt;&lt;property id=&quot;20300&quot; value=&quot;Slide 10 - &amp;quot;Layouts | Charts&amp;quot;&quot;/&gt;&lt;property id=&quot;20307&quot; value=&quot;544&quot;/&gt;&lt;/object&gt;&lt;object type=&quot;3&quot; unique_id=&quot;10021&quot;&gt;&lt;property id=&quot;20148&quot; value=&quot;5&quot;/&gt;&lt;property id=&quot;20300&quot; value=&quot;Slide 11 - &amp;quot;Layouts | Photography&amp;quot;&quot;/&gt;&lt;property id=&quot;20307&quot; value=&quot;545&quot;/&gt;&lt;/object&gt;&lt;object type=&quot;3&quot; unique_id=&quot;10023&quot;&gt;&lt;property id=&quot;20148&quot; value=&quot;5&quot;/&gt;&lt;property id=&quot;20300&quot; value=&quot;Slide 12 - &amp;quot;Layouts |  Full Bleed Photography&amp;quot;&quot;/&gt;&lt;property id=&quot;20307&quot; value=&quot;547&quot;/&gt;&lt;/object&gt;&lt;object type=&quot;3&quot; unique_id=&quot;10025&quot;&gt;&lt;property id=&quot;20148&quot; value=&quot;5&quot;/&gt;&lt;property id=&quot;20300&quot; value=&quot;Slide 13 - &amp;quot;Contrasting slides may be used for emphasis&amp;quot;&quot;/&gt;&lt;property id=&quot;20307&quot; value=&quot;552&quot;/&gt;&lt;/object&gt;&lt;object type=&quot;3&quot; unique_id=&quot;10032&quot;&gt;&lt;property id=&quot;20148&quot; value=&quot;5&quot;/&gt;&lt;property id=&quot;20300&quot; value=&quot;Slide 14&quot;/&gt;&lt;property id=&quot;20307&quot; value=&quot;527&quot;/&gt;&lt;/object&gt;&lt;/object&gt;&lt;object type=&quot;8&quot; unique_id=&quot;10066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12256</TotalTime>
  <Words>387</Words>
  <Application>Microsoft Macintosh PowerPoint</Application>
  <PresentationFormat>Custom</PresentationFormat>
  <Paragraphs>68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CSE-671 Embedded Systems Term Project:  The Garage Backup Alert System</vt:lpstr>
      <vt:lpstr>Main Idea</vt:lpstr>
      <vt:lpstr>Architecture</vt:lpstr>
      <vt:lpstr>Techniques</vt:lpstr>
      <vt:lpstr>Peripherals</vt:lpstr>
      <vt:lpstr>Challenges</vt:lpstr>
      <vt:lpstr>References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Peter Cohl</dc:creator>
  <cp:keywords/>
  <dc:description/>
  <cp:lastModifiedBy>Philip Geramian</cp:lastModifiedBy>
  <cp:revision>253</cp:revision>
  <cp:lastPrinted>2014-12-02T15:26:33Z</cp:lastPrinted>
  <dcterms:created xsi:type="dcterms:W3CDTF">2013-12-09T08:58:09Z</dcterms:created>
  <dcterms:modified xsi:type="dcterms:W3CDTF">2016-05-05T12:09:39Z</dcterms:modified>
  <cp:category/>
</cp:coreProperties>
</file>