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44"/>
    <p:restoredTop sz="94723"/>
  </p:normalViewPr>
  <p:slideViewPr>
    <p:cSldViewPr snapToGrid="0" snapToObjects="1">
      <p:cViewPr varScale="1">
        <p:scale>
          <a:sx n="161" d="100"/>
          <a:sy n="161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87AF827-BFED-D740-BAE5-E1D5A56ED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B288FB22-F237-5B4E-A1A2-EBE852D28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E54333A1-456D-BF46-895E-388CB487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D9606B9-2F75-CB43-A871-13034620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79BC418D-531A-244B-85DB-34840D49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06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A7F3422-ADBF-0748-A8D6-48C8E014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2C8D798A-CD55-8942-9F08-73255C95B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F75EAD5A-C1D1-EF49-BF4E-32ACFAB9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D5ACBCC-EF3A-AC40-8C45-18C2E279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1E0BFCF7-46DF-EA4F-9E25-C9BA2EA0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08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7D01EF52-18F7-7542-B0F8-AB8092C87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6FF89176-7A7A-5D4A-BF59-713BF115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F988E0F3-D381-974B-A0FF-9139CCAC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EB81CE6A-A6B4-0F4F-A825-A798C78A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E5A88500-FA6A-B44A-9170-C666BDA3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88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41AB364-C1F0-7741-BB2C-7CCE30B8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89D01E6-693A-E943-A765-07A8B550E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65C80F9-28DD-394A-B6D8-10B77A6A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4BD3A919-90DD-FE44-9DA2-5D16B572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1459A18-17D7-5142-ADC8-08BCD360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44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E7B9A95-16DE-B74B-9D30-5177F5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36742AE9-2FE5-4842-9DF1-6D9ACD563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09F3525D-C8FC-2F48-A9AE-CC573F42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58343291-D765-644B-B3C1-326D0CE3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2765E54-C286-7D4F-9976-4C89B6E0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13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A928EF4-FC52-2648-BBE5-9FF7FF3A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DEDEC8C-69A8-CE42-B0EF-1F071E85F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10751568-F0B9-3546-9D24-45E22CB1A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10E6AF51-4E11-F241-A23F-FDC31160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BDFDC106-823E-3D4B-B77F-72A4FB4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7EDE564A-CE0B-BC43-8F5F-13E8E91F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32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39D88F5-EA15-F64E-B014-D7A3BC7A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B9AD13A1-91A7-AD4A-8CA9-15216E94D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80E658F8-459B-2744-B188-E191CEA21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33C6C181-E32D-1846-924C-F59449DAC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6BEF2CED-2E3A-2D41-9771-491D1B864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285D24FD-DEEA-0E4B-89E7-4EEEC015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F1456A8A-8893-914B-9B62-325BB2E8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2D9695DB-9743-7C47-BB48-D43F39A8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7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046804A-AC1A-1D48-8E05-8CD5269C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6E12A90A-F4AF-6C40-B539-0283F1D3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7BB526F2-905D-C641-B481-E5E83B2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47C5A68F-2CEA-EF40-847E-E460A7F9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56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0F9D81BE-9ED8-2041-90BE-710EF38D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1E7C3D35-0812-C340-8F29-2EF76648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E773E517-1FE7-7343-80B7-3F24D505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02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39B9AA2-5B55-624E-A64B-3AB371F6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19594181-8F79-B943-B963-E6BDBB9B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98D852FE-0B9E-A141-9058-4E98758D5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5431C9CE-2EFE-6E4C-A1D2-A5BEF9EA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4A862278-8561-1E44-AC45-39B589C9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186E8695-1BCA-4749-8BCD-A6801763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14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67380A9-DBD3-BE47-ADF9-BC5D66DF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ED976194-71FF-AD45-986E-B07E9E9D6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31593E24-681F-6746-B978-DB8ED97D4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4EC3BA5B-4F22-6048-90ED-95222C13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962E-249E-C34D-98AB-0C1F37A12A21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0A09E1BA-BDEB-5748-B7D3-E3633648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0A551899-6749-3744-A8BC-0ED1E534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18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2D7CFEC9-C466-BB47-BCA7-46147CF8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17609D84-867D-5E44-B7FB-61C7ECE04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2158BCE6-3E33-8A4B-8EC5-AB3DB878B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D962E-249E-C34D-98AB-0C1F37A12A21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1922331C-E3F6-4A4E-AD6D-D1AC13DA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D5F8217F-12A3-D244-9CD7-E46063C24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32694-7F2F-304F-8ADB-1A095A160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14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E773E86-1931-5C4B-9602-C08F0D9C2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234" y="2921754"/>
            <a:ext cx="9144000" cy="1097839"/>
          </a:xfrm>
        </p:spPr>
        <p:txBody>
          <a:bodyPr/>
          <a:lstStyle/>
          <a:p>
            <a:r>
              <a:rPr kumimoji="1" lang="ja-JP" altLang="en-US" dirty="0"/>
              <a:t>自然言語</a:t>
            </a:r>
            <a:r>
              <a:rPr kumimoji="1" lang="ja-JP" altLang="en-US" dirty="0" smtClean="0"/>
              <a:t>処理</a:t>
            </a:r>
            <a:r>
              <a:rPr kumimoji="1" lang="en-US" altLang="ja-JP" dirty="0" smtClean="0"/>
              <a:t>(NLP)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049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780EB33D-AB7A-644C-BF62-6411655FBFD6}"/>
              </a:ext>
            </a:extLst>
          </p:cNvPr>
          <p:cNvSpPr txBox="1"/>
          <p:nvPr/>
        </p:nvSpPr>
        <p:spPr>
          <a:xfrm>
            <a:off x="996593" y="8116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6F8E7B9A-3AC5-DF47-B7CB-77F6B04E8F77}"/>
              </a:ext>
            </a:extLst>
          </p:cNvPr>
          <p:cNvSpPr txBox="1"/>
          <p:nvPr/>
        </p:nvSpPr>
        <p:spPr>
          <a:xfrm>
            <a:off x="1325366" y="1665856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1. </a:t>
            </a:r>
            <a:r>
              <a:rPr kumimoji="1" lang="ja-JP" altLang="en-US" sz="2400" dirty="0" smtClean="0"/>
              <a:t>自然</a:t>
            </a:r>
            <a:r>
              <a:rPr kumimoji="1" lang="ja-JP" altLang="en-US" sz="2400" dirty="0"/>
              <a:t>言語処理とは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5F207273-2722-734C-B54D-FD1360167C15}"/>
              </a:ext>
            </a:extLst>
          </p:cNvPr>
          <p:cNvSpPr txBox="1"/>
          <p:nvPr/>
        </p:nvSpPr>
        <p:spPr>
          <a:xfrm>
            <a:off x="1325366" y="2354224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2. </a:t>
            </a:r>
            <a:r>
              <a:rPr kumimoji="1" lang="ja-JP" altLang="en-US" sz="2400" dirty="0" smtClean="0"/>
              <a:t>形態素</a:t>
            </a:r>
            <a:r>
              <a:rPr kumimoji="1" lang="ja-JP" altLang="en-US" sz="2400" dirty="0"/>
              <a:t>解析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4FE43A5B-CF77-184D-965D-3E817FCCDC48}"/>
              </a:ext>
            </a:extLst>
          </p:cNvPr>
          <p:cNvSpPr txBox="1"/>
          <p:nvPr/>
        </p:nvSpPr>
        <p:spPr>
          <a:xfrm>
            <a:off x="1319757" y="3730960"/>
            <a:ext cx="391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4</a:t>
            </a:r>
            <a:r>
              <a:rPr kumimoji="1" lang="en-US" altLang="ja-JP" sz="2400" dirty="0" smtClean="0"/>
              <a:t>. </a:t>
            </a:r>
            <a:r>
              <a:rPr kumimoji="1" lang="ja-JP" altLang="en-US" sz="2400" dirty="0" smtClean="0"/>
              <a:t>文章</a:t>
            </a:r>
            <a:r>
              <a:rPr kumimoji="1" lang="ja-JP" altLang="en-US" sz="2400" dirty="0"/>
              <a:t>・単語のベクトル化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A07D5D4C-943F-CF46-854C-B733DFF522FD}"/>
              </a:ext>
            </a:extLst>
          </p:cNvPr>
          <p:cNvSpPr txBox="1"/>
          <p:nvPr/>
        </p:nvSpPr>
        <p:spPr>
          <a:xfrm>
            <a:off x="1988218" y="5524312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③word2vec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FDFAFE0D-36E4-FC44-95B5-B4BB344A18B7}"/>
              </a:ext>
            </a:extLst>
          </p:cNvPr>
          <p:cNvSpPr txBox="1"/>
          <p:nvPr/>
        </p:nvSpPr>
        <p:spPr>
          <a:xfrm>
            <a:off x="4126132" y="5524312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doc2vec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3AF21D00-CB12-B241-8221-702B4F89FF53}"/>
              </a:ext>
            </a:extLst>
          </p:cNvPr>
          <p:cNvSpPr txBox="1"/>
          <p:nvPr/>
        </p:nvSpPr>
        <p:spPr>
          <a:xfrm>
            <a:off x="1988218" y="4338402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①bow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E5C9E122-F412-234E-A9A0-CE34AFFF538E}"/>
              </a:ext>
            </a:extLst>
          </p:cNvPr>
          <p:cNvSpPr txBox="1"/>
          <p:nvPr/>
        </p:nvSpPr>
        <p:spPr>
          <a:xfrm>
            <a:off x="1988218" y="4931357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②</a:t>
            </a:r>
            <a:r>
              <a:rPr lang="en-US" altLang="ja-JP" sz="2400" dirty="0" err="1" smtClean="0"/>
              <a:t>t</a:t>
            </a:r>
            <a:r>
              <a:rPr kumimoji="1" lang="en-US" altLang="ja-JP" sz="2400" dirty="0" err="1" smtClean="0"/>
              <a:t>f-idf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964BC098-7C45-844A-95A6-A487C2E6FCF6}"/>
              </a:ext>
            </a:extLst>
          </p:cNvPr>
          <p:cNvSpPr txBox="1"/>
          <p:nvPr/>
        </p:nvSpPr>
        <p:spPr>
          <a:xfrm>
            <a:off x="5763910" y="5524312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fasttext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5F207273-2722-734C-B54D-FD1360167C15}"/>
              </a:ext>
            </a:extLst>
          </p:cNvPr>
          <p:cNvSpPr txBox="1"/>
          <p:nvPr/>
        </p:nvSpPr>
        <p:spPr>
          <a:xfrm>
            <a:off x="1319757" y="3042592"/>
            <a:ext cx="391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3</a:t>
            </a:r>
            <a:r>
              <a:rPr kumimoji="1" lang="en-US" altLang="ja-JP" sz="2400" dirty="0" smtClean="0"/>
              <a:t>. </a:t>
            </a:r>
            <a:r>
              <a:rPr lang="ja-JP" altLang="en-US" sz="2400" dirty="0" smtClean="0"/>
              <a:t>自然言語処理と機械学習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584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右矢印 23"/>
          <p:cNvSpPr/>
          <p:nvPr/>
        </p:nvSpPr>
        <p:spPr>
          <a:xfrm>
            <a:off x="1365141" y="3648229"/>
            <a:ext cx="10442545" cy="3134233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4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780EB33D-AB7A-644C-BF62-6411655FBFD6}"/>
              </a:ext>
            </a:extLst>
          </p:cNvPr>
          <p:cNvSpPr txBox="1"/>
          <p:nvPr/>
        </p:nvSpPr>
        <p:spPr>
          <a:xfrm>
            <a:off x="996593" y="811658"/>
            <a:ext cx="3453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1. </a:t>
            </a:r>
            <a:r>
              <a:rPr lang="ja-JP" altLang="en-US" sz="2800" dirty="0"/>
              <a:t>自然言語処理とは</a:t>
            </a:r>
            <a:endParaRPr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6F8E7B9A-3AC5-DF47-B7CB-77F6B04E8F77}"/>
              </a:ext>
            </a:extLst>
          </p:cNvPr>
          <p:cNvSpPr txBox="1"/>
          <p:nvPr/>
        </p:nvSpPr>
        <p:spPr>
          <a:xfrm>
            <a:off x="1325366" y="1665856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N</a:t>
            </a:r>
            <a:r>
              <a:rPr lang="en-US" altLang="ja-JP" sz="2400" dirty="0" smtClean="0"/>
              <a:t>atural </a:t>
            </a:r>
            <a:r>
              <a:rPr lang="en-US" altLang="ja-JP" sz="2400" dirty="0"/>
              <a:t>L</a:t>
            </a:r>
            <a:r>
              <a:rPr lang="en-US" altLang="ja-JP" sz="2400" dirty="0" smtClean="0"/>
              <a:t>anguage Processing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6F8E7B9A-3AC5-DF47-B7CB-77F6B04E8F77}"/>
              </a:ext>
            </a:extLst>
          </p:cNvPr>
          <p:cNvSpPr txBox="1"/>
          <p:nvPr/>
        </p:nvSpPr>
        <p:spPr>
          <a:xfrm>
            <a:off x="1688180" y="228885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人が日常的に使用している</a:t>
            </a:r>
            <a:r>
              <a:rPr lang="ja-JP" altLang="en-US" sz="2400" smtClean="0"/>
              <a:t>自然言語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6F8E7B9A-3AC5-DF47-B7CB-77F6B04E8F77}"/>
              </a:ext>
            </a:extLst>
          </p:cNvPr>
          <p:cNvSpPr txBox="1"/>
          <p:nvPr/>
        </p:nvSpPr>
        <p:spPr>
          <a:xfrm>
            <a:off x="1688180" y="273771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コンピュータに処理させる技術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861412" y="49845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形態素解析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96375" y="49845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構文解析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423561" y="50076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意味解析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50747" y="50076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文脈解析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944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780EB33D-AB7A-644C-BF62-6411655FBFD6}"/>
              </a:ext>
            </a:extLst>
          </p:cNvPr>
          <p:cNvSpPr txBox="1"/>
          <p:nvPr/>
        </p:nvSpPr>
        <p:spPr>
          <a:xfrm>
            <a:off x="996593" y="811658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2. </a:t>
            </a:r>
            <a:r>
              <a:rPr lang="ja-JP" altLang="en-US" sz="2800" dirty="0"/>
              <a:t>形態素解析</a:t>
            </a:r>
            <a:endParaRPr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6F8E7B9A-3AC5-DF47-B7CB-77F6B04E8F77}"/>
              </a:ext>
            </a:extLst>
          </p:cNvPr>
          <p:cNvSpPr txBox="1"/>
          <p:nvPr/>
        </p:nvSpPr>
        <p:spPr>
          <a:xfrm>
            <a:off x="1325366" y="166585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自然言語処理の基礎技術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325366" y="2458499"/>
            <a:ext cx="743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文章を辞書に基づき形態素に分割</a:t>
            </a:r>
            <a:r>
              <a:rPr kumimoji="1" lang="en-US" altLang="ja-JP" sz="2400" dirty="0" smtClean="0"/>
              <a:t>, </a:t>
            </a:r>
            <a:r>
              <a:rPr kumimoji="1" lang="ja-JP" altLang="en-US" sz="2400" dirty="0" smtClean="0"/>
              <a:t>品詞判別等を行う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99840" y="4721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04014" y="372916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ex.)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48423" y="493718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すもももももももものうち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79096" y="4205942"/>
            <a:ext cx="53767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すもも	名詞</a:t>
            </a:r>
            <a:r>
              <a:rPr lang="en-US" altLang="ja-JP" dirty="0"/>
              <a:t>,</a:t>
            </a:r>
            <a:r>
              <a:rPr lang="ja-JP" altLang="en-US" dirty="0"/>
              <a:t>一般</a:t>
            </a:r>
            <a:r>
              <a:rPr lang="en-US" altLang="ja-JP" dirty="0"/>
              <a:t>,*,*,*,*,</a:t>
            </a:r>
            <a:r>
              <a:rPr lang="ja-JP" altLang="en-US" dirty="0"/>
              <a:t>すもも</a:t>
            </a:r>
            <a:r>
              <a:rPr lang="en-US" altLang="ja-JP" dirty="0"/>
              <a:t>,</a:t>
            </a:r>
            <a:r>
              <a:rPr lang="ja-JP" altLang="en-US" dirty="0"/>
              <a:t>スモモ</a:t>
            </a:r>
            <a:r>
              <a:rPr lang="en-US" altLang="ja-JP" dirty="0"/>
              <a:t>,</a:t>
            </a:r>
            <a:r>
              <a:rPr lang="ja-JP" altLang="en-US" dirty="0" smtClean="0"/>
              <a:t>スモモ</a:t>
            </a:r>
            <a:endParaRPr lang="en-US" altLang="ja-JP" dirty="0" smtClean="0"/>
          </a:p>
          <a:p>
            <a:r>
              <a:rPr lang="ja-JP" altLang="en-US" dirty="0" smtClean="0"/>
              <a:t>も	助詞</a:t>
            </a:r>
            <a:r>
              <a:rPr lang="en-US" altLang="ja-JP" dirty="0"/>
              <a:t>,</a:t>
            </a:r>
            <a:r>
              <a:rPr lang="ja-JP" altLang="en-US" dirty="0"/>
              <a:t>係助詞</a:t>
            </a:r>
            <a:r>
              <a:rPr lang="en-US" altLang="ja-JP" dirty="0"/>
              <a:t>,*,*,*,*,</a:t>
            </a:r>
            <a:r>
              <a:rPr lang="ja-JP" altLang="en-US" dirty="0"/>
              <a:t>も</a:t>
            </a:r>
            <a:r>
              <a:rPr lang="en-US" altLang="ja-JP" dirty="0"/>
              <a:t>,</a:t>
            </a:r>
            <a:r>
              <a:rPr lang="ja-JP" altLang="en-US" dirty="0"/>
              <a:t>モ</a:t>
            </a:r>
            <a:r>
              <a:rPr lang="en-US" altLang="ja-JP" dirty="0"/>
              <a:t>,</a:t>
            </a:r>
            <a:r>
              <a:rPr lang="ja-JP" altLang="en-US" dirty="0" smtClean="0"/>
              <a:t>モ</a:t>
            </a:r>
            <a:endParaRPr lang="en-US" altLang="ja-JP" dirty="0" smtClean="0"/>
          </a:p>
          <a:p>
            <a:r>
              <a:rPr lang="ja-JP" altLang="en-US" dirty="0" smtClean="0"/>
              <a:t>もも</a:t>
            </a:r>
            <a:r>
              <a:rPr lang="ja-JP" altLang="en-US" dirty="0"/>
              <a:t>	名詞</a:t>
            </a:r>
            <a:r>
              <a:rPr lang="en-US" altLang="ja-JP" dirty="0"/>
              <a:t>,</a:t>
            </a:r>
            <a:r>
              <a:rPr lang="ja-JP" altLang="en-US" dirty="0"/>
              <a:t>一般</a:t>
            </a:r>
            <a:r>
              <a:rPr lang="en-US" altLang="ja-JP" dirty="0"/>
              <a:t>,*,*,*,*,</a:t>
            </a:r>
            <a:r>
              <a:rPr lang="ja-JP" altLang="en-US" dirty="0"/>
              <a:t>もも</a:t>
            </a:r>
            <a:r>
              <a:rPr lang="en-US" altLang="ja-JP" dirty="0"/>
              <a:t>,</a:t>
            </a:r>
            <a:r>
              <a:rPr lang="ja-JP" altLang="en-US" dirty="0"/>
              <a:t>モモ</a:t>
            </a:r>
            <a:r>
              <a:rPr lang="en-US" altLang="ja-JP" dirty="0"/>
              <a:t>,</a:t>
            </a:r>
            <a:r>
              <a:rPr lang="ja-JP" altLang="en-US" dirty="0" smtClean="0"/>
              <a:t>モモ</a:t>
            </a:r>
            <a:endParaRPr lang="en-US" altLang="ja-JP" dirty="0" smtClean="0"/>
          </a:p>
          <a:p>
            <a:r>
              <a:rPr lang="ja-JP" altLang="en-US" dirty="0" smtClean="0"/>
              <a:t>も</a:t>
            </a:r>
            <a:r>
              <a:rPr lang="ja-JP" altLang="en-US" dirty="0"/>
              <a:t>	助詞</a:t>
            </a:r>
            <a:r>
              <a:rPr lang="en-US" altLang="ja-JP" dirty="0"/>
              <a:t>,</a:t>
            </a:r>
            <a:r>
              <a:rPr lang="ja-JP" altLang="en-US" dirty="0"/>
              <a:t>係助詞</a:t>
            </a:r>
            <a:r>
              <a:rPr lang="en-US" altLang="ja-JP" dirty="0"/>
              <a:t>,*,*,*,*,</a:t>
            </a:r>
            <a:r>
              <a:rPr lang="ja-JP" altLang="en-US" dirty="0"/>
              <a:t>も</a:t>
            </a:r>
            <a:r>
              <a:rPr lang="en-US" altLang="ja-JP" dirty="0"/>
              <a:t>,</a:t>
            </a:r>
            <a:r>
              <a:rPr lang="ja-JP" altLang="en-US" dirty="0"/>
              <a:t>モ</a:t>
            </a:r>
            <a:r>
              <a:rPr lang="en-US" altLang="ja-JP" dirty="0"/>
              <a:t>,</a:t>
            </a:r>
            <a:r>
              <a:rPr lang="ja-JP" altLang="en-US" dirty="0" smtClean="0"/>
              <a:t>モ</a:t>
            </a:r>
            <a:endParaRPr lang="en-US" altLang="ja-JP" dirty="0" smtClean="0"/>
          </a:p>
          <a:p>
            <a:r>
              <a:rPr lang="ja-JP" altLang="en-US" dirty="0" smtClean="0"/>
              <a:t>もも</a:t>
            </a:r>
            <a:r>
              <a:rPr lang="ja-JP" altLang="en-US" dirty="0"/>
              <a:t>	名詞</a:t>
            </a:r>
            <a:r>
              <a:rPr lang="en-US" altLang="ja-JP" dirty="0"/>
              <a:t>,</a:t>
            </a:r>
            <a:r>
              <a:rPr lang="ja-JP" altLang="en-US" dirty="0"/>
              <a:t>一般</a:t>
            </a:r>
            <a:r>
              <a:rPr lang="en-US" altLang="ja-JP" dirty="0"/>
              <a:t>,*,*,*,*,</a:t>
            </a:r>
            <a:r>
              <a:rPr lang="ja-JP" altLang="en-US" dirty="0"/>
              <a:t>もも</a:t>
            </a:r>
            <a:r>
              <a:rPr lang="en-US" altLang="ja-JP" dirty="0"/>
              <a:t>,</a:t>
            </a:r>
            <a:r>
              <a:rPr lang="ja-JP" altLang="en-US" dirty="0"/>
              <a:t>モモ</a:t>
            </a:r>
            <a:r>
              <a:rPr lang="en-US" altLang="ja-JP" dirty="0"/>
              <a:t>,</a:t>
            </a:r>
            <a:r>
              <a:rPr lang="ja-JP" altLang="en-US" dirty="0" smtClean="0"/>
              <a:t>モモ</a:t>
            </a:r>
            <a:endParaRPr lang="en-US" altLang="ja-JP" dirty="0" smtClean="0"/>
          </a:p>
          <a:p>
            <a:r>
              <a:rPr lang="ja-JP" altLang="en-US" dirty="0" smtClean="0"/>
              <a:t>の</a:t>
            </a:r>
            <a:r>
              <a:rPr lang="en-US" altLang="ja-JP" dirty="0" smtClean="0"/>
              <a:t>	</a:t>
            </a:r>
            <a:r>
              <a:rPr lang="ja-JP" altLang="en-US" dirty="0" smtClean="0"/>
              <a:t>助詞</a:t>
            </a:r>
            <a:r>
              <a:rPr lang="en-US" altLang="ja-JP" dirty="0"/>
              <a:t>,</a:t>
            </a:r>
            <a:r>
              <a:rPr lang="ja-JP" altLang="en-US" dirty="0"/>
              <a:t>連体化</a:t>
            </a:r>
            <a:r>
              <a:rPr lang="en-US" altLang="ja-JP" dirty="0"/>
              <a:t>,*,*,*,*,</a:t>
            </a:r>
            <a:r>
              <a:rPr lang="ja-JP" altLang="en-US" dirty="0"/>
              <a:t>の</a:t>
            </a:r>
            <a:r>
              <a:rPr lang="en-US" altLang="ja-JP" dirty="0"/>
              <a:t>,</a:t>
            </a:r>
            <a:r>
              <a:rPr lang="ja-JP" altLang="en-US" dirty="0"/>
              <a:t>ノ</a:t>
            </a:r>
            <a:r>
              <a:rPr lang="en-US" altLang="ja-JP" dirty="0"/>
              <a:t>,</a:t>
            </a:r>
            <a:r>
              <a:rPr lang="ja-JP" altLang="en-US" dirty="0" smtClean="0"/>
              <a:t>ノ</a:t>
            </a:r>
            <a:endParaRPr lang="en-US" altLang="ja-JP" dirty="0" smtClean="0"/>
          </a:p>
          <a:p>
            <a:r>
              <a:rPr lang="ja-JP" altLang="en-US" dirty="0" smtClean="0"/>
              <a:t>うち</a:t>
            </a:r>
            <a:r>
              <a:rPr lang="en-US" altLang="ja-JP" dirty="0" smtClean="0"/>
              <a:t>	</a:t>
            </a:r>
            <a:r>
              <a:rPr lang="ja-JP" altLang="en-US" dirty="0" smtClean="0"/>
              <a:t>名詞</a:t>
            </a:r>
            <a:r>
              <a:rPr lang="en-US" altLang="ja-JP" dirty="0"/>
              <a:t>,</a:t>
            </a:r>
            <a:r>
              <a:rPr lang="ja-JP" altLang="en-US" dirty="0"/>
              <a:t>非自立</a:t>
            </a:r>
            <a:r>
              <a:rPr lang="en-US" altLang="ja-JP" dirty="0"/>
              <a:t>,</a:t>
            </a:r>
            <a:r>
              <a:rPr lang="ja-JP" altLang="en-US" dirty="0"/>
              <a:t>副詞可能</a:t>
            </a:r>
            <a:r>
              <a:rPr lang="en-US" altLang="ja-JP" dirty="0"/>
              <a:t>,*,*,*,</a:t>
            </a:r>
            <a:r>
              <a:rPr lang="ja-JP" altLang="en-US" dirty="0"/>
              <a:t>うち</a:t>
            </a:r>
            <a:r>
              <a:rPr lang="en-US" altLang="ja-JP" dirty="0"/>
              <a:t>,</a:t>
            </a:r>
            <a:r>
              <a:rPr lang="ja-JP" altLang="en-US" dirty="0"/>
              <a:t>ウチ</a:t>
            </a:r>
            <a:r>
              <a:rPr lang="en-US" altLang="ja-JP" dirty="0"/>
              <a:t>,</a:t>
            </a:r>
            <a:r>
              <a:rPr lang="ja-JP" altLang="en-US" dirty="0"/>
              <a:t>ウチ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5780598" y="5009322"/>
            <a:ext cx="715618" cy="38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48423" y="3154844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ソフトウェアとして</a:t>
            </a:r>
            <a:r>
              <a:rPr kumimoji="1" lang="en-US" altLang="ja-JP" dirty="0" err="1" smtClean="0"/>
              <a:t>MeCab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Chasen</a:t>
            </a:r>
            <a:r>
              <a:rPr kumimoji="1" lang="ja-JP" altLang="en-US" dirty="0" smtClean="0"/>
              <a:t>等がある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943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780EB33D-AB7A-644C-BF62-6411655FBFD6}"/>
              </a:ext>
            </a:extLst>
          </p:cNvPr>
          <p:cNvSpPr txBox="1"/>
          <p:nvPr/>
        </p:nvSpPr>
        <p:spPr>
          <a:xfrm>
            <a:off x="996593" y="811658"/>
            <a:ext cx="4530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3. </a:t>
            </a:r>
            <a:r>
              <a:rPr lang="ja-JP" altLang="en-US" sz="2800" dirty="0"/>
              <a:t>自然言語処理と機械学習</a:t>
            </a:r>
            <a:endParaRPr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6F8E7B9A-3AC5-DF47-B7CB-77F6B04E8F77}"/>
              </a:ext>
            </a:extLst>
          </p:cNvPr>
          <p:cNvSpPr txBox="1"/>
          <p:nvPr/>
        </p:nvSpPr>
        <p:spPr>
          <a:xfrm>
            <a:off x="1325366" y="1997330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文章に機械学習を行うため</a:t>
            </a:r>
            <a:r>
              <a:rPr lang="ja-JP" altLang="en-US" sz="2400" smtClean="0"/>
              <a:t>には数値データに変換する必要がある</a:t>
            </a:r>
            <a:endParaRPr lang="en-US" altLang="ja-JP" sz="24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527000" y="267164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 </a:t>
            </a:r>
            <a:r>
              <a:rPr kumimoji="1" lang="ja-JP" altLang="en-US" dirty="0" smtClean="0"/>
              <a:t>数値データ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固定長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04014" y="372916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ex.)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48423" y="493718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Siri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17482" y="58521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予測変換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25433" y="4420925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ページ</a:t>
            </a:r>
            <a:r>
              <a:rPr kumimoji="1" lang="ja-JP" altLang="en-US" dirty="0" smtClean="0"/>
              <a:t>ランキングシステム</a:t>
            </a:r>
            <a:r>
              <a:rPr kumimoji="1" lang="en-US" altLang="ja-JP" dirty="0" smtClean="0"/>
              <a:t>(</a:t>
            </a:r>
            <a:r>
              <a:rPr kumimoji="1" lang="ja-JP" altLang="en-US" smtClean="0"/>
              <a:t>検索エンジン</a:t>
            </a:r>
            <a:r>
              <a:rPr kumimoji="1" lang="en-US" altLang="ja-JP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53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153</Words>
  <Application>Microsoft Macintosh PowerPoint</Application>
  <PresentationFormat>ワイド画面</PresentationFormat>
  <Paragraphs>39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自然言語処理(NLP)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自然言語処理</dc:title>
  <dc:creator>Microsoft Office User</dc:creator>
  <cp:lastModifiedBy>yamada kanato</cp:lastModifiedBy>
  <cp:revision>12</cp:revision>
  <dcterms:created xsi:type="dcterms:W3CDTF">2018-05-16T09:28:57Z</dcterms:created>
  <dcterms:modified xsi:type="dcterms:W3CDTF">2018-05-16T12:13:44Z</dcterms:modified>
</cp:coreProperties>
</file>