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9"/>
    <p:restoredTop sz="94609"/>
  </p:normalViewPr>
  <p:slideViewPr>
    <p:cSldViewPr snapToGrid="0" snapToObjects="1" showGuides="1">
      <p:cViewPr varScale="1">
        <p:scale>
          <a:sx n="131" d="100"/>
          <a:sy n="131" d="100"/>
        </p:scale>
        <p:origin x="8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6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26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31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5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5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4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17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38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83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95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26FF-BF3D-EE43-BDDC-9A52BF65E849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48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44487" y="2926349"/>
            <a:ext cx="9144000" cy="1005302"/>
          </a:xfrm>
        </p:spPr>
        <p:txBody>
          <a:bodyPr/>
          <a:lstStyle/>
          <a:p>
            <a:r>
              <a:rPr kumimoji="1" lang="en-US" altLang="ja-JP" dirty="0" err="1"/>
              <a:t>MeCab</a:t>
            </a:r>
            <a:r>
              <a:rPr kumimoji="1" lang="en-US" altLang="ja-JP" dirty="0"/>
              <a:t> </a:t>
            </a:r>
            <a:r>
              <a:rPr kumimoji="1" lang="ja-JP" altLang="en-US" dirty="0"/>
              <a:t>インストール方法</a:t>
            </a:r>
          </a:p>
        </p:txBody>
      </p:sp>
    </p:spTree>
    <p:extLst>
      <p:ext uri="{BB962C8B-B14F-4D97-AF65-F5344CB8AC3E}">
        <p14:creationId xmlns:p14="http://schemas.microsoft.com/office/powerpoint/2010/main" val="19796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868557" y="213095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①apt-get</a:t>
            </a:r>
            <a:r>
              <a:rPr kumimoji="1" lang="ja-JP" altLang="en-US"/>
              <a:t>の</a:t>
            </a:r>
            <a:r>
              <a:rPr kumimoji="1" lang="ja-JP" altLang="en-US" dirty="0"/>
              <a:t>インストール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2086" y="2919885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②</a:t>
            </a:r>
            <a:r>
              <a:rPr lang="en-US" altLang="ja-JP" dirty="0" err="1"/>
              <a:t>MeCab</a:t>
            </a:r>
            <a:r>
              <a:rPr lang="en-US" altLang="ja-JP" dirty="0"/>
              <a:t>(64bit)</a:t>
            </a:r>
            <a:r>
              <a:rPr lang="ja-JP" altLang="en-US"/>
              <a:t>のインストール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68557" y="370882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③</a:t>
            </a:r>
            <a:r>
              <a:rPr lang="en-US" altLang="ja-JP" dirty="0"/>
              <a:t>mecab-python3</a:t>
            </a:r>
            <a:r>
              <a:rPr lang="ja-JP" altLang="en-US"/>
              <a:t>をインストール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68557" y="44977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④</a:t>
            </a:r>
            <a:r>
              <a:rPr kumimoji="1" lang="ja-JP" altLang="en-US" dirty="0"/>
              <a:t>動作確認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ED3C02-26EE-4641-8961-2DD36867AD31}"/>
              </a:ext>
            </a:extLst>
          </p:cNvPr>
          <p:cNvSpPr txBox="1"/>
          <p:nvPr/>
        </p:nvSpPr>
        <p:spPr>
          <a:xfrm>
            <a:off x="901148" y="722244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3. Linux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1486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963883" y="1732115"/>
            <a:ext cx="883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学内ネットワークを通して作動するプログラムは</a:t>
            </a:r>
            <a:r>
              <a:rPr kumimoji="1" lang="en-US" altLang="ja-JP" dirty="0"/>
              <a:t>proxy</a:t>
            </a:r>
            <a:r>
              <a:rPr kumimoji="1" lang="ja-JP" altLang="en-US"/>
              <a:t>を設定しないと作動しない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44068" y="252105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ex. pip</a:t>
            </a:r>
            <a:r>
              <a:rPr lang="ja-JP" altLang="en-US"/>
              <a:t>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63883" y="4292480"/>
            <a:ext cx="8505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set HTTP_PROXY=http://&lt;</a:t>
            </a:r>
            <a:r>
              <a:rPr lang="en-US" altLang="ja-JP" dirty="0" err="1"/>
              <a:t>userID</a:t>
            </a:r>
            <a:r>
              <a:rPr lang="en-US" altLang="ja-JP" dirty="0"/>
              <a:t>&gt;:&lt;password&gt;@proxy.doshisha.ac.jp:8080</a:t>
            </a:r>
          </a:p>
          <a:p>
            <a:endParaRPr lang="en-US" altLang="ja-JP" dirty="0"/>
          </a:p>
          <a:p>
            <a:r>
              <a:rPr lang="en-US" altLang="ja-JP" dirty="0"/>
              <a:t>set HTTPS_PROXY=http://&lt;</a:t>
            </a:r>
            <a:r>
              <a:rPr lang="en-US" altLang="ja-JP" dirty="0" err="1"/>
              <a:t>userID</a:t>
            </a:r>
            <a:r>
              <a:rPr lang="en-US" altLang="ja-JP" dirty="0"/>
              <a:t>&gt;:&lt;password&gt;@proxy.doshisha.ac.jp:8080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ED3C02-26EE-4641-8961-2DD36867AD31}"/>
              </a:ext>
            </a:extLst>
          </p:cNvPr>
          <p:cNvSpPr txBox="1"/>
          <p:nvPr/>
        </p:nvSpPr>
        <p:spPr>
          <a:xfrm>
            <a:off x="901148" y="722244"/>
            <a:ext cx="3581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4. </a:t>
            </a:r>
            <a:r>
              <a:rPr lang="ja-JP" altLang="en-US" sz="3600"/>
              <a:t>おまけ</a:t>
            </a:r>
            <a:r>
              <a:rPr lang="en-US" altLang="ja-JP" sz="3600" dirty="0"/>
              <a:t>(proxy)</a:t>
            </a:r>
            <a:endParaRPr lang="ja-JP" altLang="en-US" sz="3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BD2310-D6AB-3E43-9CB5-0F23E0CD430A}"/>
              </a:ext>
            </a:extLst>
          </p:cNvPr>
          <p:cNvSpPr txBox="1"/>
          <p:nvPr/>
        </p:nvSpPr>
        <p:spPr>
          <a:xfrm>
            <a:off x="963883" y="5635413"/>
            <a:ext cx="8767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export HTTP_PROXY=http://&lt;</a:t>
            </a:r>
            <a:r>
              <a:rPr lang="en-US" altLang="ja-JP" dirty="0" err="1">
                <a:solidFill>
                  <a:srgbClr val="FF0000"/>
                </a:solidFill>
              </a:rPr>
              <a:t>userID</a:t>
            </a:r>
            <a:r>
              <a:rPr lang="en-US" altLang="ja-JP" dirty="0">
                <a:solidFill>
                  <a:srgbClr val="FF0000"/>
                </a:solidFill>
              </a:rPr>
              <a:t>&gt;:&lt;password&gt;@proxy.doshisha.ac.jp:8080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export HTTPS_PROXY=http://&lt;</a:t>
            </a:r>
            <a:r>
              <a:rPr lang="en-US" altLang="ja-JP" dirty="0" err="1">
                <a:solidFill>
                  <a:srgbClr val="FF0000"/>
                </a:solidFill>
              </a:rPr>
              <a:t>userID</a:t>
            </a:r>
            <a:r>
              <a:rPr lang="en-US" altLang="ja-JP" dirty="0">
                <a:solidFill>
                  <a:srgbClr val="FF0000"/>
                </a:solidFill>
              </a:rPr>
              <a:t>&gt;:&lt;password&gt;@proxy.doshisha.ac.jp:8080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124E9E-B9E8-434E-A0A5-56CAC5781C28}"/>
              </a:ext>
            </a:extLst>
          </p:cNvPr>
          <p:cNvSpPr txBox="1"/>
          <p:nvPr/>
        </p:nvSpPr>
        <p:spPr>
          <a:xfrm>
            <a:off x="969382" y="30122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対処方法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40FED1-33EE-B141-9C23-D4FC51FF826A}"/>
              </a:ext>
            </a:extLst>
          </p:cNvPr>
          <p:cNvSpPr txBox="1"/>
          <p:nvPr/>
        </p:nvSpPr>
        <p:spPr>
          <a:xfrm>
            <a:off x="1517515" y="3599234"/>
            <a:ext cx="931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下記コマンドをコマンドプロンプト</a:t>
            </a:r>
            <a:r>
              <a:rPr kumimoji="1" lang="en-US" altLang="ja-JP" dirty="0"/>
              <a:t>(</a:t>
            </a:r>
            <a:r>
              <a:rPr kumimoji="1" lang="ja-JP" altLang="en-US"/>
              <a:t>ターミナル</a:t>
            </a:r>
            <a:r>
              <a:rPr kumimoji="1" lang="en-US" altLang="ja-JP" dirty="0"/>
              <a:t>)</a:t>
            </a:r>
            <a:r>
              <a:rPr kumimoji="1" lang="ja-JP" altLang="en-US"/>
              <a:t>にて実行しておく</a:t>
            </a:r>
            <a:r>
              <a:rPr kumimoji="1" lang="en-US" altLang="ja-JP" dirty="0"/>
              <a:t>(</a:t>
            </a:r>
            <a:r>
              <a:rPr kumimoji="1" lang="ja-JP" altLang="en-US">
                <a:solidFill>
                  <a:srgbClr val="FF0000"/>
                </a:solidFill>
              </a:rPr>
              <a:t>赤字</a:t>
            </a:r>
            <a:r>
              <a:rPr lang="ja-JP" altLang="en-US">
                <a:solidFill>
                  <a:srgbClr val="FF0000"/>
                </a:solidFill>
              </a:rPr>
              <a:t>は</a:t>
            </a:r>
            <a:r>
              <a:rPr lang="en-US" altLang="ja-JP" dirty="0">
                <a:solidFill>
                  <a:srgbClr val="FF0000"/>
                </a:solidFill>
              </a:rPr>
              <a:t>Mac or Linux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28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目次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34206" y="2073965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1. Windows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34206" y="2981739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2. Mac OS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34206" y="3890838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3. Linux</a:t>
            </a:r>
            <a:endParaRPr kumimoji="1" lang="ja-JP" altLang="en-US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8D5EEA-643C-9A43-AEE4-AFD3FF6831FE}"/>
              </a:ext>
            </a:extLst>
          </p:cNvPr>
          <p:cNvSpPr txBox="1"/>
          <p:nvPr/>
        </p:nvSpPr>
        <p:spPr>
          <a:xfrm>
            <a:off x="2009144" y="4799937"/>
            <a:ext cx="3581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4</a:t>
            </a:r>
            <a:r>
              <a:rPr kumimoji="1" lang="en-US" altLang="ja-JP" sz="3600" dirty="0"/>
              <a:t>. </a:t>
            </a:r>
            <a:r>
              <a:rPr lang="ja-JP" altLang="en-US" sz="3600"/>
              <a:t>おまけ</a:t>
            </a:r>
            <a:r>
              <a:rPr lang="en-US" altLang="ja-JP" sz="3600" dirty="0"/>
              <a:t>(proxy)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8447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1. Windows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68557" y="2130950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①</a:t>
            </a:r>
            <a:r>
              <a:rPr kumimoji="1" lang="en-US" altLang="ja-JP" dirty="0" err="1"/>
              <a:t>MeCab</a:t>
            </a:r>
            <a:r>
              <a:rPr kumimoji="1" lang="en-US" altLang="ja-JP" dirty="0"/>
              <a:t>(64bit)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2086" y="291988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②</a:t>
            </a:r>
            <a:r>
              <a:rPr kumimoji="1" lang="ja-JP" altLang="en-US" dirty="0"/>
              <a:t>環境変数</a:t>
            </a:r>
            <a:r>
              <a:rPr kumimoji="1" lang="en-US" altLang="ja-JP" dirty="0"/>
              <a:t>(PATH)</a:t>
            </a:r>
            <a:r>
              <a:rPr kumimoji="1" lang="ja-JP" altLang="en-US" dirty="0"/>
              <a:t>を通す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68557" y="3708820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③</a:t>
            </a:r>
            <a:r>
              <a:rPr kumimoji="1" lang="en-US" altLang="ja-JP" dirty="0" err="1"/>
              <a:t>mecab</a:t>
            </a:r>
            <a:r>
              <a:rPr kumimoji="1" lang="en-US" altLang="ja-JP" dirty="0"/>
              <a:t>-python-windows</a:t>
            </a:r>
            <a:r>
              <a:rPr kumimoji="1" lang="ja-JP" altLang="en-US" dirty="0"/>
              <a:t>をインストール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68557" y="44977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④</a:t>
            </a:r>
            <a:r>
              <a:rPr kumimoji="1" lang="ja-JP" altLang="en-US" dirty="0"/>
              <a:t>動作確認</a:t>
            </a:r>
          </a:p>
        </p:txBody>
      </p:sp>
    </p:spTree>
    <p:extLst>
      <p:ext uri="{BB962C8B-B14F-4D97-AF65-F5344CB8AC3E}">
        <p14:creationId xmlns:p14="http://schemas.microsoft.com/office/powerpoint/2010/main" val="91008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1. Windows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1148" y="1582310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①</a:t>
            </a:r>
            <a:r>
              <a:rPr kumimoji="1" lang="en-US" altLang="ja-JP" dirty="0" err="1"/>
              <a:t>MeCab</a:t>
            </a:r>
            <a:r>
              <a:rPr kumimoji="1" lang="en-US" altLang="ja-JP" dirty="0"/>
              <a:t>(64bit)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18699" y="2520564"/>
            <a:ext cx="998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github.com</a:t>
            </a:r>
            <a:r>
              <a:rPr lang="en-US" altLang="ja-JP" dirty="0"/>
              <a:t>/</a:t>
            </a:r>
            <a:r>
              <a:rPr lang="en-US" altLang="ja-JP" dirty="0" err="1"/>
              <a:t>ikegami-yukino</a:t>
            </a:r>
            <a:r>
              <a:rPr lang="en-US" altLang="ja-JP" dirty="0"/>
              <a:t>/</a:t>
            </a:r>
            <a:r>
              <a:rPr lang="en-US" altLang="ja-JP" dirty="0" err="1"/>
              <a:t>mecab</a:t>
            </a:r>
            <a:r>
              <a:rPr lang="en-US" altLang="ja-JP" dirty="0"/>
              <a:t>/releases/download/v0.996/mecab-0.996-64.exe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18699" y="345881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上記の</a:t>
            </a:r>
            <a:r>
              <a:rPr kumimoji="1" lang="en-US" altLang="ja-JP" dirty="0"/>
              <a:t>URL</a:t>
            </a:r>
            <a:r>
              <a:rPr kumimoji="1" lang="ja-JP" altLang="en-US"/>
              <a:t>から</a:t>
            </a:r>
            <a:r>
              <a:rPr lang="ja-JP" altLang="en-US"/>
              <a:t>ダウンロード・実行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9820706-D5EF-D148-A998-FB10396AF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65" y="3307404"/>
            <a:ext cx="4380875" cy="34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1. Windows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1148" y="1582310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②</a:t>
            </a:r>
            <a:r>
              <a:rPr lang="ja-JP" altLang="en-US" dirty="0"/>
              <a:t>環境変数</a:t>
            </a:r>
            <a:r>
              <a:rPr lang="en-US" altLang="ja-JP" dirty="0"/>
              <a:t>(PATH)</a:t>
            </a:r>
            <a:r>
              <a:rPr lang="ja-JP" altLang="en-US" dirty="0"/>
              <a:t>を通す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99244" y="2029942"/>
            <a:ext cx="33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C:\Program Files\</a:t>
            </a:r>
            <a:r>
              <a:rPr lang="en-US" altLang="ja-JP" dirty="0" err="1">
                <a:solidFill>
                  <a:srgbClr val="FF0000"/>
                </a:solidFill>
              </a:rPr>
              <a:t>MeCab</a:t>
            </a:r>
            <a:r>
              <a:rPr lang="en-US" altLang="ja-JP" dirty="0">
                <a:solidFill>
                  <a:srgbClr val="FF0000"/>
                </a:solidFill>
              </a:rPr>
              <a:t>\bin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96480F-CCD7-4344-AAEA-7ADC6143E779}"/>
              </a:ext>
            </a:extLst>
          </p:cNvPr>
          <p:cNvSpPr txBox="1"/>
          <p:nvPr/>
        </p:nvSpPr>
        <p:spPr>
          <a:xfrm>
            <a:off x="972766" y="2490275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Windows 8</a:t>
            </a:r>
            <a:r>
              <a:rPr kumimoji="1" lang="ja-JP" altLang="en-US"/>
              <a:t>以下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0D0588-8425-6249-B293-8DA581967291}"/>
              </a:ext>
            </a:extLst>
          </p:cNvPr>
          <p:cNvSpPr txBox="1"/>
          <p:nvPr/>
        </p:nvSpPr>
        <p:spPr>
          <a:xfrm>
            <a:off x="694208" y="308958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コントロールパネルで環境変数を検索</a:t>
            </a:r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890D32A-EA29-D348-834A-9E7D37EF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5" y="3997547"/>
            <a:ext cx="3180561" cy="183886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3F9CE2D-BB89-B24F-A1E3-908DF0CC2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585" y="3754870"/>
            <a:ext cx="2596612" cy="283007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938BBA6-5CC9-184D-84B1-78DD0750C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609" y="3754870"/>
            <a:ext cx="2640846" cy="2853175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898B8D7-203A-F942-9108-612E62030254}"/>
              </a:ext>
            </a:extLst>
          </p:cNvPr>
          <p:cNvSpPr txBox="1"/>
          <p:nvPr/>
        </p:nvSpPr>
        <p:spPr>
          <a:xfrm>
            <a:off x="5554494" y="3180945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環境変数</a:t>
            </a:r>
            <a:r>
              <a:rPr kumimoji="1" lang="en-US" altLang="ja-JP" dirty="0"/>
              <a:t>(PATH)</a:t>
            </a:r>
            <a:r>
              <a:rPr kumimoji="1" lang="ja-JP" altLang="en-US"/>
              <a:t>に</a:t>
            </a:r>
            <a:r>
              <a:rPr kumimoji="1" lang="ja-JP" altLang="en-US">
                <a:solidFill>
                  <a:srgbClr val="FF0000"/>
                </a:solidFill>
              </a:rPr>
              <a:t>上記</a:t>
            </a:r>
            <a:r>
              <a:rPr kumimoji="1" lang="ja-JP" altLang="en-US"/>
              <a:t>を追加</a:t>
            </a:r>
          </a:p>
        </p:txBody>
      </p:sp>
    </p:spTree>
    <p:extLst>
      <p:ext uri="{BB962C8B-B14F-4D97-AF65-F5344CB8AC3E}">
        <p14:creationId xmlns:p14="http://schemas.microsoft.com/office/powerpoint/2010/main" val="183546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1. Windows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1148" y="1582310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②</a:t>
            </a:r>
            <a:r>
              <a:rPr lang="ja-JP" altLang="en-US" dirty="0"/>
              <a:t>環境変数</a:t>
            </a:r>
            <a:r>
              <a:rPr lang="en-US" altLang="ja-JP" dirty="0"/>
              <a:t>(PATH)</a:t>
            </a:r>
            <a:r>
              <a:rPr lang="ja-JP" altLang="en-US" dirty="0"/>
              <a:t>を通す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99244" y="2029942"/>
            <a:ext cx="33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C:\Program Files\</a:t>
            </a:r>
            <a:r>
              <a:rPr lang="en-US" altLang="ja-JP" dirty="0" err="1">
                <a:solidFill>
                  <a:srgbClr val="FF0000"/>
                </a:solidFill>
              </a:rPr>
              <a:t>MeCab</a:t>
            </a:r>
            <a:r>
              <a:rPr lang="en-US" altLang="ja-JP" dirty="0">
                <a:solidFill>
                  <a:srgbClr val="FF0000"/>
                </a:solidFill>
              </a:rPr>
              <a:t>\bin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96480F-CCD7-4344-AAEA-7ADC6143E779}"/>
              </a:ext>
            </a:extLst>
          </p:cNvPr>
          <p:cNvSpPr txBox="1"/>
          <p:nvPr/>
        </p:nvSpPr>
        <p:spPr>
          <a:xfrm>
            <a:off x="972766" y="2490275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Windows 10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0D0588-8425-6249-B293-8DA581967291}"/>
              </a:ext>
            </a:extLst>
          </p:cNvPr>
          <p:cNvSpPr txBox="1"/>
          <p:nvPr/>
        </p:nvSpPr>
        <p:spPr>
          <a:xfrm>
            <a:off x="694208" y="308958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コントロールパネルで環境変数を検索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898B8D7-203A-F942-9108-612E62030254}"/>
              </a:ext>
            </a:extLst>
          </p:cNvPr>
          <p:cNvSpPr txBox="1"/>
          <p:nvPr/>
        </p:nvSpPr>
        <p:spPr>
          <a:xfrm>
            <a:off x="5554494" y="3180945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環境変数</a:t>
            </a:r>
            <a:r>
              <a:rPr kumimoji="1" lang="en-US" altLang="ja-JP" dirty="0"/>
              <a:t>(PATH)</a:t>
            </a:r>
            <a:r>
              <a:rPr kumimoji="1" lang="ja-JP" altLang="en-US"/>
              <a:t>に</a:t>
            </a:r>
            <a:r>
              <a:rPr kumimoji="1" lang="ja-JP" altLang="en-US">
                <a:solidFill>
                  <a:srgbClr val="FF0000"/>
                </a:solidFill>
              </a:rPr>
              <a:t>上記</a:t>
            </a:r>
            <a:r>
              <a:rPr kumimoji="1" lang="ja-JP" altLang="en-US"/>
              <a:t>を新規で追加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290D3CA-C938-974B-994A-0A0D39A0F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8" y="3902897"/>
            <a:ext cx="1727519" cy="27246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1749882-4949-C24E-8AB6-882295AAC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997" y="3865926"/>
            <a:ext cx="2582829" cy="279855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EFD2319-7252-2148-9FC4-3B4C8251E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509" y="3865926"/>
            <a:ext cx="2603872" cy="28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8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1. Windows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1148" y="1582310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③</a:t>
            </a:r>
            <a:r>
              <a:rPr lang="en-US" altLang="ja-JP" dirty="0" err="1"/>
              <a:t>mecab</a:t>
            </a:r>
            <a:r>
              <a:rPr lang="en-US" altLang="ja-JP" dirty="0"/>
              <a:t>-python-windows</a:t>
            </a:r>
            <a:r>
              <a:rPr lang="ja-JP" altLang="en-US" dirty="0"/>
              <a:t>をインストール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18699" y="2520564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pip install </a:t>
            </a:r>
            <a:r>
              <a:rPr lang="en-US" altLang="ja-JP" dirty="0" err="1"/>
              <a:t>mecab</a:t>
            </a:r>
            <a:r>
              <a:rPr lang="en-US" altLang="ja-JP" dirty="0"/>
              <a:t>-python-windows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CF52DD0-D083-7F4A-97D8-9E1CC7A5B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99" y="3458818"/>
            <a:ext cx="8661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1. Windows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1148" y="15823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④</a:t>
            </a:r>
            <a:r>
              <a:rPr lang="ja-JP" altLang="en-US" dirty="0"/>
              <a:t>動作確認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18699" y="2520564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import </a:t>
            </a:r>
            <a:r>
              <a:rPr lang="en-US" altLang="ja-JP" dirty="0" err="1"/>
              <a:t>MeCab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t = </a:t>
            </a:r>
            <a:r>
              <a:rPr lang="en-US" altLang="ja-JP" dirty="0" err="1"/>
              <a:t>MeCab.Tagger</a:t>
            </a:r>
            <a:r>
              <a:rPr lang="en-US" altLang="ja-JP" dirty="0"/>
              <a:t>()</a:t>
            </a:r>
          </a:p>
          <a:p>
            <a:r>
              <a:rPr kumimoji="1" lang="en-US" altLang="ja-JP" dirty="0"/>
              <a:t>print(</a:t>
            </a:r>
            <a:r>
              <a:rPr kumimoji="1" lang="en-US" altLang="ja-JP" dirty="0" err="1"/>
              <a:t>t.parse</a:t>
            </a:r>
            <a:r>
              <a:rPr kumimoji="1" lang="en-US" altLang="ja-JP" dirty="0"/>
              <a:t>(“</a:t>
            </a:r>
            <a:r>
              <a:rPr kumimoji="1" lang="ja-JP" altLang="en-US" dirty="0"/>
              <a:t>私は山田です</a:t>
            </a:r>
            <a:r>
              <a:rPr lang="ja-JP" altLang="en-US" dirty="0"/>
              <a:t>。</a:t>
            </a:r>
            <a:r>
              <a:rPr lang="en-US" altLang="ja-JP" dirty="0"/>
              <a:t>”))</a:t>
            </a:r>
            <a:endParaRPr kumimoji="1" lang="ja-JP" altLang="en-US" dirty="0"/>
          </a:p>
        </p:txBody>
      </p:sp>
      <p:sp>
        <p:nvSpPr>
          <p:cNvPr id="4" name="右矢印 3"/>
          <p:cNvSpPr/>
          <p:nvPr/>
        </p:nvSpPr>
        <p:spPr>
          <a:xfrm>
            <a:off x="5758069" y="3120728"/>
            <a:ext cx="675861" cy="389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1B2CB22-4676-2B42-BA18-7402A359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725" y="2171244"/>
            <a:ext cx="5443301" cy="26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5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2. Mac OS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68557" y="2130950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①</a:t>
            </a:r>
            <a:r>
              <a:rPr kumimoji="1" lang="en-US" altLang="ja-JP" dirty="0" err="1"/>
              <a:t>HomeBrew</a:t>
            </a:r>
            <a:r>
              <a:rPr kumimoji="1" lang="ja-JP" altLang="en-US"/>
              <a:t>の</a:t>
            </a:r>
            <a:r>
              <a:rPr kumimoji="1" lang="ja-JP" altLang="en-US" dirty="0"/>
              <a:t>インストール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2086" y="2919885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②</a:t>
            </a:r>
            <a:r>
              <a:rPr lang="en-US" altLang="ja-JP" dirty="0" err="1"/>
              <a:t>MeCab</a:t>
            </a:r>
            <a:r>
              <a:rPr lang="en-US" altLang="ja-JP" dirty="0"/>
              <a:t>(64bit)</a:t>
            </a:r>
            <a:r>
              <a:rPr lang="ja-JP" altLang="en-US"/>
              <a:t>のインストール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68557" y="370882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③</a:t>
            </a:r>
            <a:r>
              <a:rPr lang="en-US" altLang="ja-JP" dirty="0"/>
              <a:t>mecab-python3</a:t>
            </a:r>
            <a:r>
              <a:rPr lang="ja-JP" altLang="en-US"/>
              <a:t>をインストール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68557" y="44977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④</a:t>
            </a:r>
            <a:r>
              <a:rPr kumimoji="1" lang="ja-JP" altLang="en-US" dirty="0"/>
              <a:t>動作確認</a:t>
            </a:r>
          </a:p>
        </p:txBody>
      </p:sp>
    </p:spTree>
    <p:extLst>
      <p:ext uri="{BB962C8B-B14F-4D97-AF65-F5344CB8AC3E}">
        <p14:creationId xmlns:p14="http://schemas.microsoft.com/office/powerpoint/2010/main" val="190360991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360</Words>
  <Application>Microsoft Macintosh PowerPoint</Application>
  <PresentationFormat>ワイド画面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Yu Gothic</vt:lpstr>
      <vt:lpstr>Yu Gothic Light</vt:lpstr>
      <vt:lpstr>Arial</vt:lpstr>
      <vt:lpstr>ホワイト</vt:lpstr>
      <vt:lpstr>MeCab インストール方法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MeCab インストール方法</dc:title>
  <dc:creator>yamada kanato</dc:creator>
  <cp:lastModifiedBy>satetsu</cp:lastModifiedBy>
  <cp:revision>11</cp:revision>
  <dcterms:created xsi:type="dcterms:W3CDTF">2018-05-16T11:16:05Z</dcterms:created>
  <dcterms:modified xsi:type="dcterms:W3CDTF">2018-05-23T06:25:34Z</dcterms:modified>
</cp:coreProperties>
</file>