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35" d="100"/>
          <a:sy n="135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5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71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39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4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8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72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81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59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3F7F-EE3A-9046-95E4-A78CB2DE963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93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3F7F-EE3A-9046-95E4-A78CB2DE963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F662-C306-4748-B8B5-DFF404DE8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6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519647"/>
            <a:ext cx="9144000" cy="1774949"/>
          </a:xfrm>
        </p:spPr>
        <p:txBody>
          <a:bodyPr/>
          <a:lstStyle/>
          <a:p>
            <a:r>
              <a:rPr kumimoji="1" lang="ja-JP" altLang="en-US" dirty="0" smtClean="0"/>
              <a:t>自然言語処理プログラム</a:t>
            </a:r>
            <a:br>
              <a:rPr kumimoji="1" lang="ja-JP" altLang="en-US" dirty="0" smtClean="0"/>
            </a:br>
            <a:r>
              <a:rPr kumimoji="1" lang="ja-JP" altLang="en-US" dirty="0" smtClean="0"/>
              <a:t>使用方法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16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Meiryo" charset="-128"/>
                <a:ea typeface="Meiryo" charset="-128"/>
                <a:cs typeface="Meiryo" charset="-128"/>
              </a:rPr>
              <a:t>使用手順</a:t>
            </a:r>
            <a:endParaRPr kumimoji="1" lang="ja-JP" altLang="en-US" sz="4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489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1. </a:t>
            </a:r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各種ライブラリのアップデート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8513" y="2130357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" charset="-128"/>
                <a:ea typeface="Meiryo" charset="-128"/>
                <a:cs typeface="Meiryo" charset="-128"/>
              </a:rPr>
              <a:t>2</a:t>
            </a:r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. </a:t>
            </a:r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環境変数の設定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8513" y="2719590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3</a:t>
            </a:r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. </a:t>
            </a:r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学習</a:t>
            </a:r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入力データのベクトル化</a:t>
            </a:r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)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74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8039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Meiryo" charset="-128"/>
                <a:ea typeface="Meiryo" charset="-128"/>
                <a:cs typeface="Meiryo" charset="-128"/>
              </a:rPr>
              <a:t>1. </a:t>
            </a:r>
            <a:r>
              <a:rPr lang="ja-JP" altLang="en-US" sz="4000" dirty="0">
                <a:latin typeface="Meiryo" charset="-128"/>
                <a:ea typeface="Meiryo" charset="-128"/>
                <a:cs typeface="Meiryo" charset="-128"/>
              </a:rPr>
              <a:t>各種ライブラリのアップデート</a:t>
            </a:r>
            <a:endParaRPr lang="ja-JP" altLang="en-US" sz="4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プログラムを実行する前に各種ライブラリの</a:t>
            </a:r>
            <a:r>
              <a:rPr kumimoji="1" lang="ja-JP" altLang="en-US" sz="2400" smtClean="0">
                <a:latin typeface="Meiryo" charset="-128"/>
                <a:ea typeface="Meiryo" charset="-128"/>
                <a:cs typeface="Meiryo" charset="-128"/>
              </a:rPr>
              <a:t>アップデートを行う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コマンドプロンプトを開き以下のコマンドを実行する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2955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pip install </a:t>
            </a:r>
            <a:r>
              <a:rPr kumimoji="1" lang="en-US" altLang="ja-JP" dirty="0" err="1" smtClean="0"/>
              <a:t>gensim</a:t>
            </a:r>
            <a:r>
              <a:rPr kumimoji="1" lang="en-US" altLang="ja-JP" dirty="0" smtClean="0"/>
              <a:t>==3.4.0</a:t>
            </a:r>
          </a:p>
          <a:p>
            <a:r>
              <a:rPr lang="en-US" altLang="ja-JP" dirty="0"/>
              <a:t>p</a:t>
            </a:r>
            <a:r>
              <a:rPr lang="en-US" altLang="ja-JP" dirty="0" smtClean="0"/>
              <a:t>ip install </a:t>
            </a:r>
            <a:r>
              <a:rPr lang="en-US" altLang="ja-JP" dirty="0" err="1" smtClean="0"/>
              <a:t>tensorflow</a:t>
            </a:r>
            <a:r>
              <a:rPr lang="en-US" altLang="ja-JP" dirty="0" smtClean="0"/>
              <a:t> == 1.3.0</a:t>
            </a:r>
          </a:p>
          <a:p>
            <a:r>
              <a:rPr lang="en-US" altLang="ja-JP" dirty="0"/>
              <a:t>p</a:t>
            </a:r>
            <a:r>
              <a:rPr kumimoji="1" lang="en-US" altLang="ja-JP" dirty="0" smtClean="0"/>
              <a:t>ip install </a:t>
            </a:r>
            <a:r>
              <a:rPr kumimoji="1" lang="en-US" altLang="ja-JP" dirty="0" err="1" smtClean="0"/>
              <a:t>fasttext</a:t>
            </a:r>
            <a:r>
              <a:rPr kumimoji="1" lang="en-US" altLang="ja-JP" dirty="0" smtClean="0"/>
              <a:t> == 0.8.3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891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4448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Meiryo" charset="-128"/>
                <a:ea typeface="Meiryo" charset="-128"/>
                <a:cs typeface="Meiryo" charset="-128"/>
              </a:rPr>
              <a:t>2</a:t>
            </a:r>
            <a:r>
              <a:rPr lang="en-US" altLang="ja-JP" sz="4000" dirty="0">
                <a:latin typeface="Meiryo" charset="-128"/>
                <a:ea typeface="Meiryo" charset="-128"/>
                <a:cs typeface="Meiryo" charset="-128"/>
              </a:rPr>
              <a:t>. </a:t>
            </a:r>
            <a:r>
              <a:rPr lang="ja-JP" altLang="en-US" sz="4000" dirty="0">
                <a:latin typeface="Meiryo" charset="-128"/>
                <a:ea typeface="Meiryo" charset="-128"/>
                <a:cs typeface="Meiryo" charset="-128"/>
              </a:rPr>
              <a:t>環境変数の設定</a:t>
            </a:r>
            <a:endParaRPr lang="ja-JP" altLang="en-US" sz="4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プログラムを実行する前に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環境</a:t>
            </a:r>
            <a:r>
              <a:rPr lang="ja-JP" altLang="en-US" sz="2400" dirty="0">
                <a:latin typeface="Meiryo" charset="-128"/>
                <a:ea typeface="Meiryo" charset="-128"/>
                <a:cs typeface="Meiryo" charset="-128"/>
              </a:rPr>
              <a:t>変数の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設定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を行う</a:t>
            </a:r>
            <a:endParaRPr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以下のコマンドを実行する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26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set PYTHONHASHSEED=1 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8513" y="3867026"/>
            <a:ext cx="74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以降のプログラムが実行できない場合は以下のコマンドを実行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68513" y="4689194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set PYTHONHASHSEED=“1” 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66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5627" y="575353"/>
            <a:ext cx="797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>
                <a:latin typeface="Meiryo" charset="-128"/>
                <a:ea typeface="Meiryo" charset="-128"/>
                <a:cs typeface="Meiryo" charset="-128"/>
              </a:rPr>
              <a:t>3</a:t>
            </a:r>
            <a:r>
              <a:rPr lang="en-US" altLang="ja-JP" sz="4000" dirty="0">
                <a:latin typeface="Meiryo" charset="-128"/>
                <a:ea typeface="Meiryo" charset="-128"/>
                <a:cs typeface="Meiryo" charset="-128"/>
              </a:rPr>
              <a:t>. </a:t>
            </a:r>
            <a:r>
              <a:rPr lang="ja-JP" altLang="en-US" sz="4000" dirty="0">
                <a:latin typeface="Meiryo" charset="-128"/>
                <a:ea typeface="Meiryo" charset="-128"/>
                <a:cs typeface="Meiryo" charset="-128"/>
              </a:rPr>
              <a:t>学習</a:t>
            </a:r>
            <a:r>
              <a:rPr lang="en-US" altLang="ja-JP" sz="4000" dirty="0">
                <a:latin typeface="Meiryo" charset="-128"/>
                <a:ea typeface="Meiryo" charset="-128"/>
                <a:cs typeface="Meiryo" charset="-128"/>
              </a:rPr>
              <a:t>(</a:t>
            </a:r>
            <a:r>
              <a:rPr lang="ja-JP" altLang="en-US" sz="4000" dirty="0">
                <a:latin typeface="Meiryo" charset="-128"/>
                <a:ea typeface="Meiryo" charset="-128"/>
                <a:cs typeface="Meiryo" charset="-128"/>
              </a:rPr>
              <a:t>入力データのベクトル化</a:t>
            </a:r>
            <a:r>
              <a:rPr lang="en-US" altLang="ja-JP" sz="4000" dirty="0">
                <a:latin typeface="Meiryo" charset="-128"/>
                <a:ea typeface="Meiryo" charset="-128"/>
                <a:cs typeface="Meiryo" charset="-128"/>
              </a:rPr>
              <a:t>)</a:t>
            </a:r>
            <a:endParaRPr lang="ja-JP" altLang="en-US" sz="4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8513" y="1541124"/>
            <a:ext cx="644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latin typeface="Meiryo" charset="-128"/>
                <a:ea typeface="Meiryo" charset="-128"/>
                <a:cs typeface="Meiryo" charset="-128"/>
              </a:rPr>
              <a:t>NLP_test</a:t>
            </a:r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フォルダにてプログラムを実行する</a:t>
            </a:r>
            <a:endParaRPr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68513" y="21303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以下のコマンドを実行する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8513" y="3044858"/>
            <a:ext cx="445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en-US" altLang="ja-JP" dirty="0" smtClean="0"/>
              <a:t>ython 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nlp_with_gensim.py</a:t>
            </a:r>
            <a:r>
              <a:rPr lang="en-US" altLang="ja-JP" dirty="0" smtClean="0"/>
              <a:t> train XXX YYY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8513" y="3867026"/>
            <a:ext cx="513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XXX: </a:t>
            </a:r>
            <a:r>
              <a:rPr kumimoji="1" lang="ja-JP" altLang="en-US" dirty="0" smtClean="0"/>
              <a:t>各種アルゴリズム</a:t>
            </a:r>
            <a:r>
              <a:rPr kumimoji="1" lang="en-US" altLang="ja-JP" dirty="0" smtClean="0"/>
              <a:t>(word2vec, doc2vec, </a:t>
            </a:r>
            <a:r>
              <a:rPr kumimoji="1" lang="en-US" altLang="ja-JP" dirty="0" err="1" smtClean="0"/>
              <a:t>fasttext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8513" y="4500774"/>
            <a:ext cx="324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YYY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学習結果の保存ファイル名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95369" y="5381805"/>
            <a:ext cx="456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en-US" altLang="ja-JP" dirty="0" smtClean="0"/>
              <a:t>ython 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nlp_with_gensim.py</a:t>
            </a:r>
            <a:r>
              <a:rPr lang="en-US" altLang="ja-JP" dirty="0" smtClean="0"/>
              <a:t> train </a:t>
            </a:r>
            <a:r>
              <a:rPr lang="en-US" altLang="ja-JP" dirty="0" err="1" smtClean="0"/>
              <a:t>fasttext</a:t>
            </a:r>
            <a:r>
              <a:rPr lang="en-US" altLang="ja-JP" dirty="0" smtClean="0"/>
              <a:t> 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8512" y="4977238"/>
            <a:ext cx="45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Ex.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436701" y="6024809"/>
            <a:ext cx="829559" cy="47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02697" y="6078170"/>
            <a:ext cx="571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f</a:t>
            </a:r>
            <a:r>
              <a:rPr kumimoji="1" lang="en-US" altLang="ja-JP" smtClean="0"/>
              <a:t>asttext</a:t>
            </a:r>
            <a:r>
              <a:rPr kumimoji="1" lang="ja-JP" altLang="en-US" dirty="0" smtClean="0"/>
              <a:t>を用いて学習した結果</a:t>
            </a:r>
            <a:r>
              <a:rPr kumimoji="1" lang="en-US" altLang="ja-JP" dirty="0" smtClean="0"/>
              <a:t>fasttext_1.model</a:t>
            </a:r>
            <a:r>
              <a:rPr kumimoji="1" lang="ja-JP" altLang="en-US" dirty="0" smtClean="0"/>
              <a:t>を保存する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8976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181</Words>
  <Application>Microsoft Macintosh PowerPoint</Application>
  <PresentationFormat>ワイド画面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Meiryo</vt:lpstr>
      <vt:lpstr>ＭＳ Ｐゴシック</vt:lpstr>
      <vt:lpstr>Arial</vt:lpstr>
      <vt:lpstr>ホワイト</vt:lpstr>
      <vt:lpstr>自然言語処理プログラム 使用方法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自然言語処理プログラム 使用方法</dc:title>
  <dc:creator>Microsoft Office ユーザー</dc:creator>
  <cp:lastModifiedBy>Microsoft Office ユーザー</cp:lastModifiedBy>
  <cp:revision>4</cp:revision>
  <dcterms:created xsi:type="dcterms:W3CDTF">2018-04-12T06:55:53Z</dcterms:created>
  <dcterms:modified xsi:type="dcterms:W3CDTF">2018-04-12T07:14:31Z</dcterms:modified>
</cp:coreProperties>
</file>