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3"/>
    <p:restoredTop sz="94670"/>
  </p:normalViewPr>
  <p:slideViewPr>
    <p:cSldViewPr snapToGrid="0" snapToObjects="1">
      <p:cViewPr varScale="1">
        <p:scale>
          <a:sx n="279" d="100"/>
          <a:sy n="279" d="100"/>
        </p:scale>
        <p:origin x="1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5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71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39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4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8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72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81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59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93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3F7F-EE3A-9046-95E4-A78CB2DE9636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6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519647"/>
            <a:ext cx="9144000" cy="1774949"/>
          </a:xfrm>
        </p:spPr>
        <p:txBody>
          <a:bodyPr/>
          <a:lstStyle/>
          <a:p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自然言語処理プログラム</a:t>
            </a:r>
            <a:b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73616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使用手順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489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1. 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各種ライブラリのアップデート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8513" y="2130357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2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. 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環境変数の設定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8513" y="2719590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3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. 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学習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入力データのベクトル化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B8445B-67A3-4645-A95D-95313B6998EC}"/>
              </a:ext>
            </a:extLst>
          </p:cNvPr>
          <p:cNvSpPr txBox="1"/>
          <p:nvPr/>
        </p:nvSpPr>
        <p:spPr>
          <a:xfrm>
            <a:off x="1068513" y="3308823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4. </a:t>
            </a:r>
            <a:r>
              <a:rPr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実行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kumimoji="1"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ベクトルの保存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74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8039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1. 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各種ライブラリのアップデート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プログラムを実行する前に各種ライブラリの</a:t>
            </a:r>
            <a:r>
              <a:rPr kumimoji="1"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アップデートを行う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コマンドプロンプトを開き以下のコマンドを実行する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3384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pip install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gensim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==3.4.0</a:t>
            </a:r>
          </a:p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pip install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tensorflow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== 1.3.0</a:t>
            </a:r>
          </a:p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ip install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== 0.8.3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891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4448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2. 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環境変数の設定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プログラムを実行する前に</a:t>
            </a:r>
            <a:r>
              <a:rPr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環境変数の設定を行う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以下のコマンドを実行する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set PYTHONHASHSEED=1 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8513" y="3867026"/>
            <a:ext cx="777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または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3. 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以降のプログラムが実行できない場合は以下のコマンドを実行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68513" y="4689194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set PYTHONHASHSEED=“1” 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66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797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3. 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学習</a:t>
            </a:r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入力データのベクトル化</a:t>
            </a:r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lang="ja-JP" altLang="en-US" sz="40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644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NLP_test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フォルダにてプログラムを実行する</a:t>
            </a:r>
            <a:endParaRPr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以下のコマンドを実行する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nlp_with_gensim.py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train XXX YYY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8513" y="3867026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XXX: 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各種アルゴリズム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(word2vec, doc2vec,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, bow,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tfidf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, all)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8513" y="4500774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YYY: 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学習結果の保存ファイル名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95369" y="5381805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nlp_with_gensim.py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train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1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8512" y="497723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ex.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2436701" y="6024809"/>
            <a:ext cx="829559" cy="47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02697" y="6078170"/>
            <a:ext cx="622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</a:t>
            </a:r>
            <a:r>
              <a:rPr kumimoji="1" lang="en-US" altLang="ja-JP">
                <a:latin typeface="Yu Gothic" panose="020B0400000000000000" pitchFamily="34" charset="-128"/>
                <a:ea typeface="Yu Gothic" panose="020B0400000000000000" pitchFamily="34" charset="-128"/>
              </a:rPr>
              <a:t>asttext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を用いて学習した結果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fasttext_1.model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を保存する</a:t>
            </a:r>
          </a:p>
        </p:txBody>
      </p:sp>
    </p:spTree>
    <p:extLst>
      <p:ext uri="{BB962C8B-B14F-4D97-AF65-F5344CB8AC3E}">
        <p14:creationId xmlns:p14="http://schemas.microsoft.com/office/powerpoint/2010/main" val="77489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5926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4. </a:t>
            </a:r>
            <a:r>
              <a:rPr lang="ja-JP" altLang="en-US" sz="40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実行</a:t>
            </a:r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lang="ja-JP" altLang="en-US" sz="40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ベクトルの保存</a:t>
            </a:r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lang="ja-JP" altLang="en-US" sz="40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644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NLP_test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フォルダにてプログラムを実行する</a:t>
            </a:r>
            <a:endParaRPr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以下のコマンドを実行する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nlp_with_gensim.py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test XXX YYY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8513" y="3867026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XXX: 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各種アルゴリズム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(word2vec, doc2vec,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, bow,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tfidf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, all)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8513" y="4500774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YYY: </a:t>
            </a:r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ベクトルの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保存ファイル名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95369" y="5381805"/>
            <a:ext cx="504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nlp_with_gensim.py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test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1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8512" y="497723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e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x.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2436701" y="6024809"/>
            <a:ext cx="829559" cy="47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02697" y="6078170"/>
            <a:ext cx="592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asttext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を用いて学習した結果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fasttext_1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.csv</a:t>
            </a:r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を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保存する</a:t>
            </a:r>
          </a:p>
        </p:txBody>
      </p:sp>
    </p:spTree>
    <p:extLst>
      <p:ext uri="{BB962C8B-B14F-4D97-AF65-F5344CB8AC3E}">
        <p14:creationId xmlns:p14="http://schemas.microsoft.com/office/powerpoint/2010/main" val="34656802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307</Words>
  <Application>Microsoft Macintosh PowerPoint</Application>
  <PresentationFormat>ワイド画面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ＭＳ Ｐゴシック</vt:lpstr>
      <vt:lpstr>Meiryo</vt:lpstr>
      <vt:lpstr>Yu Gothic</vt:lpstr>
      <vt:lpstr>Arial</vt:lpstr>
      <vt:lpstr>Calibri</vt:lpstr>
      <vt:lpstr>Calibri Light</vt:lpstr>
      <vt:lpstr>ホワイト</vt:lpstr>
      <vt:lpstr>自然言語処理プログラム 使用方法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自然言語処理プログラム 使用方法</dc:title>
  <dc:creator>Microsoft Office ユーザー</dc:creator>
  <cp:lastModifiedBy>satetsu</cp:lastModifiedBy>
  <cp:revision>8</cp:revision>
  <dcterms:created xsi:type="dcterms:W3CDTF">2018-04-12T06:55:53Z</dcterms:created>
  <dcterms:modified xsi:type="dcterms:W3CDTF">2018-05-22T08:51:53Z</dcterms:modified>
</cp:coreProperties>
</file>