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9"/>
    <p:restoredTop sz="94609"/>
  </p:normalViewPr>
  <p:slideViewPr>
    <p:cSldViewPr snapToGrid="0" snapToObjects="1" showGuides="1">
      <p:cViewPr varScale="1">
        <p:scale>
          <a:sx n="131" d="100"/>
          <a:sy n="131" d="100"/>
        </p:scale>
        <p:origin x="8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6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26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1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5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4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17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38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83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5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26FF-BF3D-EE43-BDDC-9A52BF65E849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48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44487" y="2926349"/>
            <a:ext cx="9144000" cy="1005302"/>
          </a:xfrm>
        </p:spPr>
        <p:txBody>
          <a:bodyPr/>
          <a:lstStyle/>
          <a:p>
            <a:r>
              <a:rPr kumimoji="1" lang="en-US" altLang="ja-JP" dirty="0" err="1"/>
              <a:t>MeCab</a:t>
            </a:r>
            <a:r>
              <a:rPr kumimoji="1" lang="en-US" altLang="ja-JP" dirty="0"/>
              <a:t> </a:t>
            </a:r>
            <a:r>
              <a:rPr kumimoji="1" lang="ja-JP" altLang="en-US" dirty="0"/>
              <a:t>インストール方法</a:t>
            </a:r>
          </a:p>
        </p:txBody>
      </p:sp>
    </p:spTree>
    <p:extLst>
      <p:ext uri="{BB962C8B-B14F-4D97-AF65-F5344CB8AC3E}">
        <p14:creationId xmlns:p14="http://schemas.microsoft.com/office/powerpoint/2010/main" val="19796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目次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34206" y="2073965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1. Windows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34206" y="2981739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2. Mac OS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4206" y="3890838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3. Linux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447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1. Windows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68557" y="2130950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①</a:t>
            </a:r>
            <a:r>
              <a:rPr kumimoji="1" lang="en-US" altLang="ja-JP" dirty="0" err="1"/>
              <a:t>MeCab</a:t>
            </a:r>
            <a:r>
              <a:rPr kumimoji="1" lang="en-US" altLang="ja-JP" dirty="0"/>
              <a:t>(64bit)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2086" y="291988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②</a:t>
            </a:r>
            <a:r>
              <a:rPr kumimoji="1" lang="ja-JP" altLang="en-US" dirty="0"/>
              <a:t>環境変数</a:t>
            </a:r>
            <a:r>
              <a:rPr kumimoji="1" lang="en-US" altLang="ja-JP" dirty="0"/>
              <a:t>(PATH)</a:t>
            </a:r>
            <a:r>
              <a:rPr kumimoji="1" lang="ja-JP" altLang="en-US" dirty="0"/>
              <a:t>を通す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68557" y="3708820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③</a:t>
            </a:r>
            <a:r>
              <a:rPr kumimoji="1" lang="en-US" altLang="ja-JP" dirty="0" err="1"/>
              <a:t>mecab</a:t>
            </a:r>
            <a:r>
              <a:rPr kumimoji="1" lang="en-US" altLang="ja-JP" dirty="0"/>
              <a:t>-python-windows</a:t>
            </a:r>
            <a:r>
              <a:rPr kumimoji="1" lang="ja-JP" altLang="en-US" dirty="0"/>
              <a:t>をインストール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68557" y="44977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④</a:t>
            </a:r>
            <a:r>
              <a:rPr kumimoji="1" lang="ja-JP" altLang="en-US" dirty="0"/>
              <a:t>動作確認</a:t>
            </a:r>
          </a:p>
        </p:txBody>
      </p:sp>
    </p:spTree>
    <p:extLst>
      <p:ext uri="{BB962C8B-B14F-4D97-AF65-F5344CB8AC3E}">
        <p14:creationId xmlns:p14="http://schemas.microsoft.com/office/powerpoint/2010/main" val="91008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1. Windows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1148" y="1582310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①</a:t>
            </a:r>
            <a:r>
              <a:rPr kumimoji="1" lang="en-US" altLang="ja-JP" dirty="0" err="1"/>
              <a:t>MeCab</a:t>
            </a:r>
            <a:r>
              <a:rPr kumimoji="1" lang="en-US" altLang="ja-JP" dirty="0"/>
              <a:t>(64bit)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18699" y="2520564"/>
            <a:ext cx="998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ikegami-yukino</a:t>
            </a:r>
            <a:r>
              <a:rPr lang="en-US" altLang="ja-JP" dirty="0"/>
              <a:t>/</a:t>
            </a:r>
            <a:r>
              <a:rPr lang="en-US" altLang="ja-JP" dirty="0" err="1"/>
              <a:t>mecab</a:t>
            </a:r>
            <a:r>
              <a:rPr lang="en-US" altLang="ja-JP" dirty="0"/>
              <a:t>/releases/download/v0.996/mecab-0.996-64.exe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18699" y="345881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上記の</a:t>
            </a:r>
            <a:r>
              <a:rPr kumimoji="1" lang="en-US" altLang="ja-JP" dirty="0"/>
              <a:t>URL</a:t>
            </a:r>
            <a:r>
              <a:rPr kumimoji="1" lang="ja-JP" altLang="en-US"/>
              <a:t>から</a:t>
            </a:r>
            <a:r>
              <a:rPr lang="ja-JP" altLang="en-US"/>
              <a:t>ダウンロード・実行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18698" y="43970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写真貼り付け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83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1. Windows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1148" y="1582310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②</a:t>
            </a:r>
            <a:r>
              <a:rPr lang="ja-JP" altLang="en-US" dirty="0"/>
              <a:t>環境変数</a:t>
            </a:r>
            <a:r>
              <a:rPr lang="en-US" altLang="ja-JP" dirty="0"/>
              <a:t>(PATH)</a:t>
            </a:r>
            <a:r>
              <a:rPr lang="ja-JP" altLang="en-US" dirty="0"/>
              <a:t>を通す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18699" y="25205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写真貼り付け</a:t>
            </a:r>
          </a:p>
        </p:txBody>
      </p:sp>
    </p:spTree>
    <p:extLst>
      <p:ext uri="{BB962C8B-B14F-4D97-AF65-F5344CB8AC3E}">
        <p14:creationId xmlns:p14="http://schemas.microsoft.com/office/powerpoint/2010/main" val="183546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1. Windows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1148" y="1582310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③</a:t>
            </a:r>
            <a:r>
              <a:rPr lang="en-US" altLang="ja-JP" dirty="0" err="1"/>
              <a:t>mecab</a:t>
            </a:r>
            <a:r>
              <a:rPr lang="en-US" altLang="ja-JP" dirty="0"/>
              <a:t>-python-windows</a:t>
            </a:r>
            <a:r>
              <a:rPr lang="ja-JP" altLang="en-US" dirty="0"/>
              <a:t>をインストール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18699" y="2520564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pip install </a:t>
            </a:r>
            <a:r>
              <a:rPr lang="en-US" altLang="ja-JP" dirty="0" err="1"/>
              <a:t>mecab</a:t>
            </a:r>
            <a:r>
              <a:rPr lang="en-US" altLang="ja-JP" dirty="0"/>
              <a:t>-python-windows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18699" y="34588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写真貼り付け</a:t>
            </a:r>
          </a:p>
        </p:txBody>
      </p:sp>
    </p:spTree>
    <p:extLst>
      <p:ext uri="{BB962C8B-B14F-4D97-AF65-F5344CB8AC3E}">
        <p14:creationId xmlns:p14="http://schemas.microsoft.com/office/powerpoint/2010/main" val="41887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1. Windows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1148" y="15823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④</a:t>
            </a:r>
            <a:r>
              <a:rPr lang="ja-JP" altLang="en-US" dirty="0"/>
              <a:t>動作確認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18699" y="2520564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import </a:t>
            </a:r>
            <a:r>
              <a:rPr lang="en-US" altLang="ja-JP" dirty="0" err="1"/>
              <a:t>MeCab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t = </a:t>
            </a:r>
            <a:r>
              <a:rPr lang="en-US" altLang="ja-JP" dirty="0" err="1"/>
              <a:t>MeCab.Tagger</a:t>
            </a:r>
            <a:r>
              <a:rPr lang="en-US" altLang="ja-JP" dirty="0"/>
              <a:t>()</a:t>
            </a:r>
          </a:p>
          <a:p>
            <a:r>
              <a:rPr kumimoji="1" lang="en-US" altLang="ja-JP" dirty="0"/>
              <a:t>print(</a:t>
            </a:r>
            <a:r>
              <a:rPr kumimoji="1" lang="en-US" altLang="ja-JP" dirty="0" err="1"/>
              <a:t>t.parse</a:t>
            </a:r>
            <a:r>
              <a:rPr kumimoji="1" lang="en-US" altLang="ja-JP" dirty="0"/>
              <a:t>(“</a:t>
            </a:r>
            <a:r>
              <a:rPr kumimoji="1" lang="ja-JP" altLang="en-US" dirty="0"/>
              <a:t>私は山田です</a:t>
            </a:r>
            <a:r>
              <a:rPr lang="ja-JP" altLang="en-US" dirty="0"/>
              <a:t>。</a:t>
            </a:r>
            <a:r>
              <a:rPr lang="en-US" altLang="ja-JP" dirty="0"/>
              <a:t>”))</a:t>
            </a:r>
            <a:endParaRPr kumimoji="1" lang="ja-JP" altLang="en-US" dirty="0"/>
          </a:p>
        </p:txBody>
      </p:sp>
      <p:sp>
        <p:nvSpPr>
          <p:cNvPr id="4" name="右矢印 3"/>
          <p:cNvSpPr/>
          <p:nvPr/>
        </p:nvSpPr>
        <p:spPr>
          <a:xfrm>
            <a:off x="5758069" y="3120728"/>
            <a:ext cx="675861" cy="389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00229" y="31207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写真貼り付け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995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2. Mac OS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68557" y="2130950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①</a:t>
            </a:r>
            <a:r>
              <a:rPr kumimoji="1" lang="en-US" altLang="ja-JP" dirty="0" err="1"/>
              <a:t>MeCab</a:t>
            </a:r>
            <a:r>
              <a:rPr kumimoji="1" lang="en-US" altLang="ja-JP" dirty="0"/>
              <a:t>(64bit)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2086" y="291988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②</a:t>
            </a:r>
            <a:r>
              <a:rPr kumimoji="1" lang="ja-JP" altLang="en-US" dirty="0"/>
              <a:t>環境変数</a:t>
            </a:r>
            <a:r>
              <a:rPr kumimoji="1" lang="en-US" altLang="ja-JP" dirty="0"/>
              <a:t>(PATH)</a:t>
            </a:r>
            <a:r>
              <a:rPr kumimoji="1" lang="ja-JP" altLang="en-US" dirty="0"/>
              <a:t>を通す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68557" y="3708820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③</a:t>
            </a:r>
            <a:r>
              <a:rPr kumimoji="1" lang="en-US" altLang="ja-JP" dirty="0" err="1"/>
              <a:t>mecab</a:t>
            </a:r>
            <a:r>
              <a:rPr kumimoji="1" lang="en-US" altLang="ja-JP" dirty="0"/>
              <a:t>-python-windows</a:t>
            </a:r>
            <a:r>
              <a:rPr kumimoji="1" lang="ja-JP" altLang="en-US" dirty="0"/>
              <a:t>をインストール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68557" y="44977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④</a:t>
            </a:r>
            <a:r>
              <a:rPr kumimoji="1" lang="ja-JP" altLang="en-US" dirty="0"/>
              <a:t>動作確認</a:t>
            </a:r>
          </a:p>
        </p:txBody>
      </p:sp>
    </p:spTree>
    <p:extLst>
      <p:ext uri="{BB962C8B-B14F-4D97-AF65-F5344CB8AC3E}">
        <p14:creationId xmlns:p14="http://schemas.microsoft.com/office/powerpoint/2010/main" val="190360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3. Linux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68557" y="2130950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①</a:t>
            </a:r>
            <a:r>
              <a:rPr kumimoji="1" lang="en-US" altLang="ja-JP" dirty="0" err="1"/>
              <a:t>MeCab</a:t>
            </a:r>
            <a:r>
              <a:rPr kumimoji="1" lang="en-US" altLang="ja-JP" dirty="0"/>
              <a:t>(64bit)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2086" y="291988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②</a:t>
            </a:r>
            <a:r>
              <a:rPr kumimoji="1" lang="ja-JP" altLang="en-US" dirty="0"/>
              <a:t>環境変数</a:t>
            </a:r>
            <a:r>
              <a:rPr kumimoji="1" lang="en-US" altLang="ja-JP" dirty="0"/>
              <a:t>(PATH)</a:t>
            </a:r>
            <a:r>
              <a:rPr kumimoji="1" lang="ja-JP" altLang="en-US" dirty="0"/>
              <a:t>を通す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68557" y="3708820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③</a:t>
            </a:r>
            <a:r>
              <a:rPr kumimoji="1" lang="en-US" altLang="ja-JP" dirty="0" err="1"/>
              <a:t>mecab</a:t>
            </a:r>
            <a:r>
              <a:rPr kumimoji="1" lang="en-US" altLang="ja-JP" dirty="0"/>
              <a:t>-python-windows</a:t>
            </a:r>
            <a:r>
              <a:rPr kumimoji="1" lang="ja-JP" altLang="en-US" dirty="0"/>
              <a:t>をインストール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68557" y="44977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④</a:t>
            </a:r>
            <a:r>
              <a:rPr kumimoji="1" lang="ja-JP" altLang="en-US" dirty="0"/>
              <a:t>動作確認</a:t>
            </a:r>
          </a:p>
        </p:txBody>
      </p:sp>
    </p:spTree>
    <p:extLst>
      <p:ext uri="{BB962C8B-B14F-4D97-AF65-F5344CB8AC3E}">
        <p14:creationId xmlns:p14="http://schemas.microsoft.com/office/powerpoint/2010/main" val="70657175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181</Words>
  <Application>Microsoft Macintosh PowerPoint</Application>
  <PresentationFormat>ワイド画面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Yu Gothic</vt:lpstr>
      <vt:lpstr>Yu Gothic Light</vt:lpstr>
      <vt:lpstr>Arial</vt:lpstr>
      <vt:lpstr>ホワイト</vt:lpstr>
      <vt:lpstr>MeCab インストール方法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MeCab インストール方法</dc:title>
  <dc:creator>yamada kanato</dc:creator>
  <cp:lastModifiedBy>Microsoft Office User</cp:lastModifiedBy>
  <cp:revision>6</cp:revision>
  <dcterms:created xsi:type="dcterms:W3CDTF">2018-05-16T11:16:05Z</dcterms:created>
  <dcterms:modified xsi:type="dcterms:W3CDTF">2018-05-17T05:38:06Z</dcterms:modified>
</cp:coreProperties>
</file>