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08-Aug-25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Data Analyst Internship</a:t>
            </a:r>
          </a:p>
          <a:p>
            <a:pPr>
              <a:defRPr sz="1400"/>
            </a:pPr>
            <a:r>
              <a:t>Name: Sateyender Prajapati</a:t>
            </a:r>
          </a:p>
          <a:p>
            <a:pPr>
              <a:defRPr sz="1400"/>
            </a:pPr>
            <a:r>
              <a:t>Date</a:t>
            </a:r>
            <a:r>
              <a:rPr/>
              <a:t>: </a:t>
            </a:r>
            <a:r>
              <a:rPr smtClean="0"/>
              <a:t>[</a:t>
            </a:r>
            <a:r>
              <a:rPr lang="en-US" smtClean="0"/>
              <a:t>08/08/2025</a:t>
            </a:r>
            <a:r>
              <a:rPr smtClean="0"/>
              <a:t>]</a:t>
            </a:r>
            <a:endParaRPr/>
          </a:p>
          <a:p>
            <a:pPr>
              <a:defRPr sz="1400"/>
            </a:pPr>
            <a:r>
              <a:t>Tool: Power BI</a:t>
            </a:r>
          </a:p>
          <a:p>
            <a:pPr>
              <a:defRPr sz="1400"/>
            </a:pPr>
            <a:r>
              <a:t>Dataset: Sample Superstore Sales (Kaggle)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Submission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Conclusion: Dashboard helps in identifying key revenue drivers and profitability trends.</a:t>
            </a:r>
          </a:p>
          <a:p>
            <a:pPr>
              <a:defRPr sz="1400"/>
            </a:pPr>
            <a:r>
              <a:t>GitHub Repository: [Your Repo Link]</a:t>
            </a:r>
          </a:p>
          <a:p>
            <a:pPr>
              <a:defRPr sz="1400"/>
            </a:pPr>
            <a:r>
              <a:t>Contact: sateyender1432@gmail.com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Source: Kaggle – Sample Superstore Sales Dataset</a:t>
            </a:r>
          </a:p>
          <a:p>
            <a:pPr>
              <a:defRPr sz="1400"/>
            </a:pPr>
            <a:r>
              <a:t>Rows: ~10,000 | Columns: 13</a:t>
            </a:r>
          </a:p>
          <a:p>
            <a:pPr>
              <a:defRPr sz="1400"/>
            </a:pPr>
            <a:r>
              <a:t>Key Fields:</a:t>
            </a:r>
          </a:p>
          <a:p>
            <a:pPr>
              <a:defRPr sz="1400"/>
            </a:pPr>
            <a:r>
              <a:t>- Order Date, Ship Date</a:t>
            </a:r>
          </a:p>
          <a:p>
            <a:pPr>
              <a:defRPr sz="1400"/>
            </a:pPr>
            <a:r>
              <a:t>- Sales, Profit, Discount, Quantity</a:t>
            </a:r>
          </a:p>
          <a:p>
            <a:pPr>
              <a:defRPr sz="1400"/>
            </a:pPr>
            <a:r>
              <a:t>- Category, Sub-Category</a:t>
            </a:r>
          </a:p>
          <a:p>
            <a:pPr>
              <a:defRPr sz="1400"/>
            </a:pPr>
            <a:r>
              <a:t>- Region, State, Segment</a:t>
            </a:r>
          </a:p>
          <a:p>
            <a:pPr>
              <a:defRPr sz="1400"/>
            </a:pPr>
            <a:r>
              <a:t>Purpose: To analyze sales and profit trends, identify top-performing categories and regions.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1. Total Sales → SUM(Sales)</a:t>
            </a:r>
          </a:p>
          <a:p>
            <a:pPr>
              <a:defRPr sz="1400"/>
            </a:pPr>
            <a:r>
              <a:t>2. Total Profit → SUM(Profit)</a:t>
            </a:r>
          </a:p>
          <a:p>
            <a:pPr>
              <a:defRPr sz="1400"/>
            </a:pPr>
            <a:r>
              <a:t>3. Profit Margin % → Profit / Sales</a:t>
            </a:r>
          </a:p>
          <a:p>
            <a:pPr>
              <a:defRPr sz="1400"/>
            </a:pPr>
            <a:r>
              <a:t>4. Year-over-Year Sales Growth (%)</a:t>
            </a:r>
          </a:p>
          <a:p>
            <a:pPr>
              <a:defRPr sz="1400"/>
            </a:pPr>
            <a:r>
              <a:t>5. Top 5 Products by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Screenshot of Main Dashboard</a:t>
            </a:r>
          </a:p>
          <a:p>
            <a:pPr>
              <a:defRPr sz="1400"/>
            </a:pPr>
            <a:r>
              <a:t>Includes: KPI cards, Sales Trend chart, Regional breakdown, Category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Time-series line chart of Sales over Months/Years.</a:t>
            </a:r>
          </a:p>
          <a:p>
            <a:pPr>
              <a:defRPr sz="1400"/>
            </a:pPr>
            <a:r>
              <a:t>Insight: Sales peak during [specific months].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Bar chart showing Category-wise Sales.</a:t>
            </a:r>
          </a:p>
          <a:p>
            <a:pPr>
              <a:defRPr sz="1400"/>
            </a:pPr>
            <a:r>
              <a:t>Insight: Technology category has the highest revenue share.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Pie chart / Map of Regional Sales.</a:t>
            </a:r>
          </a:p>
          <a:p>
            <a:pPr>
              <a:defRPr sz="1400"/>
            </a:pPr>
            <a:r>
              <a:t>Insight: East region leads in total sales; West region has highest profit margin.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- Slicers for Year, Category, Region.</a:t>
            </a:r>
          </a:p>
          <a:p>
            <a:pPr>
              <a:defRPr sz="1400"/>
            </a:pPr>
            <a:r>
              <a:t>- All visuals respond dynamically.</a:t>
            </a:r>
          </a:p>
          <a:p>
            <a:pPr>
              <a:defRPr sz="1400"/>
            </a:pPr>
            <a:r>
              <a:t>- Navigation buttons for different analysis views.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1. Sales growth is consistent, with a spike in Q4.</a:t>
            </a:r>
          </a:p>
          <a:p>
            <a:pPr>
              <a:defRPr sz="1400"/>
            </a:pPr>
            <a:r>
              <a:t>2. Technology category dominates revenue.</a:t>
            </a:r>
          </a:p>
          <a:p>
            <a:pPr>
              <a:defRPr sz="1400"/>
            </a:pPr>
            <a:r>
              <a:t>3. Discounts affect profit margins negatively in Furniture category.</a:t>
            </a:r>
          </a:p>
          <a:p>
            <a:pPr>
              <a:defRPr sz="1400"/>
            </a:pPr>
            <a:r>
              <a:t>4. East region brings highest sales, but West is more profitable.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Task 4: Dashboard Design</vt:lpstr>
      <vt:lpstr>Dataset Overview</vt:lpstr>
      <vt:lpstr>KPIs Selected</vt:lpstr>
      <vt:lpstr>Dashboard Overview</vt:lpstr>
      <vt:lpstr>Trend Analysis</vt:lpstr>
      <vt:lpstr>Category Analysis</vt:lpstr>
      <vt:lpstr>Regional Analysis</vt:lpstr>
      <vt:lpstr>Interactivity Features</vt:lpstr>
      <vt:lpstr>Insights &amp; Findings</vt:lpstr>
      <vt:lpstr>Conclusion &amp; Submission Info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 Dashboard Design</dc:title>
  <dc:subject/>
  <dc:creator/>
  <cp:keywords/>
  <dc:description>generated using python-pptx</dc:description>
  <cp:lastModifiedBy>HOME</cp:lastModifiedBy>
  <cp:revision>2</cp:revision>
  <dcterms:created xsi:type="dcterms:W3CDTF">2013-01-27T09:14:16Z</dcterms:created>
  <dcterms:modified xsi:type="dcterms:W3CDTF">2025-08-08T03:09:04Z</dcterms:modified>
  <cp:category/>
</cp:coreProperties>
</file>