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png" Extension="tmp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chart+xml" PartName="/ppt/charts/chart3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drawingml.chart+xml" PartName="/ppt/charts/chart4.xml"/>
  <Override ContentType="application/vnd.ms-office.chartstyle+xml" PartName="/ppt/charts/style4.xml"/>
  <Override ContentType="application/vnd.ms-office.chartcolorstyle+xml" PartName="/ppt/charts/colors4.xml"/>
  <Override ContentType="application/vnd.openxmlformats-officedocument.drawingml.chart+xml" PartName="/ppt/charts/chart5.xml"/>
  <Override ContentType="application/vnd.ms-office.chartstyle+xml" PartName="/ppt/charts/style5.xml"/>
  <Override ContentType="application/vnd.ms-office.chartcolorstyle+xml" PartName="/ppt/charts/colors5.xml"/>
  <Override ContentType="application/vnd.openxmlformats-officedocument.drawingml.chart+xml" PartName="/ppt/charts/chart6.xml"/>
  <Override ContentType="application/vnd.ms-office.chartstyle+xml" PartName="/ppt/charts/style6.xml"/>
  <Override ContentType="application/vnd.ms-office.chartcolorstyle+xml" PartName="/ppt/charts/colors6.xml"/>
  <Override ContentType="application/vnd.ms-office.chartex+xml" PartName="/ppt/charts/chartEx1.xml"/>
  <Override ContentType="application/vnd.ms-office.chartstyle+xml" PartName="/ppt/charts/style7.xml"/>
  <Override ContentType="application/vnd.ms-office.chartcolorstyle+xml" PartName="/ppt/charts/colors7.xml"/>
  <Override ContentType="application/vnd.openxmlformats-officedocument.drawingml.chart+xml" PartName="/ppt/charts/chart7.xml"/>
  <Override ContentType="application/vnd.ms-office.chartstyle+xml" PartName="/ppt/charts/style8.xml"/>
  <Override ContentType="application/vnd.ms-office.chartcolorstyle+xml" PartName="/ppt/charts/colors8.xml"/>
  <Override ContentType="application/vnd.openxmlformats-officedocument.drawingml.chart+xml" PartName="/ppt/charts/chart8.xml"/>
  <Override ContentType="application/vnd.ms-office.chartstyle+xml" PartName="/ppt/charts/style9.xml"/>
  <Override ContentType="application/vnd.ms-office.chartcolorstyle+xml" PartName="/ppt/charts/colors9.xml"/>
  <Override ContentType="application/vnd.ms-office.chartex+xml" PartName="/ppt/charts/chartEx2.xml"/>
  <Override ContentType="application/vnd.ms-office.chartstyle+xml" PartName="/ppt/charts/style10.xml"/>
  <Override ContentType="application/vnd.ms-office.chartcolorstyle+xml" PartName="/ppt/charts/colors10.xml"/>
  <Override ContentType="application/vnd.openxmlformats-officedocument.drawingml.chart+xml" PartName="/ppt/charts/chart9.xml"/>
  <Override ContentType="application/vnd.ms-office.chartstyle+xml" PartName="/ppt/charts/style11.xml"/>
  <Override ContentType="application/vnd.ms-office.chartcolorstyle+xml" PartName="/ppt/charts/colors11.xml"/>
  <Override ContentType="application/vnd.openxmlformats-officedocument.drawingml.chart+xml" PartName="/ppt/charts/chart10.xml"/>
  <Override ContentType="application/vnd.ms-office.chartstyle+xml" PartName="/ppt/charts/style12.xml"/>
  <Override ContentType="application/vnd.ms-office.chartcolorstyle+xml" PartName="/ppt/charts/colors12.xml"/>
  <Override ContentType="application/vnd.openxmlformats-officedocument.drawingml.chart+xml" PartName="/ppt/charts/chart11.xml"/>
  <Override ContentType="application/vnd.ms-office.chartstyle+xml" PartName="/ppt/charts/style13.xml"/>
  <Override ContentType="application/vnd.ms-office.chartcolorstyle+xml" PartName="/ppt/charts/colors13.xml"/>
  <Override ContentType="application/vnd.openxmlformats-officedocument.drawingml.chart+xml" PartName="/ppt/charts/chart12.xml"/>
  <Override ContentType="application/vnd.ms-office.chartstyle+xml" PartName="/ppt/charts/style14.xml"/>
  <Override ContentType="application/vnd.ms-office.chartcolorstyle+xml" PartName="/ppt/charts/colors1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62" r:id="rId5"/>
    <p:sldId id="278" r:id="rId6"/>
    <p:sldId id="279" r:id="rId7"/>
    <p:sldId id="270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7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%20Files%20(x86)\Kutools%20for%20Excel\Loading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2.xml" Type="http://schemas.microsoft.com/office/2011/relationships/chartColorStyle"/><Relationship Id="rId1" Target="style12.xml" Type="http://schemas.microsoft.com/office/2011/relationships/chartStyle"/></Relationships>
</file>

<file path=ppt/charts/_rels/chart1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3.xml" Type="http://schemas.microsoft.com/office/2011/relationships/chartColorStyle"/><Relationship Id="rId1" Target="style13.xml" Type="http://schemas.microsoft.com/office/2011/relationships/chartStyle"/></Relationships>
</file>

<file path=ppt/charts/_rels/chart1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4.xml" Type="http://schemas.microsoft.com/office/2011/relationships/chartColorStyle"/><Relationship Id="rId1" Target="style14.xml" Type="http://schemas.microsoft.com/office/2011/relationships/chartStyle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%20Files%20(x86)\Kutools%20for%20Excel\Loading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3.xml" Type="http://schemas.microsoft.com/office/2011/relationships/chartColorStyle"/><Relationship Id="rId1" Target="style3.xml" Type="http://schemas.microsoft.com/office/2011/relationships/chartStyle"/></Relationships>
</file>

<file path=ppt/charts/_rels/chart4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4.xml" Type="http://schemas.microsoft.com/office/2011/relationships/chartColorStyle"/><Relationship Id="rId1" Target="style4.xml" Type="http://schemas.microsoft.com/office/2011/relationships/chartStyle"/></Relationships>
</file>

<file path=ppt/charts/_rels/chart5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5.xml" Type="http://schemas.microsoft.com/office/2011/relationships/chartColorStyle"/><Relationship Id="rId1" Target="style5.xml" Type="http://schemas.microsoft.com/office/2011/relationships/chartStyle"/></Relationships>
</file>

<file path=ppt/charts/_rels/chart6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6.xml" Type="http://schemas.microsoft.com/office/2011/relationships/chartColorStyle"/><Relationship Id="rId1" Target="style6.xml" Type="http://schemas.microsoft.com/office/2011/relationships/chartStyle"/></Relationships>
</file>

<file path=ppt/charts/_rels/chart7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8.xml" Type="http://schemas.microsoft.com/office/2011/relationships/chartColorStyle"/><Relationship Id="rId1" Target="style8.xml" Type="http://schemas.microsoft.com/office/2011/relationships/chartStyle"/></Relationships>
</file>

<file path=ppt/charts/_rels/chart8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9.xml" Type="http://schemas.microsoft.com/office/2011/relationships/chartColorStyle"/><Relationship Id="rId1" Target="style9.xml" Type="http://schemas.microsoft.com/office/2011/relationships/chartStyle"/></Relationships>
</file>

<file path=ppt/charts/_rels/chart9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1.xml" Type="http://schemas.microsoft.com/office/2011/relationships/chartColorStyle"/><Relationship Id="rId1" Target="style11.xml" Type="http://schemas.microsoft.com/office/2011/relationships/chartStyle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Program%20Files%20(x86)\Kutools%20for%20Excel\Loading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Desktop\Data%20Analyst%20Project\E-Commer\ECOMERCE%20DASHBOARD%60%6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and Profit Monthly</a:t>
            </a:r>
          </a:p>
        </c:rich>
      </c:tx>
      <c:layout>
        <c:manualLayout>
          <c:xMode val="edge"/>
          <c:yMode val="edge"/>
          <c:x val="0.38647381210269893"/>
          <c:y val="2.7548960226125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9525" cap="flat" cmpd="sng" algn="ctr">
            <a:noFill/>
            <a:round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921507299995537"/>
          <c:y val="8.8781546537452044E-2"/>
          <c:w val="0.87455244678650101"/>
          <c:h val="0.890278282522377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Sales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pivot!$B$4:$B$16</c:f>
              <c:numCache>
                <c:formatCode>_-[$$-409]* #,##0_ ;_-[$$-409]* \-#,##0\ ;_-[$$-409]* "-"??_ ;_-@_ </c:formatCode>
                <c:ptCount val="12"/>
                <c:pt idx="0">
                  <c:v>28484.805999999993</c:v>
                </c:pt>
                <c:pt idx="1">
                  <c:v>13129.929999999997</c:v>
                </c:pt>
                <c:pt idx="2">
                  <c:v>54899.992000000006</c:v>
                </c:pt>
                <c:pt idx="3">
                  <c:v>24401.132000000009</c:v>
                </c:pt>
                <c:pt idx="4">
                  <c:v>30042.741999999995</c:v>
                </c:pt>
                <c:pt idx="5">
                  <c:v>24568.954600000008</c:v>
                </c:pt>
                <c:pt idx="6">
                  <c:v>39811.380000000005</c:v>
                </c:pt>
                <c:pt idx="7">
                  <c:v>38107.465499999962</c:v>
                </c:pt>
                <c:pt idx="8">
                  <c:v>66084.239800000025</c:v>
                </c:pt>
                <c:pt idx="9">
                  <c:v>34547.660999999986</c:v>
                </c:pt>
                <c:pt idx="10">
                  <c:v>62819.108500000002</c:v>
                </c:pt>
                <c:pt idx="11">
                  <c:v>67350.0867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7-459D-B40C-B2ED2764338C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Sum of Profit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pivot!$C$4:$C$16</c:f>
              <c:numCache>
                <c:formatCode>_-[$$-409]* #,##0_ ;_-[$$-409]* \-#,##0\ ;_-[$$-409]* "-"??_ ;_-@_ </c:formatCode>
                <c:ptCount val="12"/>
                <c:pt idx="0">
                  <c:v>4343.1385999999993</c:v>
                </c:pt>
                <c:pt idx="1">
                  <c:v>2829.4264000000012</c:v>
                </c:pt>
                <c:pt idx="2">
                  <c:v>62.738900000000712</c:v>
                </c:pt>
                <c:pt idx="3">
                  <c:v>4653.0308999999988</c:v>
                </c:pt>
                <c:pt idx="4">
                  <c:v>3892.5190000000007</c:v>
                </c:pt>
                <c:pt idx="5">
                  <c:v>3070.0928999999978</c:v>
                </c:pt>
                <c:pt idx="6">
                  <c:v>-336.39350000000138</c:v>
                </c:pt>
                <c:pt idx="7">
                  <c:v>2063.1215000000007</c:v>
                </c:pt>
                <c:pt idx="8">
                  <c:v>10226.877400000001</c:v>
                </c:pt>
                <c:pt idx="9">
                  <c:v>4063.4142000000002</c:v>
                </c:pt>
                <c:pt idx="10">
                  <c:v>6379.319999999997</c:v>
                </c:pt>
                <c:pt idx="11">
                  <c:v>8296.6878000000033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C7-459D-B40C-B2ED2764338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29899247"/>
        <c:axId val="1329898767"/>
      </c:barChart>
      <c:catAx>
        <c:axId val="132989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8767"/>
        <c:crosses val="autoZero"/>
        <c:auto val="1"/>
        <c:lblAlgn val="ctr"/>
        <c:lblOffset val="100"/>
        <c:noMultiLvlLbl val="0"/>
      </c:catAx>
      <c:valAx>
        <c:axId val="1329898767"/>
        <c:scaling>
          <c:orientation val="minMax"/>
        </c:scaling>
        <c:delete val="0"/>
        <c:axPos val="l"/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499679206765819"/>
          <c:y val="0.26478485462665691"/>
          <c:w val="0.17651158033106559"/>
          <c:h val="0.129231012979869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SALES IN REGIONS</a:t>
            </a:r>
          </a:p>
        </c:rich>
      </c:tx>
      <c:layout>
        <c:manualLayout>
          <c:xMode val="edge"/>
          <c:yMode val="edge"/>
          <c:x val="0.3783826726841829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71756138396369"/>
          <c:y val="0.16367899188040091"/>
          <c:w val="0.85128243861603625"/>
          <c:h val="0.74763549293180442"/>
        </c:manualLayout>
      </c:layout>
      <c:lineChart>
        <c:grouping val="standard"/>
        <c:varyColors val="1"/>
        <c:ser>
          <c:idx val="0"/>
          <c:order val="0"/>
          <c:spPr>
            <a:ln w="25400"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4472C4"/>
                  </a:solidFill>
                  <a:round/>
                </a14:hiddenLine>
              </a:ext>
            </a:extLst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5400" cap="rnd">
                <a:noFill/>
                <a:round/>
              </a:ln>
              <a:effectLst/>
              <a:extLst>
                <a:ext uri="{91240B29-F687-4F45-9708-019B960494DF}">
                  <a14:hiddenLine xmlns:a14="http://schemas.microsoft.com/office/drawing/2010/main" w="28575" cap="rnd">
                    <a:solidFill>
                      <a:srgbClr val="4472C4"/>
                    </a:solidFill>
                    <a:round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1-83DD-4826-AE8D-4E603648D3D3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5400" cap="rnd">
                <a:noFill/>
                <a:round/>
              </a:ln>
              <a:effectLst/>
              <a:extLst>
                <a:ext uri="{91240B29-F687-4F45-9708-019B960494DF}">
                  <a14:hiddenLine xmlns:a14="http://schemas.microsoft.com/office/drawing/2010/main" w="28575" cap="rnd">
                    <a:solidFill>
                      <a:srgbClr val="4472C4"/>
                    </a:solidFill>
                    <a:round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3-83DD-4826-AE8D-4E603648D3D3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5400" cap="rnd">
                <a:noFill/>
                <a:round/>
              </a:ln>
              <a:effectLst/>
              <a:extLst>
                <a:ext uri="{91240B29-F687-4F45-9708-019B960494DF}">
                  <a14:hiddenLine xmlns:a14="http://schemas.microsoft.com/office/drawing/2010/main" w="28575" cap="rnd">
                    <a:solidFill>
                      <a:srgbClr val="4472C4"/>
                    </a:solidFill>
                    <a:round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5-83DD-4826-AE8D-4E603648D3D3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5400" cap="rnd">
                <a:noFill/>
                <a:round/>
              </a:ln>
              <a:effectLst/>
              <a:extLst>
                <a:ext uri="{91240B29-F687-4F45-9708-019B960494DF}">
                  <a14:hiddenLine xmlns:a14="http://schemas.microsoft.com/office/drawing/2010/main" w="28575" cap="rnd">
                    <a:solidFill>
                      <a:srgbClr val="4472C4"/>
                    </a:solidFill>
                    <a:round/>
                  </a14:hiddenLine>
                </a:ext>
              </a:extLst>
            </c:spPr>
            <c:extLst>
              <c:ext xmlns:c16="http://schemas.microsoft.com/office/drawing/2014/chart" uri="{C3380CC4-5D6E-409C-BE32-E72D297353CC}">
                <c16:uniqueId val="{00000007-83DD-4826-AE8D-4E603648D3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minus"/>
            <c:errValType val="percentage"/>
            <c:noEndCap val="1"/>
            <c:val val="100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pivot!$AY$14:$AY$17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pivot!$AZ$14:$AZ$17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3DD-4826-AE8D-4E603648D3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67563296"/>
        <c:axId val="1967562336"/>
      </c:lineChart>
      <c:catAx>
        <c:axId val="196756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562336"/>
        <c:crosses val="autoZero"/>
        <c:auto val="1"/>
        <c:lblAlgn val="ctr"/>
        <c:lblOffset val="100"/>
        <c:noMultiLvlLbl val="0"/>
      </c:catAx>
      <c:valAx>
        <c:axId val="19675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56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DASHBOARD``.xlsx]pivot!PivotTable6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pivot!$BD$6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pivot!$BC$7:$BC$10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pivot!$BD$7:$BD$10</c:f>
              <c:numCache>
                <c:formatCode>_-[$$-409]* #,##0_ ;_-[$$-409]* \-#,##0\ ;_-[$$-409]* "-"??_ ;_-@_ 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9-4F1A-9CF0-8A58DE66EC3B}"/>
            </c:ext>
          </c:extLst>
        </c:ser>
        <c:ser>
          <c:idx val="1"/>
          <c:order val="1"/>
          <c:tx>
            <c:strRef>
              <c:f>pivot!$BE$6</c:f>
              <c:strCache>
                <c:ptCount val="1"/>
                <c:pt idx="0">
                  <c:v>Sum of Profit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pivot!$BC$7:$BC$10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pivot!$BE$7:$BE$10</c:f>
              <c:numCache>
                <c:formatCode>_-[$$-409]* #,##0_ ;_-[$$-409]* \-#,##0\ ;_-[$$-409]* "-"??_ ;_-@_ </c:formatCode>
                <c:ptCount val="3"/>
                <c:pt idx="0">
                  <c:v>134119.20919999972</c:v>
                </c:pt>
                <c:pt idx="1">
                  <c:v>91979.134000000209</c:v>
                </c:pt>
                <c:pt idx="2">
                  <c:v>60298.678500000075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9-4F1A-9CF0-8A58DE66EC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72952735"/>
        <c:axId val="1800206495"/>
      </c:barChart>
      <c:catAx>
        <c:axId val="167295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206495"/>
        <c:crosses val="autoZero"/>
        <c:auto val="1"/>
        <c:lblAlgn val="ctr"/>
        <c:lblOffset val="100"/>
        <c:noMultiLvlLbl val="0"/>
      </c:catAx>
      <c:valAx>
        <c:axId val="18002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952735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DASHBOARD``.xlsx]pivot!PivotTable10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PROFIT</a:t>
            </a:r>
            <a:r>
              <a:rPr lang="en-US" sz="1800" baseline="0"/>
              <a:t> MARGIN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6602590099853314E-2"/>
          <c:y val="9.563616494641565E-2"/>
          <c:w val="0.90068846332480046"/>
          <c:h val="0.783450643849124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pivot!$BK$7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00FFFF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pivot!$BJ$8:$BJ$12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pivot!$BK$8:$BK$12</c:f>
              <c:numCache>
                <c:formatCode>0.00%</c:formatCode>
                <c:ptCount val="4"/>
                <c:pt idx="0">
                  <c:v>0.10231126499236726</c:v>
                </c:pt>
                <c:pt idx="1">
                  <c:v>0.13095504034557601</c:v>
                </c:pt>
                <c:pt idx="2">
                  <c:v>0.13431461924993568</c:v>
                </c:pt>
                <c:pt idx="3">
                  <c:v>0.1274036274339099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5-4A6D-BE7F-0AA944B604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52935215"/>
        <c:axId val="1798313439"/>
        <c:axId val="0"/>
      </c:bar3DChart>
      <c:catAx>
        <c:axId val="155293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313439"/>
        <c:crosses val="autoZero"/>
        <c:auto val="1"/>
        <c:lblAlgn val="ctr"/>
        <c:lblOffset val="100"/>
        <c:noMultiLvlLbl val="0"/>
      </c:catAx>
      <c:valAx>
        <c:axId val="1798313439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93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Sales and Profit Monthly</a:t>
            </a:r>
          </a:p>
        </c:rich>
      </c:tx>
      <c:layout>
        <c:manualLayout>
          <c:xMode val="edge"/>
          <c:yMode val="edge"/>
          <c:x val="0.38647381210269893"/>
          <c:y val="2.7548960226125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 w="1587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 w="15875">
              <a:noFill/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511654722816491"/>
          <c:y val="8.8781546537452044E-2"/>
          <c:w val="0.86488345277183509"/>
          <c:h val="0.82987569262175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pivot!$B$4:$B$16</c:f>
              <c:numCache>
                <c:formatCode>_-[$$-409]* #,##0_ ;_-[$$-409]* \-#,##0\ ;_-[$$-409]* "-"??_ ;_-@_ </c:formatCode>
                <c:ptCount val="12"/>
                <c:pt idx="0">
                  <c:v>29087.930400000005</c:v>
                </c:pt>
                <c:pt idx="1">
                  <c:v>20987.807999999994</c:v>
                </c:pt>
                <c:pt idx="2">
                  <c:v>40876.611199999992</c:v>
                </c:pt>
                <c:pt idx="3">
                  <c:v>38056.968499999988</c:v>
                </c:pt>
                <c:pt idx="4">
                  <c:v>30933.714499999995</c:v>
                </c:pt>
                <c:pt idx="5">
                  <c:v>28862.198199999995</c:v>
                </c:pt>
                <c:pt idx="6">
                  <c:v>28730.376000000011</c:v>
                </c:pt>
                <c:pt idx="7">
                  <c:v>50094.527999999998</c:v>
                </c:pt>
                <c:pt idx="8">
                  <c:v>66729.329000000012</c:v>
                </c:pt>
                <c:pt idx="9">
                  <c:v>32025.07499999999</c:v>
                </c:pt>
                <c:pt idx="10">
                  <c:v>50732.309000000008</c:v>
                </c:pt>
                <c:pt idx="11">
                  <c:v>53415.66119999998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B-47D2-9955-4ABDBCEE2F0D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pivot!$C$4:$C$16</c:f>
              <c:numCache>
                <c:formatCode>_-[$$-409]* #,##0_ ;_-[$$-409]* \-#,##0\ ;_-[$$-409]* "-"??_ ;_-@_ </c:formatCode>
                <c:ptCount val="12"/>
                <c:pt idx="0">
                  <c:v>1229.6376000000002</c:v>
                </c:pt>
                <c:pt idx="1">
                  <c:v>2178.8290000000006</c:v>
                </c:pt>
                <c:pt idx="2">
                  <c:v>9165.6801999999989</c:v>
                </c:pt>
                <c:pt idx="3">
                  <c:v>6132.8818999999985</c:v>
                </c:pt>
                <c:pt idx="4">
                  <c:v>2779.3998000000001</c:v>
                </c:pt>
                <c:pt idx="5">
                  <c:v>4788.4460999999983</c:v>
                </c:pt>
                <c:pt idx="6">
                  <c:v>671.79600000000005</c:v>
                </c:pt>
                <c:pt idx="7">
                  <c:v>10112.277099999998</c:v>
                </c:pt>
                <c:pt idx="8">
                  <c:v>9929.3008999999984</c:v>
                </c:pt>
                <c:pt idx="9">
                  <c:v>3433.2405000000022</c:v>
                </c:pt>
                <c:pt idx="10">
                  <c:v>5582.402299999997</c:v>
                </c:pt>
                <c:pt idx="11">
                  <c:v>5614.7122999999965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7B-47D2-9955-4ABDBCEE2F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29899247"/>
        <c:axId val="1329898767"/>
      </c:barChart>
      <c:catAx>
        <c:axId val="132989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8767"/>
        <c:crosses val="autoZero"/>
        <c:auto val="1"/>
        <c:lblAlgn val="ctr"/>
        <c:lblOffset val="100"/>
        <c:noMultiLvlLbl val="0"/>
      </c:catAx>
      <c:valAx>
        <c:axId val="132989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9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499679206765819"/>
          <c:y val="0.26478485462665691"/>
          <c:w val="0.17651158033106559"/>
          <c:h val="0.129231012979869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and Profit Monthly</a:t>
            </a:r>
          </a:p>
        </c:rich>
      </c:tx>
      <c:layout>
        <c:manualLayout>
          <c:xMode val="edge"/>
          <c:yMode val="edge"/>
          <c:x val="0.38647384267052198"/>
          <c:y val="2.1014082970611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008686465941095"/>
          <c:y val="1.6010509357001684E-2"/>
          <c:w val="0.88656539688575897"/>
          <c:h val="0.91559055118110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Sales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pivot!$B$4:$B$16</c:f>
              <c:numCache>
                <c:formatCode>_-[$$-409]* #,##0_ ;_-[$$-409]* \-#,##0\ ;_-[$$-409]* "-"??_ ;_-@_ </c:formatCode>
                <c:ptCount val="12"/>
                <c:pt idx="0">
                  <c:v>21998.146999999997</c:v>
                </c:pt>
                <c:pt idx="1">
                  <c:v>41411.845999999976</c:v>
                </c:pt>
                <c:pt idx="2">
                  <c:v>61470.811000000009</c:v>
                </c:pt>
                <c:pt idx="3">
                  <c:v>48654.438999999977</c:v>
                </c:pt>
                <c:pt idx="4">
                  <c:v>66946.568000000014</c:v>
                </c:pt>
                <c:pt idx="5">
                  <c:v>44643.453800000018</c:v>
                </c:pt>
                <c:pt idx="6">
                  <c:v>40454.616999999969</c:v>
                </c:pt>
                <c:pt idx="7">
                  <c:v>45065.853300000002</c:v>
                </c:pt>
                <c:pt idx="8">
                  <c:v>55505.95289999996</c:v>
                </c:pt>
                <c:pt idx="9">
                  <c:v>34980.532999999967</c:v>
                </c:pt>
                <c:pt idx="10">
                  <c:v>72985.850999999981</c:v>
                </c:pt>
                <c:pt idx="11">
                  <c:v>74355.757999999987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3-4313-BFA1-53CDABAF638C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Sum of Profit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pivot!$C$4:$C$16</c:f>
              <c:numCache>
                <c:formatCode>_-[$$-409]* #,##0_ ;_-[$$-409]* \-#,##0\ ;_-[$$-409]* "-"??_ ;_-@_ </c:formatCode>
                <c:ptCount val="12"/>
                <c:pt idx="0">
                  <c:v>2653.0536999999981</c:v>
                </c:pt>
                <c:pt idx="1">
                  <c:v>10637.701399999991</c:v>
                </c:pt>
                <c:pt idx="2">
                  <c:v>12247.4457</c:v>
                </c:pt>
                <c:pt idx="3">
                  <c:v>3415.0319999999997</c:v>
                </c:pt>
                <c:pt idx="4">
                  <c:v>12794.774100000013</c:v>
                </c:pt>
                <c:pt idx="5">
                  <c:v>5470.9401000000016</c:v>
                </c:pt>
                <c:pt idx="6">
                  <c:v>3608.4432999999995</c:v>
                </c:pt>
                <c:pt idx="7">
                  <c:v>5478.6018999999969</c:v>
                </c:pt>
                <c:pt idx="8">
                  <c:v>3542.5733000000018</c:v>
                </c:pt>
                <c:pt idx="9">
                  <c:v>6646.3719999999976</c:v>
                </c:pt>
                <c:pt idx="10">
                  <c:v>2755.4641999999963</c:v>
                </c:pt>
                <c:pt idx="11">
                  <c:v>12476.529099999994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A3-4313-BFA1-53CDABAF63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29899247"/>
        <c:axId val="1329898767"/>
      </c:barChart>
      <c:catAx>
        <c:axId val="132989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8767"/>
        <c:crosses val="autoZero"/>
        <c:auto val="1"/>
        <c:lblAlgn val="ctr"/>
        <c:lblOffset val="100"/>
        <c:noMultiLvlLbl val="0"/>
      </c:catAx>
      <c:valAx>
        <c:axId val="1329898767"/>
        <c:scaling>
          <c:orientation val="minMax"/>
        </c:scaling>
        <c:delete val="0"/>
        <c:axPos val="l"/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099096072931357"/>
          <c:y val="0.138975718119034"/>
          <c:w val="0.17904836667106111"/>
          <c:h val="0.133482645026514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and Profit Monthly</a:t>
            </a:r>
          </a:p>
        </c:rich>
      </c:tx>
      <c:layout>
        <c:manualLayout>
          <c:xMode val="edge"/>
          <c:yMode val="edge"/>
          <c:x val="0.38647381210269893"/>
          <c:y val="2.7548960226125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637944173115337"/>
          <c:y val="8.8781546537452044E-2"/>
          <c:w val="0.87362055826884666"/>
          <c:h val="0.849386524733713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Sales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pivot!$B$4:$B$16</c:f>
              <c:numCache>
                <c:formatCode>_-[$$-409]* #,##0_ ;_-[$$-409]* \-#,##0\ ;_-[$$-409]* "-"??_ ;_-@_ </c:formatCode>
                <c:ptCount val="12"/>
                <c:pt idx="0">
                  <c:v>58016.248800000001</c:v>
                </c:pt>
                <c:pt idx="1">
                  <c:v>44845.325399999972</c:v>
                </c:pt>
                <c:pt idx="2">
                  <c:v>80235.336000000039</c:v>
                </c:pt>
                <c:pt idx="3">
                  <c:v>43204.241599999979</c:v>
                </c:pt>
                <c:pt idx="4">
                  <c:v>47320.440400000007</c:v>
                </c:pt>
                <c:pt idx="5">
                  <c:v>48030.517700000011</c:v>
                </c:pt>
                <c:pt idx="6">
                  <c:v>40366.351800000011</c:v>
                </c:pt>
                <c:pt idx="7">
                  <c:v>74492.347499999974</c:v>
                </c:pt>
                <c:pt idx="8">
                  <c:v>77790.217999999993</c:v>
                </c:pt>
                <c:pt idx="9">
                  <c:v>76203.136199999935</c:v>
                </c:pt>
                <c:pt idx="10">
                  <c:v>84924.465999999971</c:v>
                </c:pt>
                <c:pt idx="11">
                  <c:v>58518.393799999976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7-4A65-B29A-5A882EF22DB0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Sum of Profit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pivot!$C$4:$C$16</c:f>
              <c:numCache>
                <c:formatCode>_-[$$-409]* #,##0_ ;_-[$$-409]* \-#,##0\ ;_-[$$-409]* "-"??_ ;_-@_ </c:formatCode>
                <c:ptCount val="12"/>
                <c:pt idx="0">
                  <c:v>9519.7929999999942</c:v>
                </c:pt>
                <c:pt idx="1">
                  <c:v>4764.5993000000017</c:v>
                </c:pt>
                <c:pt idx="2">
                  <c:v>14047.221900000008</c:v>
                </c:pt>
                <c:pt idx="3">
                  <c:v>2930.5848000000001</c:v>
                </c:pt>
                <c:pt idx="4">
                  <c:v>1514.9083999999971</c:v>
                </c:pt>
                <c:pt idx="5">
                  <c:v>8399.6257999999998</c:v>
                </c:pt>
                <c:pt idx="6">
                  <c:v>5701.4371000000019</c:v>
                </c:pt>
                <c:pt idx="7">
                  <c:v>7260.4548999999979</c:v>
                </c:pt>
                <c:pt idx="8">
                  <c:v>12347.144999999999</c:v>
                </c:pt>
                <c:pt idx="9">
                  <c:v>9125.3986000000059</c:v>
                </c:pt>
                <c:pt idx="10">
                  <c:v>9287.5185000000019</c:v>
                </c:pt>
                <c:pt idx="11">
                  <c:v>8608.8257999999969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E7-4A65-B29A-5A882EF22D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29899247"/>
        <c:axId val="1329898767"/>
      </c:barChart>
      <c:catAx>
        <c:axId val="132989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8767"/>
        <c:crosses val="autoZero"/>
        <c:auto val="1"/>
        <c:lblAlgn val="ctr"/>
        <c:lblOffset val="100"/>
        <c:noMultiLvlLbl val="0"/>
      </c:catAx>
      <c:valAx>
        <c:axId val="1329898767"/>
        <c:scaling>
          <c:orientation val="minMax"/>
        </c:scaling>
        <c:delete val="0"/>
        <c:axPos val="l"/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89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8428392797932215"/>
          <c:y val="0.19204831538914779"/>
          <c:w val="0.17904836667106111"/>
          <c:h val="0.1334826450265145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SUB_CATEGORIES</a:t>
            </a:r>
            <a:r>
              <a:rPr lang="en-US" sz="1800" baseline="0" dirty="0"/>
              <a:t>  SALES</a:t>
            </a:r>
            <a:r>
              <a:rPr lang="en-US" sz="2000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4690809418995797"/>
          <c:y val="1.3024983097007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718889002465423E-2"/>
          <c:y val="0.11429679064929284"/>
          <c:w val="0.87732463972756358"/>
          <c:h val="0.8163972230120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pivot!$K$3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3.5960660736083579E-3"/>
                  <c:y val="-3.23304199466980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54-4F7C-A7A6-6781609731EC}"/>
                </c:ext>
              </c:extLst>
            </c:dLbl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7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pivot!$J$4:$J$9</c:f>
              <c:strCache>
                <c:ptCount val="5"/>
                <c:pt idx="0">
                  <c:v>Phones</c:v>
                </c:pt>
                <c:pt idx="1">
                  <c:v>Chairs</c:v>
                </c:pt>
                <c:pt idx="2">
                  <c:v>Storage</c:v>
                </c:pt>
                <c:pt idx="3">
                  <c:v>Tables</c:v>
                </c:pt>
                <c:pt idx="4">
                  <c:v>Binders</c:v>
                </c:pt>
              </c:strCache>
            </c:strRef>
          </c:cat>
          <c:val>
            <c:numRef>
              <c:f>pivot!$K$4:$K$9</c:f>
              <c:numCache>
                <c:formatCode>[$$-409]#,##0</c:formatCode>
                <c:ptCount val="5"/>
                <c:pt idx="0">
                  <c:v>330007.05400000012</c:v>
                </c:pt>
                <c:pt idx="1">
                  <c:v>328449.10300000076</c:v>
                </c:pt>
                <c:pt idx="2">
                  <c:v>223843.60800000012</c:v>
                </c:pt>
                <c:pt idx="3">
                  <c:v>206965.53200000009</c:v>
                </c:pt>
                <c:pt idx="4">
                  <c:v>203412.73300000009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54-4F7C-A7A6-6781609731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69517743"/>
        <c:axId val="1969524463"/>
      </c:barChart>
      <c:catAx>
        <c:axId val="196951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524463"/>
        <c:crosses val="autoZero"/>
        <c:auto val="1"/>
        <c:lblAlgn val="ctr"/>
        <c:lblOffset val="100"/>
        <c:noMultiLvlLbl val="0"/>
      </c:catAx>
      <c:valAx>
        <c:axId val="196952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51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DASHBOARD``.xlsx]pivot!PivotTable9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</a:t>
            </a:r>
            <a:r>
              <a:rPr lang="en-IN" baseline="0"/>
              <a:t> </a:t>
            </a:r>
            <a:r>
              <a:rPr lang="en-IN"/>
              <a:t>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pivot!$AR$5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3"/>
              <c:layout>
                <c:manualLayout>
                  <c:x val="0"/>
                  <c:y val="-1.0157545936901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B8-4944-881F-F015663905E5}"/>
                </c:ext>
              </c:extLst>
            </c:dLbl>
            <c:spPr>
              <a:solidFill>
                <a:srgbClr val="FF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pivot!$AQ$6:$AQ$10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pivot!$AR$6:$AR$10</c:f>
              <c:numCache>
                <c:formatCode>General</c:formatCode>
                <c:ptCount val="4"/>
                <c:pt idx="0">
                  <c:v>1993</c:v>
                </c:pt>
                <c:pt idx="1">
                  <c:v>2102</c:v>
                </c:pt>
                <c:pt idx="2">
                  <c:v>2580</c:v>
                </c:pt>
                <c:pt idx="3">
                  <c:v>3319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8-4944-881F-F015663905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49682335"/>
        <c:axId val="1849682815"/>
        <c:axId val="0"/>
      </c:bar3DChart>
      <c:catAx>
        <c:axId val="184968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682815"/>
        <c:crosses val="autoZero"/>
        <c:auto val="1"/>
        <c:lblAlgn val="ctr"/>
        <c:lblOffset val="100"/>
        <c:noMultiLvlLbl val="0"/>
      </c:catAx>
      <c:valAx>
        <c:axId val="184968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68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CATEGORIES SALES</a:t>
            </a:r>
          </a:p>
        </c:rich>
      </c:tx>
      <c:layout>
        <c:manualLayout>
          <c:xMode val="edge"/>
          <c:yMode val="edge"/>
          <c:x val="0.27970881648546669"/>
          <c:y val="2.10538255582373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94000"/>
                  <a:satMod val="100000"/>
                  <a:lumMod val="108000"/>
                </a:schemeClr>
              </a:gs>
              <a:gs pos="50000">
                <a:schemeClr val="accent1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1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pivot!$G$3</c:f>
              <c:strCache>
                <c:ptCount val="1"/>
                <c:pt idx="0">
                  <c:v>Total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58BE-4542-9987-A54ACB6CBD9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58BE-4542-9987-A54ACB6CBD9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58BE-4542-9987-A54ACB6CBD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pivot!$F$4:$F$7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pivot!$G$4:$G$7</c:f>
              <c:numCache>
                <c:formatCode>_-[$$-409]* #,##0.00_ ;_-[$$-409]* \-#,##0.00\ ;_-[$$-409]* "-"??_ ;_-@_ </c:formatCode>
                <c:ptCount val="3"/>
                <c:pt idx="0">
                  <c:v>741999.79529999977</c:v>
                </c:pt>
                <c:pt idx="1">
                  <c:v>719047.03200000292</c:v>
                </c:pt>
                <c:pt idx="2">
                  <c:v>836154.03299999656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BE-4542-9987-A54ACB6CBD9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29870144787705"/>
          <c:y val="0.3483092628496815"/>
          <c:w val="0.12760798773238685"/>
          <c:h val="0.34679961487226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DASHBOARD``.xlsx]pivot!PivotTable18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186898512685931E-2"/>
          <c:y val="5.6574418952638622E-2"/>
          <c:w val="0.82408139927390966"/>
          <c:h val="0.89528240673119908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pivot!$AJ$5</c:f>
              <c:strCache>
                <c:ptCount val="1"/>
                <c:pt idx="0">
                  <c:v>Sum of Profit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delete val="1"/>
          </c:dLbls>
          <c:cat>
            <c:strRef>
              <c:f>pivot!$AH$6:$AH$16</c:f>
              <c:strCache>
                <c:ptCount val="10"/>
                <c:pt idx="0">
                  <c:v>Chicago</c:v>
                </c:pt>
                <c:pt idx="1">
                  <c:v>Houston</c:v>
                </c:pt>
                <c:pt idx="2">
                  <c:v>Jacksonville</c:v>
                </c:pt>
                <c:pt idx="3">
                  <c:v>Los Angeles</c:v>
                </c:pt>
                <c:pt idx="4">
                  <c:v>New York City</c:v>
                </c:pt>
                <c:pt idx="5">
                  <c:v>Philadelphia</c:v>
                </c:pt>
                <c:pt idx="6">
                  <c:v>San Diego</c:v>
                </c:pt>
                <c:pt idx="7">
                  <c:v>San Francisco</c:v>
                </c:pt>
                <c:pt idx="8">
                  <c:v>Seattle</c:v>
                </c:pt>
                <c:pt idx="9">
                  <c:v>Springfield</c:v>
                </c:pt>
              </c:strCache>
            </c:strRef>
          </c:cat>
          <c:val>
            <c:numRef>
              <c:f>pivot!$AJ$6:$AJ$16</c:f>
              <c:numCache>
                <c:formatCode>General</c:formatCode>
                <c:ptCount val="10"/>
                <c:pt idx="0">
                  <c:v>-6654.5687999999973</c:v>
                </c:pt>
                <c:pt idx="1">
                  <c:v>-10153.548499999997</c:v>
                </c:pt>
                <c:pt idx="2">
                  <c:v>-2323.8349999999996</c:v>
                </c:pt>
                <c:pt idx="3">
                  <c:v>30440.757899999971</c:v>
                </c:pt>
                <c:pt idx="4">
                  <c:v>62036.98369999999</c:v>
                </c:pt>
                <c:pt idx="5">
                  <c:v>-13837.767400000012</c:v>
                </c:pt>
                <c:pt idx="6">
                  <c:v>6377.1960000000026</c:v>
                </c:pt>
                <c:pt idx="7">
                  <c:v>17507.385399999985</c:v>
                </c:pt>
                <c:pt idx="8">
                  <c:v>29156.096699999998</c:v>
                </c:pt>
                <c:pt idx="9">
                  <c:v>6200.6974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B-4976-A140-E8A3E4CD3F62}"/>
            </c:ext>
          </c:extLst>
        </c:ser>
        <c:ser>
          <c:idx val="0"/>
          <c:order val="0"/>
          <c:tx>
            <c:strRef>
              <c:f>pivot!$AI$5</c:f>
              <c:strCache>
                <c:ptCount val="1"/>
                <c:pt idx="0">
                  <c:v>Sum of Sales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pivot!$AH$6:$AH$16</c:f>
              <c:strCache>
                <c:ptCount val="10"/>
                <c:pt idx="0">
                  <c:v>Chicago</c:v>
                </c:pt>
                <c:pt idx="1">
                  <c:v>Houston</c:v>
                </c:pt>
                <c:pt idx="2">
                  <c:v>Jacksonville</c:v>
                </c:pt>
                <c:pt idx="3">
                  <c:v>Los Angeles</c:v>
                </c:pt>
                <c:pt idx="4">
                  <c:v>New York City</c:v>
                </c:pt>
                <c:pt idx="5">
                  <c:v>Philadelphia</c:v>
                </c:pt>
                <c:pt idx="6">
                  <c:v>San Diego</c:v>
                </c:pt>
                <c:pt idx="7">
                  <c:v>San Francisco</c:v>
                </c:pt>
                <c:pt idx="8">
                  <c:v>Seattle</c:v>
                </c:pt>
                <c:pt idx="9">
                  <c:v>Springfield</c:v>
                </c:pt>
              </c:strCache>
            </c:strRef>
          </c:cat>
          <c:val>
            <c:numRef>
              <c:f>pivot!$AI$6:$AI$16</c:f>
              <c:numCache>
                <c:formatCode>General</c:formatCode>
                <c:ptCount val="10"/>
                <c:pt idx="0">
                  <c:v>48539.541000000034</c:v>
                </c:pt>
                <c:pt idx="1">
                  <c:v>64504.760399999941</c:v>
                </c:pt>
                <c:pt idx="2">
                  <c:v>44713.182999999997</c:v>
                </c:pt>
                <c:pt idx="3">
                  <c:v>175851.34099999999</c:v>
                </c:pt>
                <c:pt idx="4">
                  <c:v>256368.16099999999</c:v>
                </c:pt>
                <c:pt idx="5">
                  <c:v>109077.01300000008</c:v>
                </c:pt>
                <c:pt idx="6">
                  <c:v>47521.028999999995</c:v>
                </c:pt>
                <c:pt idx="7">
                  <c:v>112669.09199999992</c:v>
                </c:pt>
                <c:pt idx="8">
                  <c:v>119540.742</c:v>
                </c:pt>
                <c:pt idx="9">
                  <c:v>43054.342000000004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FB-4976-A140-E8A3E4CD3F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490385200"/>
        <c:axId val="1490383760"/>
      </c:barChart>
      <c:catAx>
        <c:axId val="1490385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383760"/>
        <c:crosses val="autoZero"/>
        <c:auto val="1"/>
        <c:lblAlgn val="ctr"/>
        <c:lblOffset val="100"/>
        <c:noMultiLvlLbl val="0"/>
      </c:catAx>
      <c:valAx>
        <c:axId val="14903837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38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88853755485293"/>
          <c:y val="0.33452643040193331"/>
          <c:w val="0.13911408711706313"/>
          <c:h val="8.5145950348112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[ECOMERCE DASHBOARD``.xlsx]pivot!PivotTable4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QUANTITIES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pivot!$AE$22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pivot!$AD$23:$AD$27</c:f>
              <c:strCach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strCache>
            </c:strRef>
          </c:cat>
          <c:val>
            <c:numRef>
              <c:f>pivot!$AE$23:$AE$27</c:f>
              <c:numCache>
                <c:formatCode>General</c:formatCode>
                <c:ptCount val="4"/>
                <c:pt idx="0">
                  <c:v>7581</c:v>
                </c:pt>
                <c:pt idx="1">
                  <c:v>7979</c:v>
                </c:pt>
                <c:pt idx="2">
                  <c:v>9810</c:v>
                </c:pt>
                <c:pt idx="3">
                  <c:v>12503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03-49F9-9D81-CB9DDF5894D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1975455"/>
        <c:axId val="1681973055"/>
      </c:lineChart>
      <c:catAx>
        <c:axId val="168197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973055"/>
        <c:crosses val="autoZero"/>
        <c:auto val="1"/>
        <c:lblAlgn val="ctr"/>
        <c:lblOffset val="100"/>
        <c:noMultiLvlLbl val="0"/>
      </c:catAx>
      <c:valAx>
        <c:axId val="168197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975455"/>
        <c:crosses val="autoZero"/>
        <c:crossBetween val="between"/>
      </c:valAx>
      <c:spPr>
        <a:solidFill>
          <a:schemeClr val="accent5">
            <a:lumMod val="60000"/>
            <a:lumOff val="4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279908757550078"/>
          <c:y val="0.52496371777057282"/>
          <c:w val="7.0625607633235096E-2"/>
          <c:h val="4.6334915856106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'[ECOMERCE DASHBOARD``.xlsx]pivot'!$I$28:$I$30</cx:f>
        <cx:lvl ptCount="3">
          <cx:pt idx="0">Furniture</cx:pt>
          <cx:pt idx="1">Office Supplies</cx:pt>
          <cx:pt idx="2">Technology</cx:pt>
        </cx:lvl>
      </cx:strDim>
      <cx:numDim type="size">
        <cx:f>'[ECOMERCE DASHBOARD``.xlsx]pivot'!$J$28:$J$30</cx:f>
        <cx:lvl ptCount="3" formatCode="General">
          <cx:pt idx="0">18451.272799999999</cx:pt>
          <cx:pt idx="1">122490.80080000011</cx:pt>
          <cx:pt idx="2">145454.94809999989</cx:pt>
        </cx:lvl>
      </cx:numDim>
    </cx:data>
  </cx:chartData>
  <cx:chart>
    <cx:title pos="t" align="ctr" overlay="0">
      <cx:tx>
        <cx:txData>
          <cx:v>Categories Profit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bg1"/>
              </a:solidFill>
            </a:defRPr>
          </a:pPr>
          <a:r>
            <a:rPr lang="en-US" sz="1800" b="1" i="0" u="none" strike="noStrike" spc="0" normalizeH="0" baseline="0" dirty="0">
              <a:solidFill>
                <a:schemeClr val="bg1"/>
              </a:solidFill>
              <a:latin typeface="Calibri Light" panose="020F0302020204030204"/>
            </a:rPr>
            <a:t>Categories Profit </a:t>
          </a:r>
        </a:p>
      </cx:txPr>
    </cx:title>
    <cx:plotArea>
      <cx:plotAreaRegion>
        <cx:series layoutId="sunburst" uniqueId="{5E08CEE2-41F5-48BD-8436-65AD25DFB87B}">
          <cx:dataLabels pos="ctr">
            <cx:visibility seriesName="0" categoryName="1" value="1"/>
            <cx:separator>, </cx:separator>
          </cx:dataLabels>
          <cx:dataId val="0"/>
        </cx:series>
      </cx:plotAreaRegion>
    </cx:plotArea>
    <cx:legend pos="r" align="ctr" overlay="0"/>
  </cx:chart>
  <cx:spPr>
    <a:solidFill>
      <a:schemeClr val="accent2">
        <a:lumMod val="75000"/>
      </a:schemeClr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pivot!$P$5:$P$53</cx:f>
        <cx:nf>pivot!$P$4</cx:nf>
        <cx:lvl ptCount="49" name="State">
          <cx:pt idx="0">California</cx:pt>
          <cx:pt idx="1">New York</cx:pt>
          <cx:pt idx="2">Florida</cx:pt>
          <cx:pt idx="3">Washington</cx:pt>
          <cx:pt idx="4">Texas</cx:pt>
          <cx:pt idx="5">Illinois</cx:pt>
          <cx:pt idx="6">Pennsylvania</cx:pt>
          <cx:pt idx="7">Michigan</cx:pt>
          <cx:pt idx="8">Rhode Island</cx:pt>
          <cx:pt idx="9">Ohio</cx:pt>
          <cx:pt idx="10">Georgia</cx:pt>
          <cx:pt idx="11">Kentucky</cx:pt>
          <cx:pt idx="12">Massachusetts</cx:pt>
          <cx:pt idx="13">Minnesota</cx:pt>
          <cx:pt idx="14">Virginia</cx:pt>
          <cx:pt idx="15">Arizona</cx:pt>
          <cx:pt idx="16">North Carolina</cx:pt>
          <cx:pt idx="17">Indiana</cx:pt>
          <cx:pt idx="18">Missouri</cx:pt>
          <cx:pt idx="19">Colorado</cx:pt>
          <cx:pt idx="20">Oklahoma</cx:pt>
          <cx:pt idx="21">Wisconsin</cx:pt>
          <cx:pt idx="22">New Hampshire</cx:pt>
          <cx:pt idx="23">Nevada</cx:pt>
          <cx:pt idx="24">Montana</cx:pt>
          <cx:pt idx="25">Tennessee</cx:pt>
          <cx:pt idx="26">New Jersey</cx:pt>
          <cx:pt idx="27">Maryland</cx:pt>
          <cx:pt idx="28">Delaware</cx:pt>
          <cx:pt idx="29">Utah</cx:pt>
          <cx:pt idx="30">Oregon</cx:pt>
          <cx:pt idx="31">Connecticut</cx:pt>
          <cx:pt idx="32">Mississippi</cx:pt>
          <cx:pt idx="33">Wyoming</cx:pt>
          <cx:pt idx="34">Iowa</cx:pt>
          <cx:pt idx="35">New Mexico</cx:pt>
          <cx:pt idx="36">Kansas</cx:pt>
          <cx:pt idx="37">Vermont</cx:pt>
          <cx:pt idx="38">Louisiana</cx:pt>
          <cx:pt idx="39">Alabama</cx:pt>
          <cx:pt idx="40">Nebraska</cx:pt>
          <cx:pt idx="41">West Virginia</cx:pt>
          <cx:pt idx="42">Arkansas</cx:pt>
          <cx:pt idx="43">Idaho</cx:pt>
          <cx:pt idx="44">District of Columbia</cx:pt>
          <cx:pt idx="45">Maine</cx:pt>
          <cx:pt idx="46">North Dakota</cx:pt>
          <cx:pt idx="47">South Carolina</cx:pt>
          <cx:pt idx="48">Grand Total</cx:pt>
        </cx:lvl>
      </cx:strDim>
      <cx:numDim type="colorVal">
        <cx:f>pivot!$Q$5:$Q$53</cx:f>
        <cx:nf>pivot!$Q$4</cx:nf>
        <cx:lvl ptCount="49" formatCode="0.00,\k" name="Sales">
          <cx:pt idx="0">80876.825000000026</cx:pt>
          <cx:pt idx="1">57715.923000000032</cx:pt>
          <cx:pt idx="2">34294.920500000007</cx:pt>
          <cx:pt idx="3">25047.639999999999</cx:pt>
          <cx:pt idx="4">20303.548000000006</cx:pt>
          <cx:pt idx="5">18999.626000000004</cx:pt>
          <cx:pt idx="6">18482.559999999998</cx:pt>
          <cx:pt idx="7">16168.149999999996</cx:pt>
          <cx:pt idx="8">14763.469999999999</cx:pt>
          <cx:pt idx="9">10854.138999999997</cx:pt>
          <cx:pt idx="10">8666.4699999999993</cx:pt>
          <cx:pt idx="11">8233.1999999999989</cx:pt>
          <cx:pt idx="12">7843.3000000000002</cx:pt>
          <cx:pt idx="13">7516.8599999999988</cx:pt>
          <cx:pt idx="14">7451.6100000000006</cx:pt>
          <cx:pt idx="15">7121.2570000000014</cx:pt>
          <cx:pt idx="16">6949.1920000000009</cx:pt>
          <cx:pt idx="17">6779.6600000000008</cx:pt>
          <cx:pt idx="18">6553.7999999999993</cx:pt>
          <cx:pt idx="19">6367.7139999999999</cx:pt>
          <cx:pt idx="20">5551.8699999999999</cx:pt>
          <cx:pt idx="21">5486.619999999999</cx:pt>
          <cx:pt idx="22">5414.9840000000004</cx:pt>
          <cx:pt idx="23">5342.2820000000002</cx:pt>
          <cx:pt idx="24">4643.0759999999982</cx:pt>
          <cx:pt idx="25">4337.1689999999999</cx:pt>
          <cx:pt idx="26">4162.1399999999994</cx:pt>
          <cx:pt idx="27">2265.3800000000001</cx:pt>
          <cx:pt idx="28">2177.6500000000001</cx:pt>
          <cx:pt idx="29">2111.4380000000001</cx:pt>
          <cx:pt idx="30">1973.2470000000003</cx:pt>
          <cx:pt idx="31">1735.1900000000001</cx:pt>
          <cx:pt idx="32">1720.0399999999997</cx:pt>
          <cx:pt idx="33">1603.136</cx:pt>
          <cx:pt idx="34">1568.24</cx:pt>
          <cx:pt idx="35">1327.4220000000003</cx:pt>
          <cx:pt idx="36">1318.95</cx:pt>
          <cx:pt idx="37">1294.75</cx:pt>
          <cx:pt idx="38">1160.4200000000001</cx:pt>
          <cx:pt idx="39">1003.72</cx:pt>
          <cx:pt idx="40">936.93999999999994</cx:pt>
          <cx:pt idx="41">536.48000000000002</cx:pt>
          <cx:pt idx="42">412.33999999999997</cx:pt>
          <cx:pt idx="43">307.73999999999995</cx:pt>
          <cx:pt idx="44">111.67999999999999</cx:pt>
          <cx:pt idx="45">106.08000000000001</cx:pt>
          <cx:pt idx="46">28.379999999999999</cx:pt>
          <cx:pt idx="47">25.920000000000002</cx:pt>
          <cx:pt idx="48">0</cx:pt>
        </cx:lvl>
      </cx:numDim>
    </cx:data>
  </cx:chartData>
  <cx:chart>
    <cx:title pos="t" align="ctr" overlay="0">
      <cx:tx>
        <cx:txData>
          <cx:v>STATES SALE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white">
                  <a:lumMod val="95000"/>
                </a:prstClr>
              </a:solidFill>
              <a:latin typeface="Tw Cen MT" panose="020B0602020104020603"/>
            </a:rPr>
            <a:t>STATES SALE</a:t>
          </a:r>
        </a:p>
      </cx:txPr>
    </cx:title>
    <cx:plotArea>
      <cx:plotAreaRegion>
        <cx:series layoutId="regionMap" uniqueId="{DD25BBCD-57C4-43EF-8A53-D94C245A01CB}">
          <cx:dataLabels>
            <cx:visibility seriesName="0" categoryName="1" value="1"/>
            <cx:separator>, </cx:separator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1H1Zc9u4tu5fSeX50k0QAEHs2n2qmpqtwY4dx4lfWGrbTYITOE+//ixCsiWz1Yl3bZ+6JXUXQiws
UBA/AmsE/O/H5l+P4fM2+9REYZz/67H5/bNXFMm/fvstf/Seo21+EYnHTObyr+LiUUa/yb/+Eo/P
vz1l21rE7m+Gjshvj942K56bz//zb7ib+yxX8nFbCBl/KZ+z9uY5L8Mi/0nbyaZP26dIxGORF5l4
LNDvn0cylNn2SX7+9BwXomi/tsnz75/fcH3+9NvwXn/73k8hDK0on6Avti44tyjViaGrD/r8KZSx
u2/WkE4vKGEWNvHLl262EXR8z1DUQLZPT9lznsNvUf8e93wzcGi4+vzpUZZx0T8wF57d75/vYlE8
P326LbbFc/75k8jlaMcwkv3o727Vz/3t7SP/n38PCPAABpQjVIZP61dNfwPlj0x0Mt6+PJ4PwIRc
GBwbhoUIVx82wAShC9MklJvUfMFs9z7soHnHgE4j89pxAMwfD2cJzOa5/vRDZsHHIUOMC465gZE1
gITRCxMmELEoeoXsGJL3DOU0JoeeA1A2P84SlCmsYOLpA2eLYV1QTikyMH87TSzjglgME8PCu6Vt
sIK9YySnIXntOEBkujpLRP7Igm2cb2F5/TChQi4skCo6RnQ3G6y3yHBABnNEKbV2yNCX735ZwH49
otPQHH7LAJs/bs4Sm9E2FH/JLBYfOGEwuzAoMU2O+O7pD0U+4hcmYgbj+l7+vEXnfWM6jc9x3wFC
oz/OEqHN85/ZNg8+EB+CLqjBEGZsJ911YzB7+IWFdGb0M0x9BrPnPSM6jc6h5wCbzeRMsak/rZ8b
8fiRCjO5IAaAg8geHZAqbxVm8wLpFua6BfNqqAP8ejT/hMzhlwyxWZ8lNvfb3APjqZDxy1P67xVn
wi4IAmwwIruZMZg5yNAvKDWxBcrCy7fuJM77RnMam+O+A2zuz3NNW29F/PzygD4AFnqBQd4Qivfq
wEB5NvmFgUzAjO3lDXn57h04vxzOaVz23QaQrM9zKfv63HyohoYuCMwDYiF0Ugfg/AJjbHDWi5n+
Axrc8Vr2y+GchmTfbQDJ1+9nuYKtxaMn3O1Hrl+gNzPCOLP2VuRAb7boBcM6ZxxUN/Ux36LynhGd
BubQc4DNenGe2Mi42H6kTwZEi44xWPdsL1r+JvZBaSZghZp4uHr9eij/gMlLxyEkX88SkuvnOM7b
sNp+qDFDdDA1wZbZq8K6DkrXsTrG2IWFLQsWMn03ZQYL2XtHdRqit70HOF2fp/C/F/mjjHPxseua
iTmn2NyDMPTUcFjXDHDi8NOemncN6TRCR10H8Nyf58q2CEMRS/GB3hqYQsggiEAQ4HWKHE8hi18g
YpmYWnv1DdA71gXeM6LT4Bx6DrBZnKcnrffVzrdRApZN9pH6M74wLWoijulOWRvIHgYOA3AWGFzf
O3TA7DkG6N3DOo3SoPsAqs38LKXRjQcBpE+LPNzGTy9P6wMsHQjMGBasZOD+VJ+BAtcjhSxL74M3
6jMwQ987qtNAve09wOnmPJe7b89ZBHrQB0JELnRGDfhvOIsMCKoZJjfBd6M+9OVLd1boO0ZyGpbX
jgNEvp2nHnfliQ90p4HwIRAIwISzk2sbBHFAcwPZY+xNnoHw+dVoTkOy6zXA4+o8V7J+eb58zvLn
9uV9/YB1DFQC8GCCxrZ3DwwcaYxcmMyikPiwmyqcvHz3bq68b0ynsTnuO0Boc3mWsmbzXG0/MuKJ
wTlDTUI42qvLA5sHIfPChDnVR0XVpIL2t/rAr8bzT8js+g1R+XaWqKy3eb599Mr8uSg+Ups2LiB2
hsHNDPLjWI0G2W/qoMCBF2E3aQaW6LvHcxqcQfcBRuvztEVnzzJzPzT2CUKeWIZlvfg1B65oC18Q
QjA4efYOhYGC9o4BnYbnteMAmNmZApOB3vzpqyy24cva8k9S5/8w8+qu2Hq/+vq3qWE/TYWDZdXA
DIA/HaZAfdoVswzDMAd+11+N4/Qrses1eB/uzlMpXIJ8KR+DD1RBIEsBouDYIObAhgInuGGBO48Q
c7eODnSP9wzlNCCHngNQlj/OQsL9PHdypwHsZukbzv80Y5RfUB30D5Pt7aTBEgqhIx1BypXxD0GK
QUrnPw/rNEiD7m9+yXnki65FHD/nsHR+3NJFTIiwcgRJVXuxBRrfse7ByQXigAkklb586T60+p6x
nAbi6GcMpst6cxbT5c2oIbn6mwBd40ODE/0ahsAtZ/HTQSNmXZgcHHeQUPIahT1W1N8zotPgHHq+
+ZXwI89T39jIrPA+jbaZBO/3B04cDNntmGNGIayqPoPFjIHv26IEMbSfWIP58/5xncZp2H+A1mZ0
ljNpET+JD42+gsXbSxPISNyhxMELdLy+WSboBACRyfce8oFO8I4BncbnteMAmMV5LnFrkeeyzMSL
EPgnnf0/UJqtC2wyyOMlpz1FfaovY7B75MUlPlCd3zOi09Aceg6wWZ/nNpKFrD9wYYOdCpBOZVJG
TosejkGL03UT6fv2AS6/Gs1pTHa9BngszlPkXAXh1pPRB2LSCxsLg92yX6SGuQoc1AXIHNV1Bhk+
6vMyT3fK2ntGdBqXQ88BNlfLsxQwXyGXBPaUPX9gkBXAsQgku4G9uXv2Q7OzV7ExJM7/Q5D1XUM6
jc5R1wE8X89UzGyz9mMDq/02xd4dQAeCn5kQHgIVG/N96ujAX7d+x0hOg3LoOcBkPT7LKTN+Drf1
9iPTEkAp03ULzJcXh/YQGwo5ppZJYLfcbkYNAqrvGdFpbA49B9iMJ2eJzVX27H5oHjyGbYoWPHu8
d5ENkNnlwUPuL0YDCfPLgZwG5OUHDOC4ujlLOFayFPkHGzD6BYdNO7o1zDrgCPIXETiVrb1pM7Bc
3jWW06AcdR3gsjpPjWwkQeo/FuKxLF5e2//egOl3WzGKKITlXn0wx6YlgwQEDBEjZAyWr3eO5jQ2
bzoP0Bl9PctZs3NljLfBx3o2YUsP7FSAzVR7b/NwKdMhgcTsd8u/pCK8vBr7TATlOPr1qE7D9PY3
DXDanKci0NvN/f9JIl4e1X8/izDMEgOUgdcU0QFMkEMKhxUYcMrE/piJgbn5zkGdRulN5wFI69uz
nEz3rYSTP9yPA6g/uYBzyG/7hy3ZsKEUtsYhQmAV3GlrL9+9m0fvGNBpcF47DoC5/3GWwCw/equ8
BYcUEMhGgIim+oBGdix+OPjXLIinQcRtBws4qI9DBL8ez2lYXvoNUFme53T5I9z+uf1QVw2sZ7Bj
0YANCztYwK48hgUczhaBVB4Dwpynpss7BnQal9eOA2D+OM+M+PvnvPh0CEYdB3vf/MD/NAYNgTNi
UNgnt3/8g7CNpcMJBrAPmOt7r/TALfDuYZ0GadD9zS/5/fP9t7Nc2RZP4O58WVz+e42AEFi4OBxT
QPaK2cCfhhDkkMKGH0jkGMTUfjmQ06Dsuw3AWJynkvZy5tcn+dcnOGmrjP780Cw48KbpEJaBPPhX
oXK8usGmOR3BRgaL7YXOwPT5T0d3GrDTdxngNx6d5WS6leX/TbwaPDs6ODuNl33bQ7nUb4eE5EXI
VdshO9Cz3z+u05gN+w/Quv3/hNY/5xi+JvyNt8V2og7NOzrg7eet6hHAUX6Drnv9a7dEPh6fV/ey
ei6efv9sEHIk1PpbvNHbBmlMO8H42u95mxe/f9ZM8wK2RWCIexNuwJljMA1rEKi/f4YM4wvCYac4
hF4NbnATzK24t3R//wxpxhgO7IOI695nkfevInSBOQ/hC3gtEBwuw+F4n9ejCq9l2IL/8fVh7Ouf
4jK6liIucjgmEMGvSXZ8/SjBsQuyV+cgZQ0G5jc4SKD9cXsDRguwo/8XIj+LUR3Q5xTLNY11fNek
oTFOvI7PUGUadzVJjXHUZXymWnVLQ7tWI4vxrjUMg33rqb7qVor5VF/Et8KV3titknSpCisM08Q+
1HnTpkvWFwOa73bJC6OWr8y4aOYu6bLVoQgTflwVJNKWMpjzlON7NwmjFXhe3ZHWV9M21id17bGZ
Yabk3mDFUxAX9ZXbdDbyvIlkmT8Nurp9oEk6igvE7yu3mVLuF4Vj66wj49DpnGXbps5SXZkJd5ax
45qZfagHDsKXVeXbQau7E8Kc1i4y7Ltjq+7QsgkRS6ewjRMtVd0zyytNOvqfSSD8eeuTeOV3nlyF
feE5DRuFekJGgwZVVYUpMrkKkkDLbXWZzLlbByvVFjaNNnG9xp+4bltNG9xZGz/PqqmbONbG66+6
pmnsjFM5TtBM5jj/xvVUuy5CGcwCzZN2k1RyU/WFowVQsLS1aRLXdlHUbpnYJDKjcZK6fIaLYoPc
otu4iUZuEeyMnRiV406zJqO3npvUazfJ79Iocsa6p9PqJgj8/LLxRsyk+U2ph8UN/I5qHgshdjTV
0M8VmwvfXaiq2Rnuzc86qRuFtJrjTMpF3WCZ2lSU7bK2guNC0RKDNUcNilaR5G6PuYU3rV/NCarD
qwwL79ZxNDrLiYlGGTG92yZvkV3VeTP2jbqYpUGBlwgZ5WXC6mpuoVRsaOObk9jq5I3RWHhEtcC7
D0IW23XDq2USp/pYGk048uvc/6auwtervNbEjna4gkRcY+6HnjlBYSZGiMV0xj2n9EaqXscVnbkR
d+cVastx1XmpreW1d8uaIJ53WZXO3Ua3bpK8yuxKi/wnr6knRepFD4XTorFHNLGmheGsXByQsVO0
zlSWhNpR4rjIhpA4teGll9MkNOTGaz250VkmN21fpKymdsOzZKoaMqv1EMwbaNG8gtpWmjyyslmn
Tvhg+FHtjRKeapd9NY6ryhtJ1mmXuJQPMD3hB71Ws5hkX/JugXAXLTta4NQmAUFLPw4Dd1yAn3OC
6y7bEXftfo7+NJPIm7OIion0NHNUVppvzaj2qBVRsw6YgzdRw0eWz8LuWxXWoa2nwrVi23KL0EY0
aW2XBu0172izK2Iyhh7imOI2li3TrJs5BFibsBk1xGhnIXPFF+lIwzbaLHoUtTtv/LK5p3m2YXE6
C/p1RBWw6jlL2q8jqhqpxeRQBwCvnC4WNsuQvyoqFK29jLAxiJvuu+voKzM3zCdPdLeko+I+sng9
0anjr2SXRWsBmVo71iruVj6J5P2RKDwhXSAQNZAukOhlEA6bnPqzHUDQ9NLnSLowFInSMz3rOTBF
uBA88EPb4CK51BJTXhaBAXV1OawPWY/qf7sc9s3bLhhpRUMmBHf6XZm6Nyltm6tICP9O1iMnyqOR
I1tnEvYwqwKZHYE1LApWcVjs6JEhPWyrVqvv0WiZM1F8h26vPQ50anQutlWPX39HGmfrNK7j29bK
AjuvZP1FGFm2ckzPH1OzSLZuUF26DXa/RVwTC2I50dTNrGRbLQvhBts8kvkUzi+25mYY5N80LVpE
fmDXXXHbuF18rZkFvYm8cu22rPzeUurNO3CYTBAryu9xlUZ2lOXeVURzd565DI1QhiKbZ633UDl5
O4p0vVlVsdXeRkF6zXp6bjXeRI86Z5EKGt93pT5S9JL7bNoWvjFzosB7QMVV3Tbsu9PG2rwqMzJR
ZLcii8JPxJ3LrWJZkC4YO7UrHrDhgwn4eibyqbfPAgP0jW4DzjhwHhgEw1ZgyJDiffvR29f52MpN
3RRPPgpwIEYgunw96B6I3pmjujVAZ0gcfFN2Fohy2T7oITdHmlvkqy5v8Y3navctTNgpqqU/bkMn
WGVYD1ZRku2vFE2zousg7tz5gK54m9JsclvxHZp9M73OcAZP/MTtFE3P/VnilV8YJXLSlGW90ouI
roLM8ieR7NzvhelfsX5yU4depybR7xWr4ZE9a9UZR6yShexJavjaTyJ0bzqtnKAEeePMK1zi2RrR
uiS+tsp6AVNyWvvEd+3+Sg9J4Npu6e2v3rYO+bRGTJtAQo+3fNLK0aWRlWRkxVxfaW13XPAELXxs
ZosB/cAbOIm+UlWTylXRRM5cBG1b2geWQ19FozK+MuqwmauuqlHRh90irt9ogVGPGxlMnS5sv4Lw
9EfIQtl3sy2ELQqr/tNNinUXuJ5r+0FhC6GVwo5EYheUZzdIRNlIo/Ed8hv/yvB04+611nEX3wmR
3hlV5F+hvta3qZoBkurA+a5+Xf8Nr3c5fJ8L36Bqr22H7+vbDrXXkdE4ZIsgEaXtI+GtrcQlo4Ya
chwx4q4VTV0dikA1uCEZmajZ851i9hrHmf98JjNwAx5PZLCdMIajSziG0+UggZgNJnLjCc3wMqw9
CV+/LbrM+mIx31/ngVON1IwGleCxjLH1BVQfsU5f6RbQ81d61Yl6JFOj7VWIx4YJfsSv6Nhlj6Gz
FRm/4UXYlTZMbrRyXt/a3VVP07s8nfjCJDb3ch0Y+5daNatCvW3qSjGCdCQ2HDkFd1TE3c0t5MSj
tPP0sSZBKU7DILHjisfLtFeKI4n1madjMVZVPbbCLwXydzXZc2DHTWzRRHIp6ENXhCPLaekyTIv8
qjbqZFSIIHpMqTfyHbN5iEBNnhw4TPrk0Mu8sswFwziwC2SCknWoJ/gX2gAFn8UQxd7YNQwK3nYL
D1FMylYyWIOsJ80NEdVsilJjogxDiWZhaWhfVSUI5jVNtK+JMOWtaLdVxJZO7rtr08xAK3ytJo4O
A/ZrZ9fKBcu+cLcd6yBvaJcaK0xCd54nurGi/RXuaepK0Q6tMnG02YFPXdWivkFxJ1Y142CDEKOZ
FmmWXwWduy9Ugyx5A0bhC02xdCBkR6ohoWFD7azvB2cn7G+juBUjD1pu/3ymmH+fKQyMQ9gaywmc
tQA2/VuR59JKaHrj4ScaF+4oFwKtytfCzAW8qapeFAS0w8Sd4ELklwdSGgMwoajwpBOUbDQRkE2Q
h7aPvXxN2pJsjL5QdOGTcMJbREaDBtXa8BAsW0NMipJrxUJ2goUbXVb+WBjR97QRaEElza/ypsyv
cH/V0yUx2/mON/BJcEXKYFmRyrjrDMmvGRPLrE7wHQ5a67pvS3XrqC3va4TUX6UM24k0tHSR14m/
VFd+3e6vwterQ+vhyq2ZvwyMPJv9HBuE/z4BILJuQt4wJAn13j/9LTge85zQb/XsKSjiLicTlvBp
5rXaOrTS60RrqoWq7UgMOZ2dxWU7dsFBPwp39Z5btfuBaC9rli3a2NLWOPJoNWu5PLqNalC8ArYu
jQtZF7aTZP7Il532gxrxjUwy5NrgIGkLBv+6+Lox4vShdhJ3FBaxfqt7XTOJpeas00T3F4aI04Vl
engdgNCcoNrPbnEU+6M299yH/o5ewPT+jsRxgxsLe9mMaAm2izqNHiGBfZY2dftdVJEz6TRWX6LQ
dK4VR5iZ9Sb0fd8u1Ovav54NKfUVU+9snbaJTbEbTsvXlgOjNMpwjN0qHsU1zr/wRtph2ni3JOXe
rVGXxlhwK58q2itH0aTBGDXOTdrbj7Tz4qnhOGKc91VFEyGLpikH3Y8pi9N9rcdgqX1RjIqmcd8f
d8jPv6iGw70iZbjGBrFRrhWXJPUmaWHFm9JtwB7ur5gRyU1CY7pEqTsZ0BWHaux7KtZDJ9r3zPqe
r7dVHIqu2AzR7G6rSIPub2+bc/kLmW397WWnBmzRh6Ph+4QROKVnILMLU+h+G8QO7DaOxwgxU9pl
l4KFroOZbiIrWqpqSh1k08zvxrIDm9BWzQNG3/IYG+3YFVPT30NxHtjVLVVV3dJK6FVo4Ggq/KLd
CIITwy6csNwkS0XpatxuAkVmie9M3Vpv7BCEumEf2sFrW9qMhcGsQ6Ld7Jr3d0HgRbKzLKIT6U6S
zCoL8JiU2Qr5Mo3G6lIVuRY6y8idqIpek2x1xHxga/sWD7YgLrVwAkk/cDtF2l06pQABxLAzdfJQ
rvM4bqcJ6Ow2A9/bWtFUQcGz0Njq0qrZKtHbbGF6hbenHRg9XuzvoGg8oRwObfmp+UUGxj+D/fc6
pNr39j+sUJD+8Ha5c3nnU54U2p9BHkwK8F1gW8usdIxk2YyVjDjIEqvizcZ6UAQRJ8CqZEob4XQc
dN2eX9FUz050zaZ6hJWkv2svpXb3env/3ZcKn/3F4CUImij/EvVFxW48naTXO52hVxzABD9QXCsK
rhN/RUpj1AAuX4IipLdcq9xxTiSZuQ6nt3Fn+kszNVJbtTaoobd9B+LAOqBI4HGFDnVnh3kez5Ru
o/GgHMOckXNVdaO0HBshknO9d6Z7zkur8rwfWpXnXbXqPfOgLwr0+E5GdbTokuYvpzWia0/34l2h
udVTlwRooUiqsbTCauEb2V8RyuPrUDe6cQN/LAV+CRzhVU597I6rXnP0qzwYtUZLr9JWL5csp8mE
5o77kDNtlDke/t51zth1UzlzmtIbg3DxbqsUe7coaCbcLbQrRWpEI0GRTbxxTX2QcWVtTHhRxlNP
E9WIIsmvUsKtK9ZfJdR1bfCmhItDQxNwsk61bqTYDnR1k7KIq6MG8BV2NtY1UDaEQ7pllaXg3QhA
m/MTea1r5mPRsuZ7W8l4yhBtZ2aStN+dUl6ZpVXfBJ73i4WQQQznjdoLXjE45ECHQ2UhPxVMmIEP
rKwdK9PTrvmzycDTr9txo8W2SRq6Bj3ti6SRk4xYQf7ClceXna9Xt+C2zecBi+qRqqqiSr6acZfe
qIoh4L2BwLAzVVUPxXTt+vSLqpVOXN1WwvkrCNNyaVRasgHfKtn5udpWm8i61pbKh7XzVYUW96Ze
FQajAx9WXixeOpOU07EWXiolLOKgKQdJqI+V3iXfVnnLo3HBkimEvegah/JWOfdVkQTRtVtlyUbV
HIBgEmJmTnbRAD8zD/wStXhUgYJ6SfwGj9VVZDbW17TNVnXvp1F00gbkkheO9bWwkiEd1zqoQ77I
RjXSXedXmhzto2KgMkJ0TUXNGBzNBLvyMGxUtQgm4N98u7RZqZEXbW7KP/O2tsax42SLIio3ftMG
rd3EXrN2Zdas1ZUM4nxhZvkG7LmcXirmvhrVjt/aHN+EesjWXIponnDuXRZaHa2Z35kTFkfNLUgW
bmdCRFsWNcugTHJQsELLZlVgPLG29e1YpxsDfIJrcOLH4OGyWogrgUaSdrpl2WbYxtcxC2zOulkZ
OYbtVUYgng34k13juPWiUdeLnkNheiJfWX1xoFVxYuuocW3IgEMTDupdcSMrcxE72TwyGnyPfU+O
24TQBQ01fF+Y1soxeHJThm194xfOEpbA4FvCrhjrghUMJVipK1VYXdbmtl8VS5mHaK5oGa8gQmS4
+mxnNkPg6WuY5M7sYGgr2/xQVYa1srtfeRVJcZhaMnFoVSzyxG2Xh6KrknYZhdE8igpjjrGbpPah
dVdnHgSsTKdbUL8mV51Zj8s4Ste4rylSAVJnqRfNWtVgjdnTK6mLaevr9ehAUywQw3lAZZvPavDx
Zn/6WI8nddGYCxybYH4lrfsjwjEege+yXco2iu9R5u/o0nHkovV8fwKeOe8Hljn4ouDM0SsSxeYX
RIo7s6dTcJBMA944s1hjMQSRWq+rbSdtULusmtq8jbEUd4WcKscTyZGqKP8R8Syvb1GVsGdzqyM2
V0xTn3uwg+dn2gLWIQg+mFKwNjKjP5kHNAezPy7m2Fnb4DpOeNzhPyMP5kt/stNKFZrV+dO0DQv7
QCNe0Va2AY7wHU8chvoKZh597aV4B1XFT/U2tsMIfhJLi1tP69pLv+LgGO2LluojOK+t2RxIpsh1
u02NeJ4akuzYPGwGU1PPrZGi4TpAY5rydKpzqxklTR4tUJPyr6mp6RMTJxDR7atJR7J5UFgemB1Q
9dsY4oEyKWxVLeFvkl1VOlmrWuB18qtLdx0VJTKrueP77Nrl4tHXo3gZmeB0Lknj2CoE1vYGyICm
97TgLd+BplGIXO9ibYN+JbbaJa2NwO4090cZRMG3vKq0CTI8ECmt66zNTq/GIQ30H3rnLnRUmk9v
WQMG0of0rDStqrFomnpmZR6DyEvlbay+SHVw5+q6N/JE6G1Mmka6rVpVvbaaDRh7ZKFlRqjbisYr
6m0yLShG2GvjyVG/VDPYLLQgDyD1vPAKd8VDB+cQfPNNUNNIBM4xVc2SmsxY4MUTVc2NUEywVTuz
HXPoeCMjrLKlqrpa+p1Rr7wy3Qx984J8ZGH6XDolBBPhj2TctjQV68RE35UUUySIzS3BvhVXTHK2
cgNyQ1oJcU5lkKGo0+0EgS/pYKkdzDLVaqTgUBrYa5qjy0WDhHXJOwdWn6Js/ctUkIXX6JHtGxaE
3Nt8ifvChVONIWAIV50MJKx2fHwgqSvFpjhUVRV6wfKl46B8BlF3Yftuac0Mh+GJlEJ8N6VsbdG1
3TqoXecbb688VonvukOdZefE8UhVDR6RMfwppGihqrKIl1WMnBs/8384ubkNUMvGruk0lxy2a98V
XrjMwqp9UHTR0w2in6Qz8KlfCg13tgqHNiYPJqqqYqIqGqoaDmHTA63sinnS6Qst1/Ha0T05BeGn
Q9AbqoeCv1YdnUY2TYmYqVYXfB/tjjtLDX/diYWTpHjtcz+duA2JJ7jD1roBM9x26zr9AY6DbiQ8
01lW4Jm8S0oHJrtIf5BAIzPfCItp3unJj9QgawGS/dYiHt9173q2Qfeo1MaKDqoSmVDhr0RqaUfp
D1gmvu1HDF+q9AfQBNBV3iHAAZIm2pgVI9qBlmiVbnDFyjvROMyywSoH4wCCjeNGaNmk8iGApWhw
djVEMNgdL+Ubtph+D2qwfGwv0fgX0t504NyTI8RjbRwYWEwpLr1bnadO35j2uQ9OZcLxDj+TEIj2
HoNjpQs2PcDfCOCmjuDYKvhbgQPfJou0OK3iKnlIHFKNItC/lnol4szGAkG5uzYdSpcVS/SR4Zlk
RFXTjkE17YqMJjO/FqENwc90VkVxuHNEw5Hg6cyCd3OiTC5HmslMank4UQaZWcl9q19F8guHqary
F1Q+g7oq8/IuY6VYHOiHVIj6pVHxq5yIAxvX6zu/y2+kEdtdHIi7wG8mrIq67wYKYU6JSAMXV9Z+
53XX2Bx8vJuA1zs2rWPVOmo0Y6QUHtAu9KlDkdjFxxTtoAkNIhoH5oE6Nage7gxySuyiGIebGk21
KrBvXfGm2Ki4ZCTqL0gL6nuS0XRC/LBYcS3gK81tvYmm+dH3HGcb2L/ZbkvlIIa/MeXeOCBLbZQU
6RWhoPvWhn4JUrv9jnMazfM2g3hBX1VsBqQyrRJUxbZ02hTc2k10fXiX3Ta6q5JGv9y9zNhMmjmO
wMZVLKoo+hffM+VdWUv98kA/8Kp77iaNRuXufr5sxSjvvGwERmpwA55oNG5yyicJp/6NKoxIPHQR
aZeq5tTIunaC76qi+njMMRa44Dkky0CfU/dp4kD/hYoFR2P/bQLBX2cArwwkGcG24r9ZLUET5JHj
yeSh8IzoEvxy3jok3F03eRuNAjA+xjSncT5WxFPNqqFI6I88J8lSGZoFvypNt7pRlSDL8rHhWN5M
VbWmRGvdaW52Rm4Q6M+pZO6qyiw6bxEVI6dpaD32eemOcZrIcZ215jz1y3sBps9ECg8SeLqOX1FS
Iwb+Q3xvxcS/VDSzdxf4rQaxOCedqVrXkrLPtYPcprpKYAWUMid27HDyxfK6iRpUZIDnQQ9Mb6Ks
ZUeW3hcIZI9M6da3iiMjIQRw4lAuVDVlpnVZ944eVUU4JHYaiHoWki5eJaQZF6AtbcykbTddWoCf
EXl6PXFLrRh5VhmbY9WUa/oDTywyb7nbjVzX9eayjaux2zToxmN5Ne7AuXPjBm01bvorv6dJxzLW
mlLbWYA4yEgBofTQu6aeAWGTvsj7+JKig9F3rWqd0Cf/S9mXNUfKI13/IiLYBbfUvpfLe98Q7W43
ICEQICHg178Huafd42e+mfhuCKWWsl0GKfPkOQny2PEhChm5Tlb/araOrs6mdS8svnFanR2UpOEu
r9I7WQ7dyVDWpFuxXR63KZKV2NLNxeLpHWOkOxnrc4ahvJlVfz7DzCiyYUw8PPHJ575oNjvX6fKT
TH9+6TYm6d38BKjKGJ9bptkfzViqfn5ulqbV+Ke+i9rwPB9WIqLs6CFXt0fcCDIMDfTJdmqQZaJy
AN6XF/hSA/qkcr9PuGzq7w2X17j001+hfOurMQQLwhGrGgzCn510vlVhXL1mLMwWFRIee+EioHYt
j5xGl5ITJZKciqCrd5XD7iJWedMyn/vMQBXdhzl8wN625gB8yOii6t1s8wnNDVW5ruP+hLvgLspy
/8efRpnRjx76r8Y8JB1ysfKeHUK7jE5W3qkp0S2gRRVYLUIRdMYOGJzLRqZiXWlS3BU0CPbCHook
V9IuF50fZEvLZvHaOAfYfdo7Ol5KK9o0ILEdP/c/gm9jDX+PLz62vr67yTyyVsQBzVIXrHzA/Bcn
9dWbKkKe9A6SPYEfd3tiC2/VtMghEd4lZkatnGIp25aduFLkHKa+WLCGuDsrqnHoRnFwEIhcD+18
MebnpW3sjfbKfPfZpUKmN96IV3k/OW2nNgC8VwDf8rOLbOR1QCb7Glk0REg1kU1PfCtN6oj267wJ
7YUZ9ueJxZBTRB4ZEpkN3URFGSde78UbWrbT3uFVdSyZdNbKaXHzoNLwogtS8tyQ4McwBdW7YF5C
YtD4kikbt1bTDm/MApfCVV26HAGKJ1Fft/e1lScxytDelV3U3NdUFStbMbY2g14hySW14rUZNF2Z
U1mJBCC5M6Zll/oQZAECfM2kAE5TPpbUK09TI6qlCMDHXTedzVcFRzokL5FcsfH+Prhpc9N0mgub
hz9athvUiaiQfPmcY0xst+Em8gdrz9LcJcngt8U+L+jLUA/xJW14fOnnVuMW1sJmYlyZAc3qYZu2
mZUgeiELlhbYVqJhfHFdZM4G8ix6Nz1kg+gWFSCehvt0epoq28aN69KbuWTWo0qb9GoBdL7JoBoO
zth++xz3Wj9aaTG4S9Pn2t33qB4oHAUCgtmmHAtkSjLxXQY8XEI6Wx8LbZOz44x6gTuF//gPM0Rm
O2st/BcP4dktA/7pIch4NBYNsr+seQyeBlLO88zasVaf1jw2hiF75wBxD2Wt6FWBM/fxvDUlQP8B
SOiHu26Ix1XXH1IfhL1U8PMoHespiLpF2079Q2p1/c12Krxrp7ae/CoYjo1XOomeZ1GhyYY2uViZ
0ZLm3TLvBNjFAhQC89FuXZZXR6q/goNe9/WmTenv34BmHt/IjNGkY5F3HCb3pjiZSvxninLVh0j1
OjrqbuaCfOl5EHWwkml3CQxxpe2QIcsLCfB+5sN8dJZjUG96F6nUNKM4wkILsZnLqqvw+gpUWEtf
aL4zPZ/dn1NzJ+BXM1ByZ5in2sSKN72ANmJb1La7AkbeJWCXlu8dyGVOnb4THhXIEEj5GJQxKPuO
mo6DcJwDsZJBLeAkWssPMk9Z7ONw6h/tjLT7Pov+6vcHj57qqX7jGfduOHwWdunFDwZpqaN0ERda
3IxFU/Li9Gn6gcu4AEEXvWrqvRnsMxkvkYgrN8YsvFBuaEHcpfm0cGzHPXEtkgRR2q17p6aANGPk
itM2ONo+MistccJEpzJ/w7N31zsse/Q9HGDC5d7aLurmNM4ZLkTTm661ip+k9HiCLVjdp1NmbVQ+
jluwkPpbOUUqMVMoA9oCFsi3Ulv4j/Q5yGsu7/8HBu7/B2eSoMIZSgT7ODA850s05oHXmTmxKL8V
BUvCvlFXx7O6G5Mu24uONQlYS/Jm+gTpHGz6pdoY0wxMHvm6arCc7VjH0roPwj6ppkU0xJwlvvps
gFvB7zw7c1dAo0AJIJ7sDuaS8qBZ14H9fbKs7lBlZBCJS9zuAGnj7ynG9CuJdab5ufivNeZzhrGF
7P2/Rq+G3FH/lTJw5xJ+UP+ABz0Xuvj6fXWt3eWae/rV7Su+5plDE2/2J5z5YloiL3GsF7a8tQWh
O9NXzE6FbgIMIA/QbYjl0cR0KlZEJ45C6EfWE4RAdYZgNHQuX1q9W7offcOf1v//PO22axlk08bk
KQMQgpPcB7BmwmJjZj5lB5OYNCbzB/qXaUY/J3+ulXUfJV8mf5pZ1+IHlVa6sAeHHKO6ri/RyLZ8
ZneYC/B6b8Fjz9sAgM3vyymuLqh4vfBdu3lr2Wgl4CjLO+g03K1gCCLzyGeICzwvoUMf/mRp0uG/
/TNkykp4OdC9cLAlh6ITSTSU1Us2Ysu38sHZGLMayINVk+qucpGMAzvvjLK0/KUo626bWwpSA2PS
aUpCnY4nTfvxyaveKZ+qF11W1cHzo/nOxkdDaVAs68ju9mZ09K1FnFctCKP2gHACv4H5MJsX2dr8
Bh+mHz/UUV/dqbhqbl0fnHmWB6sgoMVOgVi3bAcSIKUh0mtBZ44sa4o3PByvRVR7955NvV1YOPm6
C2j7LSJvliT525eFqXKe//v9D8X9l+ATEFXoEnBB8LoZ148MOepvMraHXdOKQ/4UDvBFnnwn8tdd
TsNxnZVL1av0YIVeesj75i7PMn9jLNOPzBppk08bahog76CBbbX2+W4MKWK83K/5grjKSUg6dTuv
D4Zb04TiWodqkbXleDNdVT30696q5NKYZsB34/uwVSAMzosIxDnHLp8ejWUuQ+oIiLuAqvSg/K6o
C90SmTqyqVU6rQYKqiSczHzR2rI8BiAjPA8FWAkRHx/BpMt2DSV0kfd9IGc61LRwfRItzUP88cib
R7mQ9cb320OmbDcJcCxtaDx1Fx9Jr4+LYL6b+GVQ/jWQz1PMCjKvMJMrEb45XhpCPyOgj+szheRU
zJqD/NNqzYixkeiNogUkxD8GEYPwPU+0Bvss7fD6BQcw5mdfMSYTWGxH01PjODp9QgbSzRpk2VI/
yaMq30MBYj1lNP3mY++/GEvJS+nX0SN3U35nk/yCtJP15Kp8ONi2XyzaQFlPECkVmxBQa6fBTr1B
gFPdsFfTuw7/kJzZwb1FcWlyXSexoM3B9HERb2rJx01KRX+wUksdrHrsD3HpRiL5tE3rc040zzYm
wr5zDpDZ7Z1h+xHE5QAv9nkqHg2NwhAnTMvPVZMMdQym+SgQ7GWAkj/nBTUUYJ1FJ7gHjn9xiiBY
hC08KG82zcWWWXCpfHE3M3r3YxsUJJE9S09tnyZfptFGjsmHOs6eUv/Auja/mEs1tOwcjVdjAA0E
7Axk+alW7rSrJs39xIyQYk4++Q5g23lpjJvpEEl6wo5Db0NHkrLW5dVYImQc+Yti3o3ozVx4iRTX
BH0V3It/9fkihy8vogVnfX6q2vFnl/beIwtFZCxRUO+RWtNfFnJuH1bHXfeRsfSvsR6iqCWgV77M
RDjtg5zae9OSepg+WqYPOkwvsXUJgr4qmz0KG4u9Vzsp0m1EVWXy0XZ86BQ5LauEIOe9i5px3A1c
lUc3SqHHs8b0rDSfVhZSnbeai2LpV7l8rIKGJKlG3mLoi3eKePJHUDm4nQcJBUBBE78vEHR0bZsQ
lvEM8g515I0VvYV59ysNZfRSxXWc+MLhjzVUYss0ghjpv2+o/1DuRh4YVfM7TFyCzRTDX+hVLEzz
Sjcdecxlaifm6NVCNYtS03Jv4OvBglJV2Ha5N0evGeVF93vUdsrfo59rzagbDDvl1uLuP603H2cW
5C4YxkHbuuOhagbwWmReJV8UAaEC5R7BcO8mHyBWRGN99N2iWyBe1o+iTdtFFof60UfQrkB2tSz3
4vuFeJ6iYtoPpJ4zsjCBFNqrKPNGbJIww4yASt/I5jRJp34OgnrRjE25UYGMV5nMwy20P80m6N3w
UU3BzQSCo5zyJALh+Z7qINh2md1sMknJo9V7twJSqW0W5P7WG5q93dXVa2CBmg+ltHPyvco95LEb
rOI67J94Fz4ZlPvPVN5Vv6eSPnU+pkbx8FxrYS2hmCQnP4IseemU0E7RWh1knMOnU2MWnVykYE+e
1NGby6dbiIfyzfaad5IP4asnuEpink7PUK1BEhmG/eNAIMLgsavuS1qNy0YBpLAt2a+iJvcvVWX1
axCD83PaCnszKF8eQ+2TrWsN8T6OCN97Vj3siNb2IWqaejuGEAPGRV1s1CDIWdDAWoXROF1d0IKR
AtTqVtG6XNIikg9d6yKWdyv9hI3LSxQfnJeCWCVYE9r6RqbpBX9J+wMOwIlMDXkPNF/7qs73GZI2
20bjz+n9qryM9djcVaJ5G6jnvDqZby+7zGn2rIMQ0il1Yvr5IMmmBbdtPWTEfs2zYJuXUf6g1WXA
w72b4pFuBaTSUEp1xQJJLfbDb1SSN0y9j02UJSpU4rFIy2ztBpZ3kE2VnaIs4KvSbrJnpsMnHU/q
3WJ0rVTgr8OautsRMc2i9pi68Tr11p6y+wMBmxUbYibWqs3Ffccptsvc429BM60d0coDq4tyQZiI
Dkj8k4+LMUNk4+CDBPnSDOAtBbpNTNPmFE0z6aMZz8s9OVUHVvz1MWZyVEi9IHZd7lwr7paDtttz
ahfuXoWVu87AWnwA4bHCgeNX717+qqd8+lHhYF4MbWXfuc1UbS3qR1vfytyrlUd49BrSvHVZuzBr
qij6pVy7fhTcZ2uFW+8QeFBmW05FQOHNB8DRrY1jkfI9dsP7wngf88WbvRTT36rpHszP312f/chK
3htLpy5EEWXRfXzG/7PPfIj5CUNfvnAPNIGwiIIlxELZg+qb7ix5dHUtmj+YrjCQ+w7J5Is9d0Vx
yyGgLOyNGaRBxEEnQzLAmLE7Ao8LNz6xabfohn4Fed3ZKyd5CaUl72VeHLKSAcZy+nLboOrkqp9R
LUinadK7cXdpPE/duyr7a5oawbTk8bPHyLgVgOl4rMHidZuoPQ4BuGvmYkzORvz/gqBaAj7yrqlT
Z1da7CHNBV5puiwdfMO7LuTvvinEgw4aQLMyo/AyBCqC/7cAFTjDvzvoEQQjEVieSK3i4URdki8E
nMar+FTTyn1E/hPJmDX2WrHXU7QJgbvdNfNBPsXxBrLN39Y89mnNY2amnI/14d9m/nOdmdnNn/nn
J/xZVzCr3ei2mpK0T5FOSZVGeiU+2l0PzmQUjmfTYy4jyFIbi5YoRfDvA11YIgowQHEUcXsZt9U+
ZwGUDHPKDQ94fQ7adGssc/G7Ithgo2gXTpBrBgZipBZ9HI2bvHIWE3hL0ACq+ELGIt0XHr0rKhpf
TJdpWQXSNSqbLJwY/xoAutWuK56NZxp3K59P7jWbvdaRN2IZMqsB7aQK7nOH2gf4DywZufvWAud9
KJzofZJu/tg6vV6PVersnZQFZ7z0LgdjOOt2otbxCmgU1FsyuBHBxT0T1YbxsH4OK02PgQI2aMwB
fEXsWoFct0MlnsfJLRaWsw9roc5WWfElMCkX/Ps6xGOug/qctavJ6UAZ7SxrB1dCrnoOEexmnKbv
gVvrZGS9XAGZjh6VcG8ekq0/eI8UylBDEgJqULgtPWTS/8MMoJv1UqaOu4GQx1lPQiKp4XJ+Qgws
VlzY/Aln2U8IRdJ3131VUnXXEspif5uSNkPoJAKgN2Vw1WXt7CmQkhVEF8GLLax1PgT8h2OVv2fg
t7f3s+hsRUKkrzrhd4ucM7jgM+UXkLpalC1iZVeA5ALOaWFF+vBBkUtzlR2LcTgOdtZkgAiKRFod
9KAdDVC5Q7u/Msc/A2Zmby10wUkPKuxzJJpqAaeUPYx94SxT/DHXsojlugJ1/BTkfNwOElSWsejz
QzoE9baO6ugEuLFcU7zT6A7/MRRl8JBQHjMedmv44NPJa0ZoI9za22W2Nb6wAWeAGGJg5ml7GqA/
SEy/n3bT0ssHTJs3rqEZ/ppmsyZI5LyDWWOFT5PB72mMQeLN4l842tmzj68QRRTa1wzlDlZlGOVH
SZv2XDosXWQQ6L05qDyS2eGPwrbrxSRZDGZU7O472Rb4Zd3mmdX8zEMW/uBl+V5Zun0gTSP+l+s7
F1v+mwmCrQrvTPVdB3Cajbf6+F+2Kjkwh5SqHh/B1olvrf8UeQobL8pl7IM+hmKgZM0rL6hIQkuq
S68b725wHZTWQD+b2Kof9TKHDmPhiYHtTCBizKIL/jbNaFjLQ1OIu3iKymPqFHqdt4O4lS1rFwPQ
jlePT3eF4eXG0U4EpPnVheK7N5bRswWJ54Jrh++Q/PmFF5jaB8vukLxRYvyWk+rWoWLQfTv35yDj
LzPfG7/1x4am9UXbgN5NRF+zyV7rqc4WJt43uAASXMOpcEWwC0viy01Q21XSBB7dkLKHZwnhOHKV
UdX+BtOJdpZgS/dHQqsMDpI96KOx06zWx2wIFLISA/06YKaEIsQSM1HG7bDi0fAo/fBqmISGewiV
e3mcuyyIBu5yQUqUmIj0EuJL+xQR2axQ/h/BkG0LlAAphp+ygHLVzYJfJGpuNI2sFxQUCBaMts51
glgd+78DLO7P8iIFZ8wsxzf3sTwMMv9XW/S3yRuzi/JTvSXFUF06yAqSOgurl7Yt5BqV7/nGarvq
JSfhq0p9fS2aqbiPIZs13WNcRVsUT0CJn3lRNSL68902Pfq5LZ+Leut7KX+JaxEekCVuF8YcrPEe
+psLnQsCVW16JjRoHjIty4N2vH5p+rMqu4BU1zx4clxW8eQkdinWvpRwweHJH0Ee//vy2WcTqVd+
3XqJmfI5YEwwRfUKmiWyrHQ3LgeXl3dxU8UruBs2Dsqi3xSUN8esGesdg1u452AuHDw8oFuPKoUa
IdxZ21kfgb488dXI6XAryzhdiKjqHpms02RwHPVi5x1LOB29724654BF/d6Kbj2yNM2TKdhEAbio
iTemiWJZkSV2jSRMSuQPlRX3Xj9V9FcPMsXOZMyGDnmBVLE7e86m1VGxT7G/3ZkxZHQ+xrxZFP9n
zOTk/rkuZm2+7HXlfqgHYr8IQSqN861hYEIb6+1rkUOcNWukZUasta9LAaor7kh1H9vZDm589gtK
xV2e1sUrsBAHG8XAzmVcensbpW3WnLrkPmqRxS5QmuWdhgs8/eRn6zR2MrmVdYucqd5IOAP7IUO5
pKyBv9m45fhaN9mhiEt56mzmbQiQvATAZ/YLlFNe+d4vS8jXGsnlZ6KYWDaRmi4eEeN28lyx81Ll
r5lV5gdUSinWZd45B691ipMtm3IF0hd79nT5hDoA6h0sl7Vifv59ZKjbIcIxv0IYgZ2mqfJt1vbe
HclZjrDYDd6I/gaXGXKDsvL0qTAyhXAQ+jDnJ/WsVzADYAT9bvnOOKC+QT0l9hiE117L11bEw0sf
jeOaVD6wxpmIJR1/aSsrfhhL3RyhayoWtvSLF1VT0NVwe2yNGU/tSXWZvrWplHe6ZvfuPCuuvXLL
5YiiNLMJ8A7Ip5X/qAKtzsgn4KsQECN9kqSmYiTINBfA8v+QrUbVLy2UnLqYLlKRYtuW+Qa5Au9Q
sgGCi4zEG1902Bns0lp2jlIPLBzCxG57/U1m4o7i7sgSYa0YY3WeVFQcRq/P3uTkQNifFf6jPZ0/
HAOL/cBG/ZRK33sW0pm2ilf5yphx3KuFZeFJ+xjFn6WrLMSrYf6bnx7+4+wLUa4WKnow+J3Y/ofC
29ETJNJhYz3ouHLAbfK8xdhM/cXWnO073aZryCXrh7SGW+K7nPwU4AVmEg/x59wRusbdyM5wCzC9
ENWDaPIyEbUXfk7neMfRx0eXELjuP+bOHx3MapIule7iQ6hdTQqU+rI8SCC+76109oOq2TfZ9f6i
kLS6+qx1tzXijm1WO/SaQTW6CK06+8ahyM7glJtFvSYMKCh4GhN4E+68E4iAFw8ko4k7Z+dzFLx6
YBrJ33kHMWN/rJFNX8fmdWC5kP9RVgaUua/eBxQnHmoY2CHqBqO0yhfxD+Cb1AedkDx4SO0umRqZ
eC6DNAHFjG1AFOsOka2hzTTNViEdKefLx0jlj/HCdOqyQyZyGqNFxgMwScPpZHguhg5jWl84MV9M
rYMR1SNk6G8hlkJtINX3cMD76J44LpzOqFcHx2rIUbKwX3UorfGIUiVZMkdB71wcUYwh+GkWcavA
IkLV2vYQ85tFHcvwWOaR90hKAVe/vLiuyH8qrVeR2+EpabJ6EY4gw0Dd953IcHqJHdktoGUJbvbI
IItlRXiS1Le20B/aO2az/BSALrD2J23t49x/ylMAaiVINkdAdPEB/FC6tvikHypo4nBW6vE9Bb1Z
+rhBwMcD36Onj5rFwaqI29+LAIQXH4sQtjZ/Fo2GKdCiVFdbusXHIjr/pDls+vhJqWvpBzsNkSIB
AWjT+zFfVSB2Fk+TzL47QeQctcfofhI0hrMLlLFL4ct2w5Bt/RmDbDy7ToJmjD8wSJSXSuZ481GU
wVLb4G9alhO+iP5XN/PcpZLDugWeso0CSubuxqP1NfPZCyc8RXk0aHW7zn1GGcP0bLrMxZgxL9cA
3unxS7/fue5Ccd2uqvHGlDce8rkAIjIgEBPPrc+L6WNZL7asOmKHinrEbfZ9xWbCcZkGR2eWoJIQ
fFo3qsKj24fuoxkdlR0c2/g+a4du53LmPbMpXiNJF97bA8nv2lzfl7MIrPa7eOtwFi6tyfVWlkI9
oFq01VYDf1+ap9aJxmobj5H6MM0oD8UudcZNIOSvYA7NBhD114BxQnTBtKhzasD/vKX1T28k1rGL
R3IyDm7urAtiN6cPn9eNQjkBnXf7JcBpuDMM1d20TVE9rcvBroarhigzW6JcQX4UNOf3wUT/7p8Q
9Q1VwO/n+YHi8avvHssRDH8uobFlKl/55jcquNjB9Y+W2uvtbTgF+AfwfEq4lNFJsrx+tGS2MnHm
WCmx48CHF5q56n4ccrERkUfXJlGYMu4lnPnxkeEre67oVdjO+AT22cMHCQZcL285eZa9hm9M9jxV
1inqJcJLKpuXQLJrNmOdPRX7kFfBq2YDBVE8Li5NWqS72Oq6TZHF/q2sSjeJwFX5Kd21z7pfFbQO
r1V9AxhcQ0T4r4Zlfe35e6gCe4Emf8+pGklebYj7TMoB3Jc5R0QAt863U9UhZeQWTrY2oz1kkk09
vkUkqUbE6in+nQtICeS5LAg7qqAuUHutI6+Kt6uulM4PXis7iR023ZVwkkAEDKN1Wej4kcv+wcxo
eYGAtSgfpSibjYqqYueUqrmpGXwzM1CxfyOCfjwJ7GlLOdcbaeeLtiGmsXPuLCMnHxHXhxSdJPQW
pSL0kQ/F2XPL5moOnxoWFoiruY3nsU9Letlf1p91aYob8b+f/rFN/nn+z3QbZH5QeRvVgb9W0fEC
q7MyexgfpnjfWo5Wu4KDk4Q34vXLvqbhwQgjTCtTKQIgHxqnJe1SC1yyPl2rCmV/IE6BDh/YxKHx
hwjZc/uBERavQmxVm9GXdB2mFVDhmVpsSMZ0rnEja9QnaiBYK1DU6BBiZ30ifvxURcy9GMvOhsSr
6AMrgNo4YZXusW+3y6wiwSsU1z8JiHJ3Iu6sM5v6IeFQmJ3H2GqAQQx3uew7iP/UzwCVal9bIGvg
LvTjM/VUsSja8srGTJ9rChV6EUX1uY1JuqWO7nYtolOOGHI1qqa/H1x7OpaF+uZMbn8/NpW7oLLP
1mGMrILAWfczDrvEw3e3ZQ61tk0q38YWdeC4zwW+j8xbaiduvzt42itXkGd/9NMN5MDVJmyEustD
cSpB5X0tubc0eSVboi7RqOv8Smhzp62c7oahCA9pBS2KueD4BEOxblBubdYJzbqq/pd2cd4iQ1M0
8Utepyi06dntISKjvCAlhqNUFePKC4Zm3bLUv7TYnRY6baJ1pMEoSKDaRtUmxcgtSu2LBxrcdweE
maQWdZWkRAgEPOO6tqPnPKj6tygq6qTRbbeik6KbsLWdBXYA/RyHYZG0ft7/yCCHb7NG54nyHvrK
j38FvXWHoHgrkZ1fjgSKhZG5CykdmWieRxvmy/hQD92wDSNrn051tXJGqNjLrk9ssKufp0oN6x68
uHWdKkTglby4Avy9DqTDN8X0NUKy9R0pJ2A2JF5kaR6tUS5I7kvQYozaDxP+JQusxqmHbKE8DllO
78ylaWznYDFQ+OYuZlntouBRsBJB7Zw0GaE/0OJliMS1CSvxAFbug9PG5QVFlOzH2nKe6swhZ5eK
7jQG7RVCAFD6OaUI4d6praqjXWS3GLruXUZ44UOIXftHCwB0vJrykL/qEKixUHa7NqY1hpdIIDwM
3V6fVSiHJLOq6tW3aLFsbZUf3FidQNOMwH9GFTGjoMljtBrUbGIizzZ81L/7zSADiAm4Zp5ibFQb
+2aRulr26fiIzEh1aUr6CO+kO48DxZM0aWevddc/2RF2alDD+QYgyU+cu/qOR713GgayDUo/LxYo
qAVAzwcFfR60x1Tf9QMhezGxN+QYMUOjQsIuLlCX7MMuUBE3GaGaTNKh6lcCyPIT3Bi1AvUex9ps
zi+zW9ixo3YV6jOvi1iMCy07C+VfQq86fDSJrxAmweOKFnruZRkOqMi1Frk+C53H+6obr81Ig0vE
5QbR58qPvZ+1duDhUfmm/aC/TpKLhVtH7botXqcWRF+KSGdUtPul/XsdEf3YsTw+NukE7XBTQlbB
FEQkFFs6SvilW1sXPBF4nK/cUuJazS3iO1eOTf9gusxgX3d8o7WXLYwJchM/W077xpASrjsSPLTM
7ne6C9uFMUmRTUDe2HdqVeEDagvrG1f1opwtUUOxWWS9Wg32YB2n+QI22e9Wybx+0+fh98+uz2mf
c2MoipHawE//s5KE3QEs3l9NKqL90HR0F6k0hiR04NvCd7KTLopuk7ceOyOVOK494TWXKWrJKuYo
7aF1do1xMm9rXvMD6hHLfY7Hf6uKOjp6qJS6dkd7+j/army5cRvYfhGruC+vIrVLlmR77Jl5Yc2S
kOBOgBv49few6ZiOkslN6tZ9QRHoBijLEgV0n3P6MtRNuQ4B/nhsxxTS02avPlfZjXMLqAN3zG/Q
tU52ncn5Pom85iJZyxD3yvgXPSzOao1vepoBW6AV4mvCW8MHUi+/Gki77gCkUndd1aZ+Xeqg2yGK
utdsrNZbyvST0de+6xjaNxsHC13l9m9ulT9p2EP4AlHBa28oa4iLVL+bIJXFeBZ+iTq8wj5Oy6tV
sHbHZfPg4qu0TXW33w4WsDKq4yK2YMf6q2qJ77qdJ78X9hkoTQgs4Mt8tZF7/uLERuXXnSYeIffS
buqsKU/uwI9egpxgGCniCoZR6xcCmYC6HPy45NlvaoxjlldgT2K7ZrEBvbA8jqNhnXXgSILY67XP
Zi/PiIG4SFR6Gh7ZG6Ha9TcWW+O6d9X6gDCl81iI/jdwK/CgRNYeJ2Jh33LRJkeDRVDyyzv5kHvT
8cWyvidaFYGW0cidFjft1o6wRYJk0a0FSveHB5jcSity+ShzswfCnKsbXnTtK8ITSJDAg00bZ7cu
85veixI4ALFTnSjbO6Nn77UxKU/4X6ZbqTb2xTNrL2D9JFc1JN5O6kyeigpw/IF54bNlmuLq8OGQ
gpnaG/3KqJHujYYmOzMI8G2RQW7WBO6K8F4Gds/qPUG/WgibAyniNhC1AvRLtO6qhabps6p2xaMa
lgiZNtbR4l3mG2bX79tWi9ajqxVfQMT4DVmX4Vp7oHaURvyTTc9cK/VWVadUPtMRh5Weau871snt
0KXFY6T3HuKVrfhhexxinq32m4KURa0y51OtmuNa09IvruRVUBaGd82nBgT7fqUn+KCGtqIrKwSC
tGDkTrWOQ+5dyRG1u8ytm5jeahmDshv4LRYeLNMq5JZZg31157XnxTJb20ZANXT9+CqVKF67ZVWc
lQgBQPADsX/ujOzkJd5XJzW8MzNwvo7F02gYzNdHHYK1HljuPDw4qF95rkBQ8UfoawN6AlF8LxP6
vugyeammhu0KmRcbHI7ZrsJJITDtVn+F3Ok3gw/D78jPjUAqY6OC0zZXsnwlGq9c94h943GZReNB
yfCgNhXrNuA5slOlkgRZbWuf7CRydmGqFBBpLPB91bLPwMxkwegKbLjUSp7GEOiR3LCcTWIbA/SA
0nLjqtI5lXXbdlBSap+s0sl3NLY0mnD/cBGujriaA/gXdiNQJBTi1RW9WBWOyV46iLoHXW4Z19SL
cUQFFgJ47m1ijKAIgJAAfA+EIHu97lcja849N3AERITqKUeeaQVS9rCnMS037FU3NiAVK+41MZjz
G3JRqILgN2HkPkYGdslMV7+piiIPQJ6OB1MB02QVQjuZySk0USs9NoLpZ0Ww7EuvxgCsAw40AZdd
BMDjA1DpHQTQDNtPB5evbWDorZghIRnl7KRWQ7FnY4HvQ6UqQe2MOlJ7Xvgonf4xsqMzuNFRDHEg
BQGWtN2GGi9viKeBkqzUBXhsDWjjNnZNoNTyT3Ypk/OAuAZCIQ3/lFal++Cl5jM+P/bzKMHmAR38
D4a4M6nFLFSwGqe4oO6QACaCOBmSWoQPTfWDOnYcq+vS6dPAcfh4TSGNtTK0ZgAzwRiv8xjUPrZ6
5gJ7MbmQAacFaKQo0IDBSNUnqa9aBTbAk4Da4Dn1qW2zt6vMqNI1ZCMtyHz1okEeFj7zJZ5E+Fxl
areBZD50ES1ITioqqN255oVnavAx8PYtmFYGtEXOFrfxA5Ant6ZWUnz98VjEDta5aeMAcRS8M3uL
W86Nxhq3POipGHdl4uoQmAKzq81sZOEHqMGpBTRVavmArJNxVaW0fCOMo1uMV72Vjsx2Co6WtR6N
YKPJKYRwAYI16CzVxM80kJtepYOLk5hfOpD6znH3UxolEq2trDaei8BtxVLnIEKBvdh0paWQz5kH
qU9N4zwgyys3XcuaNcKmSFFUYEL2SvYlTOP0K4oJTIooSvOC573mN0kYPQGLwtZmwsOLreJDwdJv
OFwhAd9ygPdbCz8tU5ea3tOBqrU8RAfAa4NJHxz7UPSB0mf61RCPzBQgNqo2pFdCvMGQRIBysurx
bB/aeg/+hqYwvxoRDzBTKwvYqBg3auoYlEDsttqNFqlvY7xpWyRs9Ho/ZNyc/XpNe0BCzz6lpeVt
qmTCiTuaeWgYIi0eNKyftdgWj73oVypEcJ9Np1t7qarcpo162Art1QBi9YQAQTh3rSrP/UT2ySbX
q4RDaxcVMCrI/28hwZQhF1v+cMOkROWAvj/gu8ZwYjaHmwUlDV962bi1vNA9plx5iZMyfezBkDRb
Lp4jKflzCTRSZTTaQxUp/NkzesvvoFGNJyy6qMISbrUOoZmwCR+sEqAqULfChyKxf2rjmLxGecL3
TI2REfKi9NUGW2Zt9oLtyApGBLQ7Y7MCegVWlJmAym2qPKmuqT7i9wMwFgwPTgfeYlzaKxsHzaOj
jAAMdpaxswyRBVARscGYSgUEm4AeAw/c/pQjlID6Fa4aIK4Pq1S1bVXi511JHQshlhj6nYCJrmmu
7nXRttKqdj3PbQE6w6894nyTM3Z4YlOOQMaTNe0Q+zPlWM9dwLTwgyUHdUPORZ8hvzmYkDOc7qtG
abHmLQJj89xhCAMHCe0tORtdowc8dsPZmtmihb5FXu/muaxH4q1DSoj+hHSMFR8Z1nSLYjw7y/G6
Swfp+03OxurkpkegT9izIvxOU/tnRXO655wPL2BReefSLIZd3YG8qRhDf2kbSNCxzgO9SGH2PNZo
3+oRemrzUAexggcTyeZQraBzm+DEDKB5fHB7t7/QGgVnGTRPCrZ1i8HPnaLHFo85AeDT2TGKQPwG
6+1HgeDUt6qK9RVQHtYlD61kxwb30DRjfm2t9FOrptEr+Mj6AXUtoHjtDdErT5tmg1i73JAV4AHh
I0foHchamvwpF2V3jZhrvLTfRJ1HOz0u1aDqLQ7FEJsHArzVrUiQ5ERNC8ggeRWqg6wTy/njMpsu
TS2vdf+Dw4dLM9eqTSoRPoisxxAkzBcbf96TZwLGO3jRi4FP2y3MygP1FKs3L0kkH6mXjAUkUIv+
B/U4/mjQt1mNdGsdv4wc2kHugBwdrZo0o7EJgUwJElsxLjJU3xpT2TtKH12WYWz4q0MWRp/IaRnP
zFZbxxKZ4jtDGSXqqg7BFlicyQXxCJx1oGPWv98u7HBgtLimfQIffsP6Rn5xRzsMxgagZqkV6lnV
Ee4CdjpwofUC/juPfTZVQaEGdZXerjLDcvH1LvAb7qD+CVm196uszL310IFQcmcgZ7L2rRJ9sILs
EyGF3QtEJRB7nVcVwl1lYgRwrwWpGAEWORYHyIW9NQm2CodsauhqMSx+i+HO71+4LMuPAMSnK1p/
mUfdxWe5079wuVtqmfvLV/nLuy2vYHG5W15EEzDvznx3p2WZ5cXcLbO4/Lf345fL/POdaBq9Sq2T
9aaN2ePyJ9D40v3lLX7pshju3oj/vtTyZ9wttbxh/+lud6/gP8395/fll0v98yuFvAPH7tAofQiE
YGvHpq8hNf/Q/2BCKgqzisx9mzX3WzMt51Xm/jzhw7S/vQMN0lIfZ/36FS13XXxU5J3H9WL5uNL/
9f44zODo3ZsJdufLHedV5/ss9/04+n+973zHj38J3b0BB8Kq+26z3HV5VXdjS/f+hf5yChk+vPRl
CbJk07/8bowM/2LsX7j896WAqW8DiQo/KzOR4qEdYmfNgYj3qRt3k2SAWQggd2AFRsvy1doNA8UV
pb7NBIr6Ce5hRzmZyXGQETBxAK+cQFLnB71EzaaAzFG3Ns3MOwPzCwYdDXWjlx1rD7vASq/0rS4N
JzCRVPLB+/ORZgD0cirXNhdzo7puVNINnD1IetKlNYyp4i+F3nTnbeIytJSCC0MjgcqxyL6FTCh7
E5LPfpHn6RY5KcSj1Lx8BCpzZ9ZF8wCxpeJRQfTlZHnNlWzkVeObu/FsPgSghReP5KanKCUWI9hy
IBc9VLFFKrA1xarkkFUlMFxmArDgdBMy/Mu76253dSw9RBD1b+7sSSgv6eH3qDAQgSvc/jwCiSVX
NrQ/ztRHscnYHzLvzbwYzHcX21TgUg5wKfu3aTSXGvLz3lex6jTelCbIu1oFRovBE2QB6JIaRAkh
Urr0PzilrnsG+lJuP8wB8vQP9w+jEFfMXH8w1B4yfdDwR+k3+6HTmPNAVxlqV3Rd0Z7vxrEhYgH2
p/gM3U0YmvjUpRHUGv5YgzyoqXC8hQqU3W2XMbqKM6fbgQb52904LVIJ98ir0T6QkYacrN/kquz3
NfD2wEwiT4hCThbeIscvbO7N42SkcbpaGsDr7CN1RxLAo0sXyZSQJ29zaZowWRgwgzeoeZYPG0AA
Op8lo+6toK8nrqtaQ5AERY0UfGoBoUbYzh42iVc21z5SmyvXKufgdO4zDS3jkN96tvLGxVkDrtTk
gCNvbDPqfDnNpLH5HrTSMkj3cZ1Izvchg1qNn/OSiy3RdOkKOlC3N77uHXUXInxetZpt8zVxdom9
C1lYoB2awIMuZ4wc7kFtDCODrnmdi4NSKzauQ0Xlf7puNIOrPrmHDe+GY6Pp9ioSXR6IxHjjTqdK
67mIboAdvTRGJSDWiWg+DX1wuWdekz1KXNCxP7gaStjTdCJiQ75gxaDzj8JpiFmbBojSInPtYzyB
IlAhUv2al1AHmippLB6xrWkQDe5zX9/fgX7SHODzDQ06U7VQ8F8tBECC8h0bBE2jY2FHyBxNEUB8
Ux4ZsqgQroQsHjUQZM9RV67pZtG8ivSkJ78G2bDZD1CLfg3VEwHpuErcJoWCDWt4EsSQeo99IAUL
wEHyJOhDj9+qXvIbjWnTWAtSN0oOIUa7oT6Z79YZ1OQi2jDad7boT51qdSevR4Z4Rf0EKvRHV38o
23IogtmA4BPwAIPTfo9R3AaJe72D/nJUBcsKbZG8rXU3Fk/rhfrD3bCtMmWr6MOtfa8S+uF35a2K
KA9HHzEE7cMvzPyzgxTgcfah/oeZ849MHzLVjwB68sHwgz6ugoxpnrHXHrywbTEVm6Mme7+SVFRu
6ZO569N5xt04dXGC7rZA/n8WfeuOKwQ+wZryQGLOTaacl6YIxVvXjJpVC5jIiYw0Ps/twMbxo5GP
62Uaouph0FW15s9qtyYIh6BB9RADNA3GAALW6rXiiC+GbPPo0BROfyqSAgdTJup9Mmb1PjUyV33s
LcQO1MEtfPLhk2NKVAXpARndIuuGOOQDDbmxXvrYjPaQBxGamvuebkOveHDGHX7mtAvIrPqFrnLU
AdVH1p6XcR2l2065bkG7CK6eClDtShsqa+vgZYPih8GlQVgPfwlQ3wFTIGI9m5npQary/W7kLaZb
DqWClAzutryAmBfi1AlzvtuH8SKrgY5BXbx+1Pdjxuot4tTqk9fmEKpUQvunjnIecZv3392m6H0O
Uv81fPdlhjPe+fbOZ47bZDX0lCMNKYBWQBwt8wTCSUW0M6DX1M/m2maISALp8DZWglhVDjUq7Ewz
5sm0Th9PQb06dldisnDomGkBrWgP8Y5c7qdMa4Nay6D6jhlkLa06yHTHGewLMOvF2hUQGsa/zv5p
x+CJaGn9LbYT6HpYIrvUPEXtXxQz3FjguTyTL8m1/NlX7UYLaRpAHxSdKytHw08ScQYEqh6ADJOi
O8GIVQO6amQltgFZHRdAB7LS3LJFHlL1DNPjfoh1fBN58hWf6kkhXo8IfA381NIlaz1VoiJrXqKq
DDcBaBIaVH69dmWGmbhAqAQMnulqMSxj8WQFgkPb2gnYCuRHTQ815tkA7sbPERm+se+RRF0m0C3u
VqJbSKidQBEaC5Pzcu9selFAX4lzDViT4ZjV2paA4zF7SL6AB4VyMOqXCG8AkoUMUsN9q32pLQ0g
q0o+ybIHP09JM2TCI+2LU6gOkp9qeI6yUUUBRHxgp+m0atEUfD8g3vvvVg0HHdoYioL6Ptg87q3e
tbZa2IGZDXzWCvph3YnpLHqNq3Ef1Yj2N24yPpd16Q+TMBr4c+WD3qJsVDR5gbSIvbONGjNk9VK9
xp+CJclKS4KV15/Iykz1w5KFLJAoxhpuU/5ESiFDhsErgaB32kcVguP71o3tDYpd2S/KyB7od3jx
yAD83FfMsTaxsCC6bEKdql/x0aq3tE8eE2YcTafw7/bKIFViBz6qqnG0kjfr2xhZmOAfLHLAz89q
3qoj4bMzSvGUTuUbjSyDio4pDo3aK/3DexdJ0ehMzVg4e5Cjq7OtoJ4dFip3QnPZIzUeAB5VCiwe
9aBtoZ9rszkanYkCMLnMh23e9h0espgw4vv/6ORZ40/1t7YlpOhQJKZRD1XTOmdykXrYP9juuF0m
6PaY7vAEBaueJoDKbPkN5NNnn/m+Y3qpyjKeFzEg73iJJRKf9CocwPBRtj20VuRLDVDTWQBsU78x
p+VHxa38AVURnpQsUBPUUSlb0T/JiOs+61H4lsYGIG5PQEX99Ca9VxqqSxNSQbl6dqahHuj0Tcpt
7CKnboVD36NhfSYbuZsJeKReDspOo4bmQebhF2iH9EcvivqjDAeg0OmSGjzeFQV1Ld4d7r3qdwv5
UDcsm6heUR9SZ2ytW2M3r7n45GUiQ3+ZTetaXL69jnkJ6le586z2PNreudhCxS9q5H2KLY5KKq1n
HtxOYcAOjiouqVn6ZCdPMjuQynrzpL69eM4mckVCQvpaBJ0RcqI16Gq5JWoTKIb/t3cjT5xRY6gO
Apmo6mK4OBAYDJJBS9fU7bwYY50xXDp3dFY9NCg2d4awz37GyLfs78fL4RBXuXbkBc9slFPBIoP7
pMuqf4j0qAE4KXc2Hk6WN4ja81XIx35PXWrS1n1UzS45Ua9OEu3WWkNQoIDQpZx6nhlFNxAzlyk1
VDjObWvtQilG5nttA5UBL/+mgf7NfGi8jPiK6BD7o+nTjQcz7jeC5cAp1dwHvKe/cUeNn0AEAK4y
fKLGSOwGCCIrPGTTmCsAVB1HBcVdpi6y9e2liPRDbXpvE/QOEAYLhQRpCFS0fO2MHWRjJ39gb4tT
Vzq/L/6gBgLeZaO63eRQd7X0oy6WO+qOTdUCjGYzn7qKmxmPRfWSp9nb3aCKVCN8aTt7I2tSoG5K
A0Ebd6pbBi3RBH9ZEgWQWC/PNMZKCyDipW/uDRDloNUPh3CaRF7UpcZgdgIcTRkFd4ali9ot5ia2
bGAEXwzNRZ0caUQoleIi2TRAx94C8DFoejFukIWHdL3L4pvK3FUiq/wvVpproiQP+WaGGz3RfJD7
7+eTRwxx2tljucP7/cm4rAFQMLR8AUL3IPW/sWJoeKUcJfRWNsg7Z1dp1mBmRBASsPofvEmiQzJh
rFfk3drM8WVsDFdqGqimnqtQQNa+kdfCBskjT8J8S68JEtMoyWDx09xzkUYTijWsUno73q306vK/
sWYIiX2Y205z++mtK9TU2iFXHYHhlIF6k1b8ALggtKUAgH0cYj9jU8J/GinVxDvYQ/E7mWYnHrbr
rHbZepkT9WW2kl30tg4ZIGb8/7jOcu/hf389bTeqvmFBoazOLONUCn3bJbq1b0ID+62s64yTrLEM
tl6ZccpsIzkMoACjLKRxoqGerLMPudcg5ay1xgOXZJpCnrQ2dZUB1SOCOoLgU5PWck2DZJ7vSO4D
SEhrkK/4irksfXtKVxI4n1VlGnKHmhhrVL9jpo+ghnlgdW4Buo1nfhPhJw8lJtD36PlOdsRypLuu
6qbZve1rwoHtEeVTHvAFiS5um7mboWwMaB3/MaZOBtS/AzOH6/N4AeUdFEueXFDB/HOnW9We5tMQ
TdDw8QnwSYEsyjSfDH2Xuydbl8omyQfwOfrqBKxEfRo1qzr9XZcM5CKham3zEdTa/92XVspY9M2x
oYjG7adKMRSfrkyAVuarYhqrMgXF/96t/+yHerAKUMEIZrrZ+k4bi7o6YLxKwQCYnfZxNEQNj7vo
QxnuDNCCLDQg25ZHZ82JQD5Dftk0c2CcB9MAgDl5MqbhMG/Tg8RZ2qeuVYN6D40kBQDmsXzVNQTh
EQWC4OjkjB39vMaIPc01ceKnCGSlVzQpvrYm9jGocGHnqPe2LSvnUYQ2qkkuXZBD9l0EQZOtIrzZ
GkGs7JbYpnWCRPhwHSGTYkmjPUIETV5DE41gClSwa6YHTlfh4TUkdnoa3bcJNIsa18jmqdSj+YOV
JmsHUJqgcusMsc5WbkuNGbcKRKt1WyFOZloWSupNY6FiNn5V2mJ2IYPEAisosxWHSpe/tZGlHRAa
Nm4QNT2oSayetbZxmV++SnDFbs1kkm2jnDV72DWG4zEU0s7lIVX032dPE2QtoNPN0qd7Li8mi6D1
nQAWUwHDfqTxrPEav0aJj+281PJiyEwvMHGy+YUsy5Wvmpc6+yLRIwgm4GBnTOdJlyndDlB/8LYU
HOlXy6AmR+Bu6bxI7sB8wxOi9bPPssRiWMaWZVDtJ1mN+J6i1v3wghDaKwiVynNTSmtbtma1a3Ke
PUPJ77sO4OOPPzsMDAUveISwDEkBSRU8GQNCXiQGqMa2Edh1/rFrTl1yJis5L12y3s0tbcDTG2Cs
/b61jHOeAg80hO5n4Fu18BBpkEsHiQcqX7xSJMI0iXlGbNc4k7cYmiDlRn8sm9+z0jIPMSSejmCS
4l9VK6hTCWZoySEihlHUMR+OCAmRVU4udEUNFyBJzZb7vs0a42B3P1DSzAYvevKj5aiPIFILKnR9
SGQEufYo7XLQoNEYoxYru6FGwH7E74jfWXXh/p5lZn4EGrhC6JPl+VEAEeWnTqj5NEm4mbdmbcuw
tyocxTyjVjNY670EA3CqkD51oRolL14ctihC7r1ZLbXjtxGlAc4g4L3i1Fl+bvNkXGklC1/bFnAk
rSvla1gza+U1ongNHZQdLMvIQxUFoawUC5zd1gCjCWkD76ChOu3M0zaTJJy7Gkk9QK3mQ3exEq/u
387Nsoj5To8jeTOxP40W8BiDMw17Bc8525PaCdJnQLFL5AyPfVSvaWwA5HIMZvM0Je9Kbc2nFUwQ
utaepvO1y5VqB/kUd52CtvtFT5MXAYrBTe1q/dLndbai8SLvzCBXASP3JlAv6M/Ymmmfw7FuDngD
BCqV5OkXsNvESkRe+AAs4PhYKc2NxiM9rzdZaFoIjOEmTDSb1gScqIHO5iv7asTJ8LMfI5QrwGPt
1lXNuEP1k3qnmnn0iOMgMPR2Yf9kX/UG+ifkCXkzebMTyMK87ayhNwnmE2o6BpCwyMCBei8/T4Og
GmRrKZ3sDDSecylqRfGVyMKv2ftVVCBUSmPs/WqxzlfJUJ7bAuJYLLJvMXave3wWjQdqQGI3H6wk
RNVGVA5c3RmoK5PwVlW5uyffxQM674iEWcCcdln0CHG/4knjWbIOVcD+SwHiWKJUlW91TvajGRJ/
NOXwNUJ1sfXI048eYkqR/KMH6URlCfNzFqOaaKSA8FFAanMLdZsc3yJFjS8h1VmOPSewVGiCzUWU
YzqcOEvN5Qj8BoVZRw+aoW3gTQayepmLL03Gz1KpOEgh05nmw7RpbeSAh6Pg52Yqtat3CPgatVc9
SgAT972r6JthrJQXRLBmDwOkn1UuITxkJ6BEFcgPa5PeOqqAf0PqWTtCWbd5hI6ifID2+c4o8LJ9
tZTlxpJ6H5AvNYaafYOEnXakXt2yEZzKbgc9d3HF4dLvRo60ZIhiblQotxGIw5UGoiOjaOQnRy8C
okBDHhXHYZRTCYjl7OqOtnJtWz2DoOhnsdYpTyyUcg3V/dIGUwayuNTEtqoeFGtqgDXP8RTBJbC1
pg5KQfs9x7MRmYLJQu4Tp/1Xl0WEIpAcdFjwXms53Nj0vIbYl4UcTmbhWA/iQvHbGDbFZinpOQJ3
i+p+NWoFSmdH4/dVP8mlSIzhmMnYXI1Q4QjIkQzLUnQVpWKbvC9155a6F8XTcsG2kFzRk6DJraBp
7OJqVRkOmmaabLneZIHQGU6aagbifKuizqjJv/dV7m30Th1RigD1qal2NY01Xjf6gzKIGxl+OaZO
c8HwAzV18aEpGRe938pBCyjxuAhEz2nLD3nMGNWLNmHff6Ks5WyetaP/ej2nN00DJelmzem2bO1N
V7afXBZA/HJl6UN27mXXxetUAdXTKf7STSeWcdEjQpd1zZZ6767NxEXmU/M+TitSj8bJ492fxs2p
QNK7P92SXL2vdg0BpmpSraamrEJ7LTo+rpYxupr0M8966UHGlnwsF7qE4Ou/zWvcHqQg8uzTGqW0
+tRZl3X60WdZsYHw2hbZqJ+ol2Af6tp6mN8P6kL1CrRovAHLX4Qs2+xGQ27hIAvwPnXukuVuDBHf
b2HE65Wm9+paNHiykbpAJYyfANR3lwjQYmBYtRVpEIiozk+mCZ1Q8qJJTtRBfWGSMv/rpEak57dU
icY0VPo2C9DdqlSihhTKM6/Syh7O1I9QHmfTSaQSaUyZfD46gnW9xtPKmWeTGTFhDZlFxN+AvTYg
PJT8ZiLztlcKaVypGZvOCZxeROtljINehxSiGq3yQjVxLEap9n4qHEYNotXQW+WIeRdDCAXHqXBY
bKcGilF/JYcPw22nbSBnm/s0tqyBmBxwT8Jx5jXIYBead9YjbDWnW7Xv9wMKKNuMo9nfG7Dn+IHU
a7dfFq89fA0qs8WHz9N3UFCCJMxUtBWihvxm6CV41o55EQWq0KM4JL9NDjREDtQkzschcp0mAqxs
zRP/vNay/J/XkmXz2WOJdnD1eOXYlnikJtFKVLzXwvatrk1TQhRJHz1z36pZ89h1uXft8niKUaGW
TB+hvmqownvuI3CFXHyhvXk7oONcSxxl7r2X+9EMdVqfxqQ5eNcB61OvrbRXlsevQ8qc29Bju1en
RrynLlF3vNE5goUmzsThyRMvuiXakTrkFEOZHlxG85lNvB8ah3e4TTugprgFMpjfonReoAl8c2gG
+YCB/HarZanpVg6CuCi7jRejNWV8Czl4ftMaKphXpx63yb0ps6WGxSZSY4AsgNO/xnn3wMdMHmmI
mgqqTlsUxdYh5gg3RB6hJZ/AT7UAHkgVpz7Ug5k4qCSMsts7Okqk9BNHl9RAwzEMGk3TVnRMoTE6
ltDVMrbMuBujBUxk/VaqW7brGARQQIagF/ZBNAxkUWfP1ew4y4mB7vomGFZKvrYsHRKZHYoLbhTw
Jzd8SpCOaZVvQDNIN/WUTV2sMtJ/DBoQNEjpMR88JWd9B5OnLlkrpBxn6wKTJzg9srTxPPfOMC81
WdMRn2TUNkR0Cywi1DR6GSsodYUaFP3dTrNewlb/ioJMxYWMbaOvIJKnP9c59x6lHm9pOM5RiM/o
wcMddGa/DKUq9oVapQFZrUgo68hLkEebbhCi9vF8g3nJwbm7AZKJH27AXOFuIGUK1CtoLs3JilMf
XYRdqJtbAPRJTfeztDtAwNM9taFkgbAY+16DyDHq0D9FIThz0+ulDVGLMv00KPxGDgBQOhC7iIzL
MhPlAePvtYZDsBean7MxtzYo7oKPlQXV+mzIoQ8zYVa6CeyyNDRWoPAK5G2L7TLuMd5vagAlEedC
cbC7qdRVCEw5zQVPF/Wi3heWjwnDh8lqI16t2qk+BTV22SJQRZc8AQSrmZrFTGNyjOJg7BEIIsP9
EvM6FUeiGFHowNC5fVqavu3EoasAXXofj4BGOhkDhPaCPy5BOexG8cGnbNiwTRvvexcN5QO0kvUz
VzbUgTQ0yjzb2I7P43W+pXEaoatmmtOnQj9jb7MMRygoCU07JFn/tOiH9ZbxPy0aoSBWVwjmOr4O
5tR0pqADiBW69nYY0q80tDR35w8QhT+j6BfwtNNM4Mv0DUsGRIun7uLrTKvVMfs6n4DIOp9nuroP
AGhyj4mR1wjpFPxJZCDwqcoIMkpeO9ARrp1naYOZDsGa31HCzv2k4fmJGJ4WnsaE86NuAAiJ+kXG
E97zfhUrjfpTaS5U52uaY9X625xQU8KTiBhKc6elXGu99GVe4lSMiPbXBs/nVQcRlwsXHeQ81Ain
rzgfvwoH2g/Qi5R+JqDl6PSyDJBRSS6AHg9725XKVndEeXM1r8bJBzwsw4Pc8iQeJll/HTqhf76b
pDVcgdqqWd4aDt0DV+rO3uw9maPqBDaQ4AdxZ5NahfGS8uEhk272IzVSMCmxe3uEviYHxxQesaIa
L7zvHih+9nce72v80gMkNtcvwAIO3Db9BF2K/EpAh3atIrv1YknBQQCLnwlQUcaqfRigsTXDHPLK
ANQT1TA2xgD1qhZ6u9vKKDq/LE1U256QEEnB5kVpfhPQohJoSVqUMBQgdjrzoq0m23WCoiWAFmOb
ojr9NVLr4oTaBjiBoDjZ3KUi9aQbq2EIsRMorEzbHRqfhniiFida4n0dGkJBT99JFA1vM+T7bYAe
QbyCyEd0Gm09vYipkF4bx8WPNgZiqvG8r3JUwyDDQWv2sBq1W8UA6XhA2m1skYBA9R5PhRyAuJRV
psGAMnKS4qfLoAUdbJS5VHB0odlI2tQrHZoP0w9yZAflMCK8JvP8klfQEqW65m2dDABU/dXAbQVn
ickQIaI2z0g7D5/iyRAllXnSDegQnweEqvJSqOLpLb7TG06+GZCgpnp3QdhJ9VuTvqJSaP4DkT7V
Z54cHzTgm04gsEMi7M2h6NiaZwrwfEribmXTbiy1cY62DC0nQLgk3RQQUgTKCDXmycwU3Tky/D2Q
H0K9ygzUu32mg8ROfxlg1msD6P/XdoDSxzIObZy1maXx/7D2Zc1t60q3v4hVJDi/ap49yI4Tv7CS
7ITgPIAkCP76u9B0LCc755y6Vd8Li+huQIojiUD36rVe/hLvaTtLwgrIRgEusgr0HnnW4luqc5I0
NoO4XaBs7ELQDrmLsLbGheMVHSRjG/tFoPLSdkhCIjlw4W1fL4hlEzwroLQywHdIQ8dz/vukxnIA
zivVGUmqCvS3+mKApxLwQuhndNMvm3akkCmDIowE7Mn01grsxrUVNKdUKPXA9aUc3bWoK7C76xFd
APh3EoFNp7aERW/e9agV0wiUjuDjALIPksjx8WZKx7Y4ysH8Qia6eH1Y7QOTdfNMkbR8X7buD0j0
9Edwf0LGqB+zAeKgVb8EEbqLGpOskW/XRvJQJN3N4TR24uJHmZsm8DLZeMKRyVo30yAXhLW0JLpv
sC+Hh8YUQ3d0AUsaeAuy080M+l4AOOu+f5vQCkhsN5N5lzEfUkZGF/r4TTYY/nJ9G61VEwerNLPV
kxg48qhu+MBMYLn4WIM91LOMIzknaZpoqITQOnkD0D/tIFodLckb4FFz9pT/FZ3F6skFF/QVcgBV
27b9smqNu0aCW4wiKxfd2Y0qzT2tw1p8dYQr1Zq8TPTyYKHfFWyYeEfAcaT3KasPtCxFAAkJwj6j
eaRRUoKIEkfO5kSrIWfVg8S+UaDR8qA36kAPz7UGHMMmzp4jNLOi4JGAJgpKpDuJD/LeBo3uGV3Z
+Glu4/qpATnGwpRQZqvwR4uQ8IkhFyRWZpyOuz4uAbjQOVUcp61lkvAGrHgYFqzi9gJohuyMhxL4
WmoHzTaG46/SLrWWeVT8Fsh9iABETbExywYqwLoEZ+gSXKRLczlyQOEwdhcykdMTILAxQ0duKIIc
Xg8iJ5pPttsiltsDo1v0F7KbwpCQpIFmFvr1rVPbN+Wu5tFDNBkOqL+I0iouGIisLHCkTlH6vcCz
HOQq2sNFiFtowWQbD9rBCzKCuxnhdDuHgrqyXPc9ylKQp16F4QuvOnV3SwEow0FbQJQYO0ockCMR
zgghbNGu8ANr35MjZwI178p6AUFGfvCrqsQPX8i2TtGHl7qDrkHhJhBUiKZpabZ++tLJoFr4UxF9
bYLmIiUS8otxeq1x4MNfterQQTI0PzKn+OTKrHztDfzXon9ZPeM8UKx4mYuHfqiQEHBc6xzwcdqp
2O8PjRlKqPKyf71yNTofX9nVr2zw+lKrCnmWKn9F0f7jKw999imtC3OZls5wNyXlBiRmYOOeHGPr
VMr4akt8zsM+YyDDboM1KP7DE3r+hwPq6NbWlql5n4HQbOmLpv7siv5Fg7Yx/yeojVDpnLKvhmWY
L/HgZyuGL/19nEfGFv3b6SHJUnEeu3Rau+FUPfk8AmE0d6xvENJ4exsW3oYRxfG33kYS8I+3oabw
X28jcYLqt7fRYmNztrFPXvYjvs+NhHwFihDFE6hgqwe7w8+KHjmhiQuwfKWvyguZsNsSq1DY/ZaG
NJ1PwCrRsLPHeTr6un2x1FPRGIAec5Ai+5OTrAabu9eosooHHLUATOjcK/QE3OsQ6yQMRJCOZGvj
WKN+NdcVSI6vQBgVD170Nh2SYKgnJi6yCU5vnvrOebsIfZcB/u4ZA9CleuQlw4TcSm4jcao9IOeB
ao9l7k2wVK5I18GxkF1ACWQ6gQ0WmnrmdzJDXRRSMTqKdGooqpyUOtWN+YB9S7RM6hp8mEo67WnQ
DCp0Yd0wYH8MMugE9I/7mwPSCIg236PV2K6rLtpBrrNf2sif7al4l2fgvgLDRAAyVOCsyQvO63BP
hb+CTZDjDUAv60XRegYOTJLzRRTJYFslVmuvSO/d0kZoKgRbEnYnsXi6Iy8Di9ui096mA3amlx1U
10ESdjdx+4kRS60eKc98Igpb8unRzacjzffI3+dBYHiOrO3WRiMZYGGRdNU668ChRFvAeTdIxjGp
oROiN4tUKqfLHO10Nrp8UZq/XUJlqLWqsfuV3NuljmEDpJCoVwC7VnUeZi8qaWu0+sFO3LRZEoLJ
oslne6A0w1gQqVdtv8VbzPmB7ZvEbxhyL6NmbKdLlzF0i8g+QboNtps31nGF300AO9BpscwLfokt
PLi6TqLTQvnj5zCM4tVoF+xA1R2/up8mJV7+iJJ+qmuLhxwn+AcD/2m97aFwESS+swpKjgKnFmaV
thgfGoX/UiprDAxnNiqvjbbhP+SOaV/BsrM28LyBZorbn4wc5zVSqmG5he0c42gi0jo2kH0pAU3n
4kjeLncPCrQVj3HMHVqDzAOkRU+8wBq0pI08GPBIWbEoeJVBwarn11o1Deh3AFRq7IRfKxD3g6wl
WE4j2GeXjT1A0zCK/E3jeG/eDMdqmkqmv83XEeT00WC3dqFJg96B1u9q/U8RM4G5XznNCf8UMXOW
my5vT+SddGWcvKiOI5iD3/zmpW8TDbnPPs79WzB91/Crlp3ksUz8cVl6ofFkxOpfd2pkbzb5fvdH
nJFCy30U7bgVZWYf+RiAdEd/aIGDeFT1qK7u0NnHulc5VA3x4WxB923j9PLBTh/m6Fe8TMEFOg2V
9Mx17flIEIHE5DgJzo6Kdd4KkvD2gmw3x9+GyCWwZkHzbm67nLxVx6GQ/YfD0uvneOKuusCGxJdh
8Tu6FFX+hP5VH4jHXya6A69buASnfL6uSC+TjHUqQJviBaBA+z064QC75963m9lWcXJ7hcKv3l7B
d4Hd0qxx4ZLFPF/TjFuwZxTXWBZ7wwDLJrqX0kVTjOmmg8ontOQCtu8ms7mYutJr8CI8mj0gBrrS
iyeteBTIOUFmoYFuq44gRyGcvYUesnkS2ov7lYC4mbKm6AI50m5h5GH9patRjnRZwY9FNNQv0COb
7a2CShEEiZx1k7XNlxp7Vcuqqke7jMBWVCggjbV90NPRARXfpjeQXL3GXv8JIhfVCtp72VWaSLfQ
Hdmktilto7v/mzijQnqhNME1PY7cWob2BLp9/YvmbqdBdZ8dxtVRmcAskzXLC2s5Svyi1NyGfsW6
n0CCHUKExwBB3qYVqbUloYvJty+uVZmPWTFm94lg/5CZooIkMLel46jPOsoM/a1dAA9TGc4Ve83y
aLn4EUA93r2SreJ8NaLJ8cF2bfeaQqh55QN1vaUImuAopDu1AOyVbHrC4IG9dc4DBCxOAOLL1mDt
5i+AS7f7aGjZmuvUlw+727kf7RWORa86/m92OeVQn22iBR95f8lKGWwyNlTrquTFM2gM7R10KcMl
j7riWfIWTct+7C+MEMN0ipCUqEGPScGWDT6foZAXcmZ1Oj1mICGLsXWS0NlaFXHFnlgvkwfpd3I3
ZF5gIg3ndYcaD8t8Ia042jv21nKFGP4hh1GB7upYsLE7zOGQ7YPeDESogJ5qwMIy1ePFSar+pVt5
oyNfTEN0EJwa8wUN47rXDJMGZGC1F6qkNcQV0MpCw2KEglnsyisq0+FD0HtnMuOvC4aiGCD3Omux
ZAAVtAJCMDvy+pZ6jRzVbbIc57vb4xbZkVwtEmRIoAXw4TFMT9vbwzca17qp90MA+TgpsMA5QeZl
flbTRIYcdAIypJMDdnecIS25GXSVrejH7jGZok3X8/iOTL0ZQO+Yt/+Qj0y3STfb75O6cWqOVi//
ofj/30lJD7QY2B7w1noRIE/qj3dhGgPqUQtpN99UGx+NFLvNaxl11VOZRT8tvetq/DZZBNhMnkEn
aM9D7/cheW/ByFiJ820oM3ScWXncrEJjHzm6s3i0g+keo5j6jIe/jmy/LBcy95pHQELY0i04ewiY
pTaQlW5PIIIbDlJALCf0A3GH/LK9MgCYeJ4aCGmoqmm/BQ3fCwt420UFODf4CSAUWtjfoLzDP3vM
Z8sM5bZ5ycHQtI9++baknABY6qX7tiRayk8xPrtJJ+Rno2IDqBlxp9CDt4DOgfxcCrwm3Ult+2tc
ZU+giQ1BWLocu4JvSBssQlrl7PmguGhAnLymYdu3EAqHIicphZFmWF0w//xuJ2kxDwkMPIyzFHvB
c1BCNniBGyfC82cBqY755qPrv8SYAPwchimxN3Fv9ys++dE+CUP12YecdS+r+pOwqvScgyF6MULX
4zOFJUlm7MERDJ1Nx1/UbAh3acaiLUez4gqNyc46kTX+r+t86ld2lUP3g8aqc3rQijjOeoSoEHRB
vWltm/4WWKZ/IlfFe+KtB+iqu6O7d/vNRPbJteZ4orgnk6sBIyPseKrGe7KTiZz/0/7H+viMf3g/
v69P7zMkRMf72pK5mxBdbRvL8Bx8IH9dBhDZKtbf9WUG3vdGBihdlOm31vajbA1sO/I/bQ+SET1h
jrGnFEIvqQ9VmBS/0v9e6mZ5X26enoLS1xsLKIRrNQSncvWnSNTL0AryDdlIO6EH8+lF5ubCHhh4
sfEotZ3Y2qM0as64MRnkzsIVQX/2wTL/nDT22wM4rd/CZhiZDgu7qj+DNcR7zn6FTd34r9V+D6Pp
VRTjv9jDp9+ecDCGAtNdV7vQpLcb/yERifMAtKdE/zA+6JV5yjswW1CkcOxu53l2AK5EhkOJjm+n
BFSHvAXXLcUow/UWrQCajqHGMsfoVwD7svvhFczVHJ7LaDqBNuKeomnZMcTvlj0Xh0wxHkYfqBUn
MopdDh3MT2aNkkTkR/GZhqD627ZFl1wNKNJdC2WvlO5xzXKboetJVAsaTpNl70DGbM7efOQAwoxl
uSMvLckhuHGmoV5S5eDkoyVL0Ovkfdyd3TgCLYoRIlnBl4zyJvoi2gIwccjBnSiX0sf1BE28JN7Q
0Mq4PDITmkVDw8unGHWjq5PPqRQKaBtQPt+mC9GYy9Dv11ZnQ6UwTsOHsUGrGtNqobUcQDvhdwAa
9wPYH/4dIYPu2I541P8RAeQU0uK65PGXNXyc31djYkMfHnuWgq2BxEFKxbMdXCdNuz+kxoaI9Gfb
7AepPkj2mxYssG5pWFu3cVCVYGA1RR2sOfk0RMlkHhLChjA1XLqz6YapeZ9EaB2KejfRiELfJzK0
I5x4jFbqlFV3fZ4dIT/oXwEN9q8+Y5/QxtWeQRLrQ7K8CdbIb49rcna+EZ4VUladdpKpLPNL5ecM
rLSYnSVuukZLfbuh6YEpLJxE22/zbD0JUhpbwPuTezKZwYBNFYift/QOxiHojxx6wAvy0hoMNbjS
ZMMDmWRtoINI+tmO3gLUtZuDyzwTAJBf7wikP1D9Mh7J0pkFVJ+mb1GaDHtKwAkQ5G6npq/nBJ5M
7O6CB+0DOelDhmosRN9T/kAfMJ51aPv4fboo6nrFPQb65jIL9gmeA8DuBvsubIonl6XlU4F9kj1m
413c2PiMu8xZuoyLHTmBkJ52NogSljThfTp+rwqQuCp/HXhVerHtK4EmGB5CK0B6J7DvgO8+a1BU
buWYfAMN7levh74PiEbCfcGhxujnufWKieSniao2gpWbAjRTrgwzZXtXQ/Ato1E7lMUtDb0QD6gL
u4uobvNNANYCCRmkz32W2GA7zVHByLWSlJZy0XYga9kH++/xqBmeWdjyfo/W5REQ1gxIBZ35+yMH
WPtJvbQTFDRujg/JwpYygb4Eq2aZ4Dd8GCpwacjoASpe0YNnocqC7XG4HSBj+wCOAOT8PbR+ySA8
UQSLUut+7L9OynXTZR5yT9OH/4h86aVLV7MDt3pJiqU1aEm3aaHZp1+hGRiStz3Uu6MBTW/6ZIff
JQ8yfnG3p2HLzBUHK+xzgpMHti3/DqNHxeBCQTssur+GNXo1AjK/h+lzzLwa2elFjd4Rtxel1foB
jMpDJgGcgDDZtpuy7AhdsPxYWIazVUAh3HFZAcZeWcG1j5C6bphbfWEJ/5JwWf9oUujdZf7IF/YI
CHTLqx992HxRBi+/FE2ZQhon86+K4ctcGzy/g0DF26s01vjxVTwnSdeog7WgP35tbPONNQZK0/II
zBZxxHwwQxtyppX5m40maQqOILYgsREG6xy5tytEYqqDi5INhHlc50q2WHzupDM8SguPg9CF7HA7
gQvrFg/pK0AahYldamu1D/PlZegmiJZWzr2rRu9g682qB+zGxspUijL2JO5QbB+Bdv3dOIvHk9HW
kenaOYwiCP6pMvNkguXkduN71mwJf938FlOlofqUdM0r7ZFpt0wbZTVAbF5E5p7sMgzuuB0A+5BP
X/oYsgO39C6lgbXdYRA7d7x4Q50HSn6qYyhVQCrCWiWoM0JyLp0udiTMJQW44aesa5wlL9Gs3oo4
X4rJjDdT4joXA4jb+WKFjJ9C4ayHIkJ6ixwUIiG3tCzxJduQbUD/38p0kxjCdL24GyToQjo3GzdV
KfD3ayoDCUihDtg0qs9gz/UhUekah14PGds04ei/1CCvOboB1Pu41o62islf9gIU/pNvlGDCqn/U
yjZe9U2Q1W83FvhxMwFBENdCdbG0cutTE3TdivfCuZMWtAWyNikOKBiA0SGawnXNoIqQWlG5zGuQ
78Ranq7Ud30AtDeAPBibFop+6Wha6/8cQ4F0SVOwnXAdfVuM7njxtSy7EMct+0RHzqHi0z0zphPJ
kGUpU/faRydM8rUMnxZ9OH33/bd54EMBy/3ovLaQZViA+IhfuR0FGxUAYyNBY3hmaZis+0ZYnyqj
/1pUI9TME/DgYVf3HXTP9mLUkwz2axLAt+MZDT0pmDUN89M0jvMkyKrOk9oKCS3ATYxoyI5J4xrL
fJLpEjmn7BhHI0jaydNFqXq7JdeUmUiguMV0sEcU0ErdVlkZaARPLAivQwssOYURGDSMQrSPhpPW
y6oW/FUV8s530eu1GOTXQQTdD7RM/eSBG3zycxs8zMHo3GW+mUH3SfAD/rL1OVM2Wwsn8K8sFS9J
FG8nXT+ii6xUCGwNR984jXMb5eLMHQ8WVaA+xLy7ecDVgUadCcX5ToXTliBB1Qid8qFFRm9GCGn4
EChZ/m4THhgoSJSagilufJ9LqCNaj+L+43puiz16kHUn8G+gPcX0jdUtwzI45hNY0oG50Uma0gEo
sHI9UJVpdLS+0KQI2k7rm21Kw4tlvDY4dh+SIKxxSjaNEX/DeDUPR1l4d0oWKTp3kxDpAhAnJfpC
DjDZRQvbLfn2QzR2y6tW5cP5Fuz6mtg7q68fwiDknqxHt2jBBf4CgpjwLKratRcd8gH70I5easai
ixI4t6wAv994NhjI5hD0XE2LNIkM/LqoYgU8EUQNbr9PI8trkFmv6YepI7ujeudS5l2xkjqYPFGO
CtzCFAAIpmIO/uPHj1YvmG2BbBFt6Zrt0NP0iDEr0ZdJtyYRH95cZJRW6gDVB2yGnkIaeB/i+GBV
fEWBbmKhPciufXvPHDnb5hVsVe9ayLQ5fFHUBeQmLMu5T7Kp2blJl+9L21V3E4QgoRGXNl9GyD36
Rmz8CGSz8yrmv3Z+MS5pUuGlzU7mFphHwl7d2VhynlSY3pl+EZyy2yFH5M2TIuDa7sNUrRkU+haF
7lTwdKcCXeqxWSJpFZ5tR1rA1eijPbg2OOiv0HoAQsa3OJyawFwi6gZ4c6R8Fu+TzSqRW+ijQd4Y
5Zw7YIbHuyKTzZl5UKgXrPAgvgMKFDNp1aEKzQcaedpEd+AtyXe9p9sT9FRahBylEWcbswb8zo/a
8m2VMM+7FeuRSU2sIErWpYOD5pgxEBLeXgq1JbwbIGh2tNqo0l2UpuIiQKqwDgKZrOkbVemvlZmU
Vyi5sRON2ijszmXTg/cPPrqEjSnXHhAX67QK32zoXH2IKiOYv4voqi3P9WTfUTx9FUEeL9Yxl836
tpCMxL0N2eIzrYPkMOg3lJ8iyQRKlVrzX1lZ8lPI1L93B4h3iwis9WQXnusvrdZixzYux2eW8m2n
AutLLi0oWZet2lJYhhJ6buFg304DO/ynZSdm1AtPgoaLli0iWR5sggW2Rm/v0DUYrQt36jbEQkbD
FLn1D0Ouh0RZZrZNtL55I4mkhFn+jPFYeB6gKXQQGf6VNHQ4suWVF6ARQXtTV3NE8hq4RD00U2AP
habppyFKBsk5q7tsHsZKmue4Nn7MK6HicUnj8iuNYuG6l6EzP/nTND13pejuDOiIkY9bNr9v8/BC
vhHIxftW2eAMwCuCUaN5wAZrF4Fg5TkxJgOYIrUhXzEw69EDYSDN692+vaouWZKvnuLkySt+1vjk
bWUKrHsflcNVFmUGWq58OHqa3AmwYXuXMqeGlg74ouYQdNM0tus+0CgtcwYMYGJtaDhYwHCXWXih
EU0qsUFfIEEwHGlIS/pB/+Bn6ZPStCf50GaPhs7aljV3tthgDJC74fV+RO/+hUJQlOEXaFDsbxO6
QphbNAIAQaEXoUtfJGJeJC6aYW8DurwAw0SIUnbtLdImBJq5dhxjwQyXQ2RLhCunn6L7Oq+ie3RL
5rsE8kYLk2Iahja7su4v5KULBatDGcbe/RyUtfhxafEZmNfNQjAlmW4W726Tbq9V6pexUlDYhlnp
rtBwBQxJGJvs6OKP874XKGQCtDaNPzz9x0Tl695HErzuzG3a58POQ7fQNebuPzydiu+lGaJy4FfP
BejS/haQtf5zqKp6DsCDd9jVCocuvUKOw9KjDx6ZReJB07604vrs54b9wsRmiorkpW7G5jImMXDa
2tyXkm8zAMc3KEbZL7dJb0Ps1lNksqapOs5PxpGF+I4kvEJ7H+SRPlz6CIA3Piio/MLR6mcr3UHm
3b/gwJPYY7giS8gY9jlZVW2jvIQanuuEkHXNxdoVLH0WBbaCSRd3/1TIVRnMcX4KlLFqX6Vf3A5J
jRz4bJy0exwPsf0+WHWLZjs9PYLYzTx9Csz2GSWPYZ3m2O23GgvhaXyEaB08Lv3+QiPfBJvC1GVi
aSkL+A7t7QP55o1jtMs3bgXElJ76Pj8MxnJjhmAwTUBhjVwAGuEH3aOS26BVwRfkirp9AK4onAUG
n5mvvXwifwRutxWzw+lIE3M9saPmlml8avJEHXzdVtF0QXlx9R0NYy/C9zQaTtYErW2wcICfsank
icIoYjLiatv1IIvdA3zULwO3aFDxVMbcGxDlabVILFPeW0NQX4B9MYBmRenUk3WFz2etxUl/zbDj
LHwAISA4zHPnuy8CcaSHU98m4QUyaNuO40m/bFk8bMCk165uWz09wZN5dySTBE3fxgxsgKSRHhWp
N75Geb0H8Y7xw3KtE4RLpy8CzAJLH/3+d+DNMnZubw47tJcCtakn+S76FlOz2U8jr+6myCkXmSr5
OdddqVkCeLSEJNA8ere7wi3FqpDFobTBpXgjmQEsFLo+Ru+DXdUsD+TI8fFaV7mDGj+LoOTam+rc
gCHtpf9ZS6t/idkYgyMXrGhhE9ovAvxfm9SS44aCwNr6Nod5jfNifXfifCebMnnoG5tfWWEDGJ+b
oK9q0+Sai6o94RfnCzknzuszKKrP5ejlJ1tl+QrKuBBY1MOwxxNwQbd0iYwUP2Hao8YMHh/CnVqo
x1uTcXC/ARKXPzjKby458KOLbgjNz7wdjVXVsHJPwwwVC6hjyufM0kcw4GwXHMwwn6O0GYGtMIO9
z4P0iK5Tb4nt0KLPhPg0FTE/m4YKQaALGACEZLuVUQXxodJDHSZ0mBk3/Ix8JTTR4hbFMKCwVqCy
4QcavodZejWAxcCNRqCCqf2Gzg4wbNXV19BDTl1nzFOzlUBa9cFlDMvqhI44b/UegZIEWgBSKZee
jog6UMpTBDSJqq9x87YGRRhQnAMXETiS8YNkPnYopq2nBj0gY9VYj2iltx5zEW5aZCnvKKJIUhuI
g3BcIDsFnl0/9aYFfm3UnoIdGz3ZQrXAXGEqzWj1mkhHtmunklOxrD1jMw7uFwZNrX0GOqZFp5lh
3CmqjzSESI397PbibRiPKtkkaFVejY3wdnUJwTA6q3v4V+9EJZMVHeTJS0M6rd+CnU5GRyR10gVV
tTqnA1VwWg6bpA0MgJSL/iAcOziaQG3N1bEsAiXXiAorTSA7lc5aNSZbBQzQvNJtwp9rIlMEVcJV
xrHtYTmAbrwYsvswwxNtnPyHJiphAobgOLLg9WYaUg+SCE4hl3GX9+nS54VYpUaXbeZxHU+aszyx
9/PYivDwbaryQktUhZfdq7HH+VBPBt5uXj9Hiy1I6sZDnhyLWGYn7HbeLlOQAuzz55hX9XAs2iPZ
aUYXhTZoVE2imrEvvgabT0MEwWAfvZR2ZLAF2VztwH9/tSwBilrfaEDoDml0lFGBtONJcZ1c5T6N
AjAZldz1wnCfyGIb0x70Ef290KbBNptFWvf+kSJKVCRWrYASWmu0HnZUaJUUDTikaCqHlOwBzVjh
goZoibUu/+OVfLvp7xNAXFpU4cM+d9EpPTXFsdOXZLQx7hUvgBmaiiPdkbty+hHkxPYI3sb3OTGF
k58i66kGn8+ft+Q32qFZQ0or2Tp5nK1IN3xf6O6wGp+TFWtNee4BwD+7eZ6tcpPZx9Grfogo60+W
7N8ucer0J7J5Afj1XCc/knPSET3YGpBHew8hz4gOOlA6g1etMB5uZapp8PnRVM0X8d5Z7qDMQCYq
U9HF6EBRqaNoRKE0ceLdPHGuaP1a67b872uR/f0Vb2uxX69IK7OytI/oxcbPJ36Mmgydt4TgDd6H
OO6w57TDz8rNi+3ExyF5URDnOWvPjmvI88hEtMej7dCxFIgdss23AQAq+9SyDmSjS+nV6GfWF7QZ
gKT0hXc4QYC3S/jq2QD8PkiNl7prqm+lHbwE+CB8AxX0fAM86Xzzm8uMRv8TpDIO2l3qmf9jif/z
GEiAocsL/N1rt3fdUzN6zoKIHgqe800LndqZHcL2oexS16Z76fBP/sSCp2Ri9svfJkUBa2d2iH9P
GtPafoltJznJEs2XfWGM93TpEj+HVubyZpmQiLv3Er0hz7gWfTU1m2VZW1srwRnVk5b6MDXvl0bU
VNG85GCBq8McdVJCv4LO6d03Ebe2WQQiWLI5qFAu2s4vQQ1a1usBPfX7yBf5J2VM27JhALVqu2ln
4c0u4+rN7oOxbd8AX/fJrXCGfLff4n+3Vw3616h6NRe+dPUKlJfQZFZzsawBbe2pD9unW/0sH1iz
HdxgXN7qZxIlTGRhk2BzK4r1Tvwlj53xSKbZzpdVhI4yqrlNRpSduF0/3V66xw/Otmm4Wt6WaaPh
49LkUFY+L00LmaByvu89tpwsdAgKb0JiMAck5ZLXnrc0WlGgD2CMLrMHv1Bqj76W50LbKK5lERQU
gSDZ0grzXFrgfRUJdh80NOlF3y/Yns4r3Uy3NZsk2+J54x/JCRzYY+rm/WlAG/9qLHzsuPVGZt55
4MFXKwelWW0KwDO9q3IFqi49pO2KW8aotckoO5LNC0BwAFD4HTnnML2uh1L45mYr2c/bsoYKPi5L
k0IDyaxUigznKGyDaNkBjNbkpEv3vmwkcFRQNXZVY2e4+7rDzo72M0EMHAQNaT9DQy8YJBqRUJq4
DcmLXjZ8X7JTEOPUM6CDeBuN09eww5Eo9s3hBEJx7PFo7Gsj3dEliUpIxGbtlqZGYFnHY0NPofFt
hagCwb89tI9/2OeVP7yIysNk4Qel3CDFMexHP74yZzBffQixhpGbfC/6dFi2YxpcIPjbnUDjgXZC
VYVfreZMAS5UiZeVD075ZqzrcwkdkRU5vK0NjalvUHZuVl4jk3PI4+LCJ2APUNpKvnvsaait6auN
pvQVdGxLvW2OtigRI/cgINyJZ656LUxHLJLMju/L0nMu5MARAL0V2mGgxW521Ab4lyOGPoqxOfgW
B7WiqyFQo5CPZJOdC5SdGtRjg8zgxo4NeRflnN1Zrfkg9KY2RSmJRrIz+MYAYz4UgSHyGPs+OyCr
sqemllujCw2h7uweQH4+Oyme7HRRKC0d3MTb/WnXy4Id2jhUVrf7EK/t9ALZZPAjGnJm5x/T0b2L
+rEp57d367ehMEAiy+NU59vbsgyY+nMayGVjiPHseSjojMDk3w0RHtdoNEseRRYC9ltBsWFsw3Jp
OVb94osWbXyyzV+DACgAKcvvYQbypNLrf/ZOucqywod+6COKQSlOKblY1qEd/UTpDDDuPPs2Jv+g
R695dvperTl+Gk+NWVZHC9XVzRQ42FSCfGARF0H33Wbx0pjy4ic4uD/1rnJeQmNEch+Z94tnmOa+
ctC67+NM9pCWwbCUnWm9KmfYS8/Kf5r+dOhV2LwCtAmBLrAf+r1YcDlMV5OV6TZymuzQ+CK7cwIe
r6xwkK9A0m9VneU/TMU/93mqPg1yVDh9WuUptHrnhG92tfYHv3rxe6QDdajdTfvED/ixaRN3Wcdp
DwpsVxyTwJqunbCu4OlwX6HRDDWnyOlO0A+rH0HT9o3s+McgKzM08lyCtu6hFRxA6iRYGSGa60CA
GV+MokzOjcVx2Lft4Vvrrr00Kb8DXAOZLB3AhKe26KHk65Rl5T2aX8r7KkKDFxIONfL1bnFvQXst
WNQF3vGU35EJPVwGKtMytPliNKpdbHTpRmrQB/6rjQcW5MkCaWN5sPVzb3ZE6BaYouqeRtyLqnPB
+Pk2Ka/w1Fc8AYnn+0IlCsYrfJnSjUEQEWyo3xamGJ9bYlEE7Xcie5s0H2ed9erYFYvS1ZRvM/Hb
fKUYunwY12M8HQWwrr0VHCBhs3C9/0fZly3JjStL/sq18zy0AUks5LW585D7XpW1SCq90EqqFved
4Pb14wxWd5bUOn1s2tpoRCCAZKWSJBAR7g4WjzyxL3PNwghpDAQHog3VOPiZVZ8B0PhEnWSSgXm2
7Pbdv0aFO9JkvjgalSOWREfB8+pLHnLzwULQ7PQbe1tmH+2R1XwRSf3uX6IAaEnsFfjdfHG9yHro
faCp5khW5rX1O78rkiAnJcENSjUJBFVLwb/QVA24Jzx+jy8mf24hybRrAOHeNINtfhnx4PW1Cr7h
FQb6lDo2ToMW4x1Uqh0QZQCQPI1ETjd/7qeRdY7AkC+LeSQ5CA8gMBppo6LiTkcQHVd/jqTPZAol
ijRSBA77UqP4iByw0gP2wl+nfsUfUCEebfCP4Z66OATfMMSrd3ZtF8gLBDbUwjWDHrUNelXbir9D
umgzFGr0gUkM1uDoMr9HHMhCVMxGn8TIupVrddZd3vnGth3b5iDLZjghzw7xcZWXDyUe84DntdkL
lhFPXozi3kXwMOoKjGGFKiZVEf5SGyxb/u7aRm3/7dr8gn24ttAwILI7Yb8IuhX0dbqs7aA5zOCs
qYmq+eZAsK/aMh6AI6n3RRfH3QKRVVDIUbjOqVS5tkMwBsxGibTt2ukDY4E0doZda6M2PcTMlkHv
4VsnY52HeEf74jROKl79dMg0U5vah9i5Kvqt3avsYKAk5NxJ3Z/pjA46ysFQ5km5unWUpfctrJm3
SCvVb+zIt/eOKoIHZ5ggbQOoflF5cgLEs/hMHgO3LeQ37Wegf7ol9Nj9Q49HiX1L63+I8c+n5DTC
iVIAKgrFpusDbPvBRjcguCuUAwyKl6zLqay4tutmYTaoDGxRFvQkBUqkeTx+ITePgeZUFAUicC32
GmHYNJdmcmt9YPmm4b9z63HnbzOUIkLGSunnKk23gHIjr4c7b2OJYNymU7NLimUE3ZDPcVayQ2xJ
yI4bI3thov9jiFznHonm/g5s2kCsT/626cplrRUyV9O0qc625D9E6n3aHHHj3ZgC2Q5qbTDsbhzU
jC2RXQz3tLWlZsGiaD9vfKdeIDbCD03EMsN9VDJkokugSx0qXPVD0S5MsxVrN3PZSVC1K14SrdwA
nnH//olQpzn6DeI0yWg1J4BMQC+Rgqj6BIFOz9r4BUDlueq7DfXTwVDhayQLa9tnlgaGBYcw89tz
Xpc5oPyJAIOMI/sFGcO8fvexpdbLoq6R/Z28qUMrvwf/JZQW4gLJW2it67PuPBQTQl9q2eSQaOxi
VPMjdY9TrLyaDRjfmoWD0GS/IGM19dCZg0qZfV6qu5u9MC1Qf8y92l6ZBQoNe6wMBF7jx5puNNxC
wbmJOe45Og2cx8JOIiicIW5OB+Sokg4h3T/bDfiFMvD6k+XDSGqPcWhCs3xJc93GQEgIofjpYKXK
XvM+kckF9GDNhoEL/FKYnn1m+tmcyr3oQGY6G4POXspoyNYhVioKexDPOY1+uiSXmGyDm1XQ7wn4
+jZDFbJn7E4C0PQ5OlsYUCU7uNOBzvxYNBmYFCSM2M+5a7I2Y8VRvjt5CcWhdF4PO/IhExf5n6Np
ylubfKiZ56ngy1uPNFW+MiUEJasOCaMuC98PEaKRFfDyaCe9U4JwyP9jtiXUQ+6iUvmmTY0fFIH8
EKSMwxAqPwHI0xtUs5+wd/wYzfwluEmDHeE/G6HxCVXQ9tkywA/Y2cEApfghOpdDkoF7SRtXgNCs
ZdkEFmI8ib8AY2T21vvxGkWKGWo/QgjXCC/4Q0flt9yXzZdqQN7ekAF7wILHAfdkzfDvmMd7vLRa
sOBUQPOreC3xcsX9IDJ8F1E3nOZTw9bGwaywpsriEkiiqYcOskNl1gBavB67wSa0ANoDHcYLCi+v
EOusHp2xcE8AC1ZLshsa5It5FZR3sWeP967osX6ZBgTgCkDGKBdHDnzxk5NDTrdj2bOfj9WiByPf
iQ5DZ6QnNh1uNmrqTtdLkVibfERBeJfV51r6+bOLKtiH2vGWzKoC1LWsKpklz6Jv8mdEXlHeWOgH
cvTz5IIqKeeOWlVUvfVZOcyTQK8OtKpJgPtwmjOfNrR4EHV7aiajGFeoBeJbajZOgfQgAtwbag6h
V2M3Vjkre/pQcIWGe2Q37CX1IhNvHMoc9BbU68g2PDcNVqjUy3qrukPI4EqdWLqGi0IMbJcahj2C
bTmuAMioDg0WBwglpbF3xm/LO9OZ0RVfwJfd7SwzF+PCKr0WAfgBTPBmio1hCmXm6YwOPlQBDl6I
w635O7/bMBpBLjTs1vz/n+r2kb9M9csV3D7jFz/qUHWn96356AUQWTagEpIv6PR2APGHWOV20S8g
lJAcbx0qBCV9mad/DqH2rduZZrw16ezXD0gaZCRNBZbDf54mKP+6MPoUupLZePtUMsqq5PlCcvM6
6hB7t+kibkOoObvQKQ0piugzlDfLvWGH+X0DaUiBVNApmxg76VAMAlUghlcsB8t+t3V0FsUbA6JG
52G6A1AbretNpWNgJf4aSyPyCNVyvbLON/vIgN0eEzyJ6FNvHQPodTrZxZfMCbAy10Er13ERusv5
E/+aGFEqALfB4d3RZyc6wy65NKPVPBUNDvRLorrgbp4q0WaxDkKjnF1cw73YICHagmFCH6Rm+jCf
qaR9P/uNjVx6h6sENzbG0SH76+xmk9M0t1mp42YrwRK6jDjueNC7uQ9Fq8BNFYBJnZqeiN0HbUFC
u4utu2DyKCGvtgsa0S6ps+SO+5Aj3pKWHTvPgzoNpUCAeBD5QolopuvszrHtC2hSyrdiFBdDsuKN
a3UJFE4yWBwvqk8qTMDN5DJvr6r+mQrSqQzdn2rREQmY7TcTeZA9Lcc7oMwXbMCGIBHRPQj0+DUK
I3XBA2lNLToYI9icE7t5awc/RqavQUVe4Zb10pEeWAxU6h+rhE/7+VK+NH+dxZH5bqOzNuHyJQiG
ZMHyVL3Mvf6Wme5jrHV8FULEV/Bey1PdjEcyQRwivjYoxL/z8CyDal7vL8mtba8ByJjuyYsOTVXv
YjvvztTqwyi+Vln+OVcZmDSmmcnU1+CskIbl72+2NrerpROxeEsu1JHoFKCLHCAestGcQQk5Ub/h
8er2qb7S9jbuwUB9m8+3E2uvzB71WqaDC47y0Tly2VxpGP1JqIsooVRafJjdLEHDG82XcPsTYuwo
O7B/XW6mzKvue1cFp9uVaeWFCxM0icCk4gsj31pW3sIwpPrwV5WWhzJSC3RV5EIHdwQHSG3W5vxX
0aSqdSG6l6Z6eftY1mTOzihRt377S9uqNQ7M6b7cvjgESMH7r5P97er6TLh3uf9Cc83/hm5fTFHX
4W5ujgU/gGGjm8A03V5ZEEkw8rR/jermyUrS+CmCZONBMYYK3ckOPTvbyJvLiHU4ij+detOAymjv
pAV/1iC6IycmLXPZSFadQ1sYK0Pk6UJDgO+x7c1PXTNk525qycIdN6gVAXNy6ZqPleyrewekV40T
m49kak1Qe/mpHx7J1rd+sUvDnC3nAcLyH3tz42ltgokTJXpYV7fRniYHJ258QFTEXFCTBrj4sRjS
7K9kakeEEpO+rbY0OdAm6Smysz+oky7XCM0jUrj+3fzpjd2h2iyUa5rMUXF3Yby4kD8d3Ch6zWNl
nqjVY3m49ZTVgk4Ef9Bo9P4VlSor6iRTDonMBa+8/kDNeCzsnQoRrCMXuoQOyDg2PpLBUNB4ccuR
7egCQOvBDr7usZXEnqoLP7PQbq8jV/q+GLs3r3PdL5B2H9ZQBBx2fo9moI0VSLdQoxm57qmoUijw
AUH9BTyFHJS4aXMs2hCla9Z1NrdQ4NNlCb4QxGiW7ztuUKjt5jq9W21+jNTHsc2KxYdCPTuqISZu
2g8GLrvwvc+Uv/ZZ9k3XOn8qkGTb6RoSP4jSuk+TA6W2sQb8xuuvBoKc3yKBAsi44z9iO7lrksF6
0VEzQA/Uyq7SDtutU1r9wStljDhFzMAayPuneIAybgaBzu/TcGiU8h8hhqsUwWD8RL2NZyf4aSQM
kIQJRx46BpgtzBjgsyToP0GjAlzOsN/cugl9nrgKaUQE1GY3Cew9uQEd8T7bMLndZguj7x4RHUDy
eADNN+AdxiId3lIVoLrUtT5DdrhEUaKZ7uq+iT+VLT+pwgy+Ac+TLAuUR1+0stg5Nwek1uwh/PbX
yC6BGAWNzKWPsm3bZisjipAg8rPkE51lvozns+43tt/5+cxkeG4WyYc8myHt4QhmsN2HrN6cYxPD
oyFGuaf02tyrkCVbC6MEzOSvHB050yxJWe/I3kfJIhuR2L0UbVFsJegHPltpMfNZycQx17HtVHtU
IUGcN8lnPiuspWGPGhBoW67xafJ3ECcDSg1lCmLIwaNsFZ21nmrnl4F0wYNdBvG/aXfLSC+8UHtH
N4bsCEpl4vySjgIJF7NbUQfyhPklhIagvYrGfoUaKu94c/MGEWwGP1HLngPN2aFQ46jTtn0KOitb
g6Ws38zNEURsXFa4JEu1T7ozRxC4JifqpEOnQBgGUNeVWjRbH5vvs3Gze5/Ntw1/0+qsQcTLseIF
cWZBfujUOWZ1oVbNknoXuWm1pCYdEOQFMadfX3jpomBz8qhBILbkk5QI2X4zx+wxDfh5jt99il1C
+7VowT0ZDLx4NGLzSNwMHtRJdzGwVut+uimg0RdOsejuroRo9yPvxiOD+OsaD0d1DGo/WDbOyE91
nNufGOjSZ9o6neUHsFAWKx9Vc1/IzUtKfjKZv3WsvAWoXn6jO6auIVxRImZxbRhrjo3fOivmx+E3
nZ7z0na/tjFoV8dmDA8sTbLHaSD1V3EODR0L5UJ2GMt9nGAeWVvyzUfAJwia7huypd2y5W5wHzum
CTHXESyjdj5CRDl+9xVQZNGQY8xWJpKnLRh6wf3B2aqnMxtb1S7TDsIFOJt7pzM7eBVNDxV3BzCh
6QBSTO1vaxT0bkXDkZTVeBI1WEaA31+NWxfPmWupkFqf+NLmf4ygGVa1RNCV/i2ToI2uUJabNLju
hcvE1wRcuxBT7L5aY8+WOo46aOn53a6RrbFjyHTedYCEL5GXG1/Kvj8Rh7abgb0zzLuvrEwgBwn8
hdFF6VMG6D2g2zjzqwKyoXgkPxmRfrfdeuksY6xed1kFZiCOByUgGumBLtmTSXKSZfU6X/H0p8gC
ZF/kkQZ6B8WC6NlNi1OeG+5TBMKnA54o013YDV8ne8LwtrCCgB+kAlXKz/YRiYxFbtblDo+//owF
f38eheygD83zbWwV4aJkfTQsqEcF4bhoShFs826ArpkBHQTHnYJaU/NmU3Ey7FDbVl3b6VCDWB/Z
C9ioSR03W16relN6VrukKjeqd8Me+Kq49PZU33azGyoatwy1w4uEaFpvylauXV2RW6vXmcbTwzdM
6y6LhbEOpzNfDu9nZPtdLwpLQZ+DWslthF/PwUHqYFOPqniuquzNRpTxLSzrDQJx3Vcz9eIV6qeG
i3YcRPbMvN5kiZJLKxuNheek5skhRgQKFFNbICKHdY5/IBMd1BRFpjOkKaDlWowQokXx6iZSGmjl
CXBHRVxkAwEA9G9seUYgJ7+40+M309aLNTZsF3GBR3Jh9PGeMwNviTKGBnpb+xxiOmb05uGucCwp
Xgs3iFamEOnFjZlzDMa8Xvc608B6Ay8ONc83Xqc/hrxtnpwgbLael6d7PxVQSpsmI4/RhuJ6WItX
hPajlafGbKWYM+xAIUg16nRws6xce0pYa2p2AO89yHcHboutTFOUiw/N45h5gPbHYbpHTgMAQyg8
XKEM8m4r1dnwon0WyPXvNCs8G6/aqXOcUvEqC9gKJYud8YjoGr6FLvSLFWH/Y6Sudsj1WniFQeUJ
RIrVNUAwZrZRkzpQ3d7s7KWhQIDQ8tZ6Bgy8PXCrmLipHYQPK0hD3JoSBIr4Xu1zZPuokHaku4wn
hnFItX6SdeU/KtEkp3aIvSUxess/7Tq3k1NuT/JMiMCvweWbQJSwWOC2Nb+Bb0Oj5t9K7pWWA7he
8A+RiLB9ZE4FwqHpUTsE775tAEZj29LBQ2CCvFp7SGRhbzh+5QzKPL0ePkMu5t1OhRjgyJzt5D9m
kbf2jREYg6aJd7wLgw2SHMjrOSOei8iVg90GoJA4SXZmnDZfyCNoQr6NIM63wGIrXc7U843B+u1v
20Q8j3wZUDLCcXeWBDVcIGuon9FXqquPTepFxL/b0/dfht3fen8Ze3Nup6lKx9Db0R8P3YCkK6TQ
y2OPCMAmq0z7MUNJGGSOs/Et9+6KvvP+sMfyhy0c51knJnaWfu+dUAVezWN0WhjrbABSie43NvBq
GxlBjtjTtAbS04Knmw6JO9pLxl5vmOkbrroAmcQ+LSHuw4G87mRaQ6B40O9I7JsfNBmwNm/TZ85q
ht9pV4GbJrU3iUBxcRiXxRkg+GyNsqfyU6XM7wRtNOR3PLbit9sYFo7ByvDEi5b4xyTUGiqMy82t
6dZ9uYE8crBJlO+fxADoleg/U/V7nreQpgu84eJwpztZGhuZsPTM1zqeHez+kfXmAtmCEhUiuCVy
rDARFubFiWRo0qkppib12i2wndSLvaL1TL2/GxvLAJmLNAOBqpFdsEzAuhICtFbZO8dSMyw1J3tX
SRAGDM1LqZ3c/qFj5TxAj3YFhls/vQb+BGDQ4QlM3YJ/z4AhXoFWg98ZBVT/BkPFz36SV2soSY1n
QL6SgyxiuR2L3L63o0IsWyGDl9bKHtIk5z8A7Ed9o6vfgvLP4SrQKN9oYwtE/nhXgB/BRSjGTU+i
aT1UD/Sf6PYnu8UzuVVFNasPuYOV3gPbfcwyCCPdBInSImi2Qgcgwx0hSHTrMAsOwQ/jHgw2YKIq
ULWP4MqiFGF3pGYz5O9Ngh7i7fCxd/i5Sb0RAzzs347NR9TolFm6ArXtSdQq27vTAgvViFBkc8o0
OFObDpOLl4/ZPopVeDKx+CQ+g0h3f3giD+5l1/MHNsYXIkOws87eomw02pDXkI5/AKXn32NtO3uR
2RpsePUJvKaV619zgb9i9srqQm60U9trRChRINxX7HNogxsO97V3zYIafNx4+J+BkUEOymsDBF06
+zyiVBziiLX90OR1s8zNrP8SufZr66r4D6tsMHzKQ4mkxFaJxW/ShdBq7wsGQTYf97RfgxulG5Am
ac3w7JnGa2J4fF5QtrGZnvIoeKVlGm0QHKBcF47dxgdarLkcv0GA4Ys1sXkRr5fuveRsVHhVTMxf
ZG96DWjHZOeds7y5kh0ynQleDG65AGHvuAVoJv2sIC+emU7wLfUAg1bgYrtESdBdHACoUWrQBN8i
SAMIBu4NS4Xe9ueRsRmO91lqf86wsjmDgik7Y9WbnbEDiXaiNz45dhge7Sjc+FZaPiZJ1N7LWKGg
pYMyaI+Yy7LyGNtRr9GK5uT7zte5lw3yrQb444jFEXYtkhuQvESEjHzpAOK6jegy445aYenK1b/+
63//3//zvf9v/4/8HmWkfp79V6bT+zzMmvp//iXZv/6rmM37t//5F3cd2xGCg8NCuGAfkdJB//fX
ByTB4W3+r6AB3xjUiKxHXuf1Y2OtIECQvkWZ5wOb5pcI3bp8Z7sTqwKQ9A9NPACGq7V6Q+oc6fPs
e2us5n2s3wXxEYiVbUwrrE6IdodSM5Fc5BikW4d45SCXyhfBUIbbWWUwDpuf2sARXwIUwtyWGVEs
ohWyMSkEQsBMRAc/9j7ayLlMkxXDb/wAeWJUz04HkaX92Z4OfdRUmxwPPTAy/dmbVPoLyPTTnWgZ
VuwilRXqkZx2dqGx5EwTQE2BLf75q+fW3796KbnEL0sI5KAl//mrBz1ebnS1ko9NFw47JIF9VE2Z
4zrlRvlSxUiaTMuJbgQOunR4dU8eEpgnQLUZysR+71VlnnFIA+fDPB2baDbsXkOs2DgIUQcvSVhZ
q8iOu7OCJOaxLMCTMSA39WkE6TO+Xvk2uYJ/GjXekyvzoDTiJ8OJbjOzGu50ENkHzi08cwFpUP/h
d+nav345nCHqi2+HozRECil+/nI6Jy4dlM5nj/MiXRYCuPycf0KGIr9CUba9Aqr/TI/DsM6MDT3y
qDl5oVwruw4FtIqtwH1FDFivpUgzsKbhwRRkNcQahGi+WLo6q2mNiJfiQxax/LMwCkgGFR1ch5wf
a3UfGHl1j0L7DRL24jGf2PRLcNuC7iD2jmQDZVi8bQrwP1IvDajCfiMmXn5EzaBaW4UcuD07XSI4
Fe1HlYG138sAeew9cGbYXVwtaw8owqB5hHa9ePzFl5v3tbT2DpQ7flnak8KcpYV7mDpJfm5sfaCT
OgQ9sPxlJ5OHf1Sdmz410wGRwqISEQjA0EhD2S5aQA8PqVtkT5Y2q41hjvmaeml01yXz6BzkvXdz
vJEXFltbvIk/kMu3jZqeymazoY7SYsF/+EVw96dfhGDMMfG/gGK2AgxZ2dPt9OFJhSeLNYBKxn8U
eEVBPo71l84EvTLhDMPyk+nW1istwrjR9idfeP3FCFws0YwKUpBRfCZV2VkllsRjZ3lYOq3coigW
zaT2FqIIENo7ZQRxmbg80iDqoOa/tc2T+Sz2tnXtoMpmsJ1kp7rRPDLumEc6431sl4ssHFBthUQR
23En2t+6/+YzG3ilt//h2fPzY3/6MkEAJTmTjmuBiM6VP3+ZcVAxM0mZ96D6ekAqNnUXJvAL91Zo
uCj6Ts11m7jZS87Emta65FFVAVB6He/AcAviWaQRCwfY47bY1cgzTM/Zanq6fjgAZHRuNcTb4EBm
aHwg6GQGCKf5Y7asYhP0rhZLr6YbhwsKtlAHS433DmRnQkQJQOtucJ0to6IAl43nJleJOpd//lZc
9befmM0VE8q0QLnLuP3Lt4IVFfezJpEPDHK5Z3sSzAC1SYwStknlljhRfRlFq764hnJMVh+ol3MI
GhBdMtnAnwdgrAMqeaJW9tSAOrheNqu6igxwcaf1kkoBcwF6Dkgh+0cxVQxG/lbpQn2+edUS1WmK
Qbqxm0JDhReBFCM0/B019WTrHCCUgsH+m438iinUNDtPfmQbagdLbW68VBO990L5I3/EYxi6IpYf
galLlnvqCUtobHkVZLio94O3y+saArncPQXamn4Cw1f8nIpNZNXjLhMoVJnsLO8lnhEIKoI1BTt+
EPY7KMYXzqKt3f7RmgAkBYDISN1ipzS1pr5ugIJS0iAsB4mwwM9A79yZ3h7i3sVFNyFo5sfGOzqp
+pJkunkgU45X1ypBDmNDTeowE0ComPn6z78RS/zt1nGht+GaEBdwBccufOr/8BwaXIbX3WCXD0Fg
TlHn7HNUV+G3rEPRoddLdo/MT4jyPBQAg18v+FaAEQP5fe+lQFppA91UsGQoGT79PNKtWoYNzHBy
UyMExhVcLLKLKsSkQFdLTScc10Ghx8c2UGAV8bNNOCniFbmRn0ETi1LTqYkdRrNz1MRyMzXTCuSj
pSP6HTUBNHqfkpqQQl6HKDVbOzZ+5YQICj2rXoejbD5Ar4EWx8qoqmbgEAJV4z7hgLrN0GuRgkgC
SmDmDL2G2lx+59niA/S68Pt6rbtUzx9BnzMAmIO6bytWL5al9FVarn8Xt8C/9gDxvNjaglI4Y+kJ
FQrqyfTLvRcU5gtYRZoNnqneltyiCPznBXJdXeOg3qnFDoLskjevt2ltf0QEeBpO0xY69xGKL061
5iPqRiHdOJRt8ATOdY76HETrKlXvhxoZAcAK1BLsF+Eblk/ZIh1L7zluR2vlGX1yl6E2dKfz1trT
TKJBBvA2U8dS/8EteoCToZPVev3SgmgcgtPAJjvTgeyiaoZ1LWy9NOX4bqMO8usxymbMnudwwi1E
rOo7x0cEJeM6/QoC+AMpQzZRcxT96L6giFEuIzUEwE9APlU1lbnrQwTsTcu2cQVO+tUJ60PtZc8A
M8R3DI/D64CNETQvIHAt8vYJeS4fcnZ+/pSnYw2ZgKLdUlOWid7XLQrHqQkRZvu+rtkm0nZ+RYTd
XOUsUQ9WmSd3rFRbc+jVA5n60GtWnuWNG3uyWbysodwxu3tdkl2sIttTsBaiQWA3TOSeAkYBZcgm
W9Mr1Ea3DIBwLJYcULe9GJl5DSuBoF5e722vKn+0VvxqR6MDzGvtLbFN5/eladdbntQG6oFG0DUA
xbkpQp0//G6eJN73aVFuEbBo12ULSbwsLB6KCY2CMkioJE9AlMzIIdpYJxluKdjoICAcQL5yxFPK
CUvk5Pvhi5Pnq3HIh+coBkDDKaWJXAt27FjdcgA0crxIJ3JDkRQrAIv6Q1c1FTJwXdvF5zrKy2Vt
MvcKftJgaztFCMWZfDjFFqLzKElUj9JCokDmgfMNmKp1kvr8h6/dY9sgI0PDUQ7gXrkfhFsUNI2b
f34S2r++LbFq4MxmeDFI0zTxTPn5QYgwVNlYvdFCMN5EiLXzkF4iyADopu7dQJs7UIUhIkK2FtpR
QdM+jY0sIXgDlnypCvMatRnWA12Zfs/xq0RxGf9880ANv49EtRfu1ESxQjwrGiSr2P+07ppIVfQk
YEtnkHCEMO7Sr+t0XkfYqD5eaj7EFx001j11MGRA7v/5azB/XZdOX4NgWDdM/0lJO+wP7wPV96jz
dpi+vNe0K3dCkuKWZ1A+BokXwgC2NYIv83bTJ7694r1d/vowoBFFgiJ/uvuDAnx2yJRFy3++ZG7+
ss5RpmM6Dv7lHDw8+N92nkCamhAaDKPLvKAfPVWBCd0PvyImnExBebDtxNvS9dj2TzO94ysTpVR/
N/vgbZzNzNbhV0ht3LzrqFErEZYZOJrWFOZMlRs+WwJcLnmyHoIaxMFIeayy2AweDL98P4MQAl91
GjCPzDf5apjObn4ZJPL+w3ac9g+3SIjAOx3bYI6NhS1dztD++efcDWMfVqOId4MHqJdY2hBlaUdI
bSssNBFAUg/d2EFQdwKcdDq+R9Fb9enm4Rl8RH7I6hed70G10QKUIex7SDkFIJhO8M4BCjQPHgVL
y0M39VKTDj4SwYPs/VPAGbSq/hqfdSIGTtg0v7Hu+M+/AWuKLvz85+LmdRRYQrilFDBZP/+5gFqk
AzJZ/m7GcNnFco7IILbvni0/Q+ISHCrVdIhHvwYPOOztkAHTBoLqRSzB4ujrFsR8TCFs7Vv2dgCX
c4D9AqC7H9q3fsKEOdV/+DXjH8meogEf/hjBLPwlrmtbiPBwx/k1isWg6purMKi3iY75QUMufIlK
IVSwdcL/EqYuKPBQeO6oCkhJ3ocLsqMCSG3AxYgEdJgFX1yWJxA7EvJiIufwnCIvSm5ZLrKjHyDs
Qs1cgJa6jjoGUscQq+W+KQ7ImH1DsVX0Iy0uWDTijZT5NjJSnvMyUQ0vERnUD9xLmk3KyvLUJK06
IIncbZuKj/fAZvsrPMqtz9M8beOFP8bxfR7LANOjRDKxKC6mH+AFAgbJ9oJC+7Pjx/nBwt1tTuEh
DQYqX59H47kC78aFvMhMzUGX4w7o51eyk4k66TC0pbcysexfzp9Axnqasjb7dqGzzN+S7cOHOarZ
6iGqjx9saZulp4aVK9GV0JukIfRRAuCvrZVU6Ucb+RiiyicNtBYBi79fNaSosSd0mLvFSqvc+wws
iAmQY1BxNIHPdJJsBbSfJU5RYSFcH5seaPK00R6pnTu5v2x8M8TqdlgnXi2hqjbGwxIEynijyCZ9
VDpQ55F7d5IHaE0mnXjmom6YgFaISJG/8fnR4OmPm0cn2A+QYCs82nmM9SJGIhGn9o2CzDLN4U4T
gTgdpAVanMmDJ2W8Q2wcAeipk2x2zNcIXQX38yel7rBJh2FczXOEWPFGY3Snqm1Yx2CKm8ZZtZOt
TddU63mG3CuvNvQtb5MqcwxXAHoWW5qVj4V3CRP/4Agm8iXggFCkKLxhl7D5cxrf4ydIt3wmd5qn
R1p/0YBI80BNL3D4hNpBXed0CXQoffBpJNI60Sjf8Y1dVeDfhK6KbLYFOAJy3RfyD3kIcg7PDFb0
3Qy999XO6/DkgBsOz5h2YwWcP4DokT/YI6iwoCfhrhspgmzZG/ECii3plVxQY2ADwgY10tCy8rUV
8WbrtmATrpPXpEuSTT/ycM8Nq/iUjB4WICp5RQVkvZJNbh2hOto/GG37zSy9+BV1UVhKZI15cXw3
vsPqVC6oI5P9j7ZUxjX08vg01k2yog9AZPzoTOWMeTtcQNUHGvse/xT0IYn3lBeuDfbVPtkmRedu
a24UXyC9vRxY5W2spAa01EUax2iOXVQi96ARDFzi6RLtzVgxYKzxlSHyyBZFH7Jy6eEh5pl+dqVe
U4btSmLnv6VmYLioZ4Lw6jxVhd9wiRjNxXE1e4QgRrjxLATyqFlmFbsDpHE3+zY98NmQCsg3Xm1/
p9lUoYwtRHbFErtw89Eyev6Q2kfqmy0ZkBApKt7mS3WMJjtgzwKplenK7QT7K5CIADZU46WJeOz7
NU8x0QjJui1dh84ZP9k8e7/mTjp3KCfO5muefg4bcBvka/rURKCCfVQKmfTpA6YDXTfizd18Xf90
zTSor42/XbMfVyDsR97trsn6TWfEYqsrd///KDuPJbeRaE0/ESLgzZYEbZEs77RBSN0SEt7bp78f
ktVNjabjxswGgbRgkUVm5jm/KcnNwUHrSoAdSs/WQt5OaVcDWyUnUkaOtfdki6sUsBXzFFu3a88W
UkdsuSGubQsuZJljAFG9DSL3PTEERtKyTkVeVJzk7bW27HV1BdQuyJXEFxELgJE8x00Fn6NG5Y0t
SPoM7zJ9rjIcKQfvUXYANGBsVKhUG1ks1UR/YrDsKIfgAOb6gxjyraxrXJLFXbTGCnU6FH26/hrG
vI1oweV0Fbrbep8+q6HV3k+avbv1yKqp48/sir2cq5tb78w7kvfrqizvZD85tA5H7NjUsTnIunxU
h9Nkxp9zNXcH16hSn8huvDPb0TqqSZ6dw7Fmpz76QV4e3KTA3krNs1UqyumnmLdp7jS/pnT+ixO0
/uYWJBfiOsjBhCN8NzcmB0u9DR/HAB2ZvNezb7rmkitmEIBZTjqt/j22DIT42zl7kk8ep8I6xvFo
H5AG3JWujbyQPjt3bSx+GoNekSZVELe0XescsWpszTLUYNNhmT0llbdWAzAPSrOpTIQ5UlAW391Q
vSChvaQ/idq4I29yDFBARHrxt9KFf1U4u37Yo5qszWEKnhv0KX1sGFRoH/PXs2Hxl8c/nht1ofsI
HwLanBDDGyhhCM4aiIL/43lYdMPnK5py600lCuaon29rNED8IMVCJ+81NtxTr32HmLcKer359Bqo
9gLVuL1KLOPNM+1jlS2z1p62dmeMjoyx1+7zKCGXI0cSiwxENT0HnlYeHcykN3JAlu9mPXa/QS1J
McgZmgMwffdl9uwH2T7bMTFdrRouoiQ8D7sRv/PlSZkXIvRlOi987drDqIpkW+l18C2ot9eBhttv
9G4ujppKhAuTv4/rCwE1u1Jy3riEA8FZJ3+zLpYJAS4di6jL32ZXTHsdKvg2a7vuMymnleygGPDz
8O7L7hBfqp48F/Mp+ajGgrzdsGt4CMFAnGwUMH3ZoFjN1uNX871zDXPnIlW6E8movBcmn/zyTCTu
Kn8WbkoKF8QPHsnV9e0qMFZfgXcJn2wFh5pgMRGWI+oYxA+BpM92tsPdOJf1HheS6W0u8FlZ3ugk
Q1cBAczsbM+KBwQv1lczS9IryarXasLBIwJPsC/CBNuwa+Kb7LeFdgLxLJvU5SIEIxu00HlWRsw5
l9W0VmLrqVwubsrerjJiZSOXz8jraXD/EvbYXBfUMovmXYHuz1oOkr160LsT28mzLNlj5+G6MbAM
F4W+Y5urHWFQrRxQMa+pqSiPSVjeaUEfvo9OwZsD2fMai6xrDZiTmo0b2WpnYeorpO4OMvgIkvRX
WrrqRZaWGXVQFK/5MiPydAirE7+0Kp77D1k8FfhNQgo5gT11T53Vszvtq1HfD053ry8NcN0gkf3W
rIzlnh99+zCXMR524LLcU2Dp/9xOwsZlZx7/DrVvgxki9t31GUEwz0jWwhHt2mWN3FWGaiZr7Bh3
eu8alwa+ydNcq+JsZOr9V+dcIeE3dpl/LevEC2FoVi1ON8tkTY4PqRo/ppGXPpEaJ+AvvJ+dndKm
d2620duGfzP5oMYs/urKVtuARFc34J0NlLjs+D0NFXuTKV6BsQ3FakCSPRBJeZLF0dD3YNDYRRWB
9ZzP5aaY8uQ9FDWZjMXUi4108o5bgrur1eCrNU7HxEexaTrI1l51vpuFqO/lUCXczIYKYyGtygeC
L6/yOVluVkf5orJlfijj//2iZGtG9FG+KAWFTzYLSbULplk9SZTnFe+5FHMS4KuAk8xVLEB2ucoI
/IYMDZWAAPvSyZFiAreJrp3knNHSycqy2a/acMORfg0sKX4GBzK/GqDdkxZ2sCypQ8EWDTV2WXI1
42DManItpeV0MsJieJBtQevdo9fl3suSHqrPFdKS1xKoyvdudLSLbMvD7IcmrOiqGq7iME9uxBzO
10eodbriuxGcpDY4Aqv1KvcmACHLiwu6As0CLXXvZGvOOr/SMpM8jWzF/53vVArStgvVV9vx0nWm
nlu7Tg6kxoqX2XbiXaKomi+LYaq2Z7cOPhzVjvgvxqc0nFAbk41qy6MKo/GOeaMUL2PSF9s8JkQv
W4fAyE7NxC/adWyLToqbvsiuWY5UOYF6Nu7LQ0U39BscH1Ky70zkocBwBP2f1kNzSQ2sBdIk03zy
683FqvD5BZTDbSzAWEw4NmyvlZXwaKoa7SHOevNA6GHCEm6ZQwUIkhnZRz2IwziDUUccMX/WvCG7
VJG4qIqmFIBFZw5smoGd0NJqRU17F0wgzoKsKp5lHUZX36xMB4i1VEXegGn8chCa5ASTBmtBLxp+
fRk/akCnAoG5oyzKEXq5FUmvPskaTbDXm6w02co2MSXDA2GQa3fZYxgxvO5KIkmy6BL2RLi/f5qd
8RtSOe1JVrcKsEb+QfujLIZNZcI0gi4gi/Iy1PqL0abpWT7Jm6FXRKxeUJZ4ofKiWj7eGz7/KOnD
YI7qxlC7fsMvTbXN28Lx5cC+0JSn4ef1r20qb/YnyObA8phljg39PknjnS6m/Fl2t3ISs7o6618v
3w1NzkDWu5fgN7WGLwofP1zj7ISyt2MYD4mzILMV93irknfJ6GxB8o1nWbpWYbhB2nAcdxBqv4aj
828AHZ/6NUoHB1GOziY14TlMoGAf+tjNrpegcRfDheDodQUyM1mD3N045l/9DK8btp2DsZ8nysgf
klA7k89uzyABMz8ZU/FXcJBh5lu7avb/a7scz9KccfhLiy1ZLsevSBHddS3cfOmOfitKEZ1bEeoQ
8jNLZ2iKdGb7/XprlWMbYJl+7anjwSWDdd8Y2i+ZErZdgURbXds7mRJm13aeMCJ4atmFyl5B7LxO
A3rFYTZ426uHkq699l3UPnqmVz2mRvomkTBlHLpbpyy9bcfSSUp2NdnQKiEZF7ubzlaq1NlJcGxJ
kkiUoID+6SI1tpJRVD5SOONmGopkWjle/oDuYXyQAKlrnYRJ2WPb+FdzNzy/AYiUIwroturypiGk
LGYTyG4OcQbdP+NVtmIxhsExvg5pMoTbMSROVyoDapqaXqhnkXgbjezYg7FcJtQvHsKs/DHpdXKU
JVnvdvrXUFknL6qtjP7Eoe3eMtA6jhCnvpucpn+xkq7ZtJVotsNSNBXNOdhxGK1la2HG3n1Vm0fZ
KKvKvvc9Q9UeZQm/HOR5p6y4w4P999lUbRuFtf2IU3b7pCTnTs+HR22xPx8yUuhe0Kor2Sbr7FDB
xioaCAgt/WWdl5zbutNPfZxdbgPtaVRXsvjHQCO3SIszCD7YQJhi/nqSHBBnebAvdNdNLzn7BEQX
NEJYobNXlFy/y4PB/r/u2OFvNScA/dUSPSKSRpRiYSEADxiq3jrJUjcq1h3GGN9lSV6A/E/rGKfz
nZENCHX3bvjUE09dBstpgqhVlm935PdNgur2MmMrLOs0DIp4sgUgqTTHA3J+0+WfFCNr7ZvCdpFA
5e2Tl7iu71LDUM6yNA3waMdBe5Ol2hn6U1248y4lc3aKQoGj5HJJ/r2zIq/btUn1KXukWvXVQxan
NF1bZhljS2i2SNBCApqxrF15qGVfhir17tWlIVsaChMwK4Kw0PSLwbuHbPw1Arbrr7nUoetY6aFf
IAqGNpuPJuqXs948ZQtMweGnfd+UhFFkB1k3LGJACljY66CmUMxHx9vmztm2xrWd6BFg6dy8yMvg
jdiw4aG77TFU4kBPg3AXoPO0tJjwF0eDkJrsJ1sBF770uLLtpbJW7tlYotjunRTW8jQ09leyQZaX
ViUI/wLzCf9e4CWUe4P+fLsLlUn45VKnhLSaifd7663fWFgnzG5+iGGoPgnOkg7h47+Qd9WfKrKR
sr7Gg56wWVPu1TGqPgXHpGws7be+Y8ODBCdH7qX+NjzHpeauBpr90Ooo1sz4OL1zkEAAfbmrlzp5
J+tkq+w39LX4s9X1hq+xRR3Ua28Q+k6ZDUhyrUAkCSX+IwCUjay61cu7wm7Dc+eazc6zkvnFTIOz
gknH38sNkMlB3mAKf61xapx8r1bkAZ9EF3fiqNTaQxpwhojkJydvG2/GrMedBgIkfKb2cpENxqyL
o/fPCJe/9HKlAjkYt4DxMGZfL8Z2N7iV9sJHqeyGNMx9WUwbkMYWYZuVLDZjwjGNnUJYR3q3NhR9
OwxxDHaIoR4Ix1XFN+9OaQ3tRU5cxxWB1aUobCb2cmLtARFedIIn9wGBsU0p9PHiLeSgZMQiVLVC
v4f1RCo7aE3jHcUwJA2TrFxrXmq+K3ZOtFbJK3hulfFel83nZBnpQ0j88+U/BinapPp5odvnHFtt
RYkT9kp+GIK65BvjR/JmmH1WLHtvG7a1zRQ9301gvImPs/jKotGYnKyWxVcWW/xU13MmqsdpSs2j
nnrKGhmo6UNFNGndd1Z2IuTSv4NJy008E2QvUZoKdDNv/PBcRHsRfMpORq/IXnLwf/UyFLgguWYL
oiFJ/24qZzlD2XZfj5XFPx5LryYdim2lDJpP/jC73C6xgR5cqZ5vNZnGOr4Ck7Wua6s8yQbcRfIL
5PfupCLs+5FnfJdZZ15xCbP32VRZ24TM50dfN366YJZiBxODsGzdU4wS7P3YY3l+BTMxMqjj5DWt
2q+RWpBdR8oO6b8jKz0zriMl2gmLycepaPcRXhXfm3w3Ilj1q8aJclWVvf1qodKxKfohOteVktzV
yqhvPcsunom0kNtyevOvbu5WclRSTJ+dmKP3lmC8D6pMXIRJalWziN9Bgk2e4iYQ6zBLqx/R4KLy
QOYsCVhRlbL5mCOvQrOlEffIRfYHty4+2fRnfjWaxKIwXkLvaXK/seEEU9tFvxajkwTW22eeac46
KKzoQWsDfe+6ib0vDI0kEfh7bHqH8dO0C2xsWFs1JfjsWBA6zfIuQaUVLz0UgnWJR8he84riRSVV
Bd3Tm9elKcqXYRrU+xa3RL53xYvsYY3uPpyn9EFW2bXXrGPXFQfZfw57a1dlWurLVoL47QV5tEf5
KFnlitHHaqd7lKVWGB58I3xM5NxRVCtbG09lpGF5MXZoFIBgy2+y71hk9SWLLBjfkWJgphNlL4Su
Ln2aF9+MCIy0iaTPsXZdsLUzpI5GK75NwYSaZ2fyT4GXx0ep/pDdFQ1s0uiysZdFdBmcoh0+C6Or
9jjrNVtZjY+p35pxBpci0w+FLqqNnLRXrGPBl/HFzlsoeYZ5AEOWPCWFiW+PCbi7cXr8qYo+YCms
WKuJJj+VLSgjMfWQvPIhWdth3e1R8VJIkC7l/8fB16mWp/3nBFqIC2jcFqivLIoNLcx+9CxeYw0x
sk4rrZWsz7Vx9stwMK7d6nz8rVvrpr93s9ksHVT2yecpkpbgJBH/jpLWWzWOhl9CO5vvKs67OXrQ
b6rqiXvbrsRqXn5E2R/0Ow9uxkYW7coiD0+g4CSLgfHah3b7JozavIxZmJDGZLLetiATd0gcxv3K
Juf/F2x2X9VzghMAm+5izfO+mQZuclgnqk+ItfTbMWmVu8CrujvI3e7WiErlMZ4QfBNwvL9ZfXfR
5fg5QQZqiOq/yxyLitFpBxRa8R4uAy+/OOXUHZCxnvZx0LT32aSgKowVyRsJop9Z3Itfobq3dIPX
UWn6q5u6I240fPeUhWQWx5W2gxnQHVsx49ba59YmQvvzRV1+KDi9jz8Uu0HLmpgYfpH9PjHUYD8p
dei3jW685lHr7suKIIQsTkDK9omSxNciJqfGXvea5FocQr6lGdZnvlrE5muqjmTLjTxnfaXYWvFI
0S6unR3S1fsKI8Vrq12H7d4hInQdKwqHfV4qsBpcxpY22ZNm0rB/XF4V9J4M2zilv7ZmFkTSzlVR
oVxaPa+M9qGmTNfW1AuUXdhr6rV1TuNgR4odMsYyc+2QCMES3Li2WhpOz5aO4LicSkSqsVNbdFRl
kbVN281dg2zBMjYfh3mnWwGmKctztV4fd9i3QdWamkPjlu0+mPJXvIfGcQXLsjnLCx/v111s3DvN
PJ7+7CG7CSivKxJ56U4WmxKT4VxYmCYt9pGZqbtnb27BGZXBPYuv4SCOYkfbKkT8VFbKfvISFvEP
JwJZKkuy0VbQn+yyYRsv429d45RYVBqTC7vVybtWV1/0HEvT29wNzqx3rrCOTRSw4sluQQzntkIr
x5cTaxk/PqsI9ngGy/ru9rCgwH6kUoqHhAP5b8+HwtEgcpTHG9n39jBHTw6W25SnW30XKtkR7eo3
+eTb3FGuu2sCY9p1Duc5cDSooovdirwoEU4rwsMle1pYZf9Up6mw2pUs61hl/HtrkUpDvwXJAUPJ
fBWAxel6K7u2ZaqsRIsfn2z5X6Zr02inByGpheWR0zKPHXacimTZnBQXiRFP32ixy94MHVxv0LxD
FfJfLou2lTicm0RxVi0vfKvxcJP12ugah6pW2cYCvvrQGqhgdgPcGZSz+ZoRDZD1SeaNh1mMkAPl
5NjykCMBV0gMhA2tRipAXso29k71cpHFtrWqrRpAFJd1Q1WRpCbHX65UXTWJTMXOOXZa55ykjd95
xnzHImwSG1sa7MDpNwS+WFeSnH227ChbtAjbxqW3WMbe6uWdF2hfw2TxOrYOraNZoLn6o0qb3TTp
yglIQ+qa2VleJjNCsGq5yDtZF5Ew8sFB1+s/GpAah4C4jJWdY6XfTWpZHP+olz3kUNLkwbZmu3x9
4n89TI7Vau8HAcQlMkfoNx2Caasu9ojTcgHX9XUppYFiCq3kYIfqppbFW5/BCNW16inDTm+ceGVp
VoShdB0enDJLd4MI07coSB4lpWRugph/i/b3Hh5g9P+9R6BUrT/NLfKwHgqiXtcSvGrD/KSrzsY0
8Nq9VTlpjDjCrXwbUetJtzeK6gw9JjvJ+mtnZ1Idv89wtLO6rn1Aax5mi4ljx0jsxCPdVzt7bKmK
VTVZ7cO1ssybHYC+RciVumK5NHUabThjq76c5tqgOfjHJKhpz+pi47R4O43KpK7TNOjWt7rYFY5z
LRfSu+nWpGnIqa7kSFn5W7ssNw1aGH9M958dx+UVyBZ5kTPamvtVdyvyrWNhl33cvMIRZptAQPM9
Mi7jqgyn8jzixkhmp6jUuwpuimoIirKlCxq988O2hlvJp7yVlXZtL6YgkxH7SY32qTE0T1Wk8lui
R87B9RLCJUOdPOruh2yTNSBO471D5HF9q7MtfDyiHDadllj1kwAr8FQ8ye7ykhoe23bVda7PkHWm
UGNEQ0Sz1wt32GuZCgYmy9Izwbj03BD72AtUIKqg0Ab+d12uskX2AcvZgsfu0XFeessGuJPatugN
JMOyVD8WVtI3L0GG4a9VYYXnueFzZkXjp5aBWa+trCUPXWFKl4YAJPJmOk4VpHo2juEDQpoYNCow
MBOOzqshM6e/IdqvIaEM4SrtBrBGhgdmyURQII26FyUgidcbNdIdDtLbaprEB2XZd8FdKjbGOI0v
ZQOYPLJR1tfc5HCdCaNTgisBgo8dX780yy/BnCGi2pZ3hqWTx3WmtCQ79E9Z3slLEzXF3mwMxJ7C
8Gz/eyG0Bvd95Gcti1x9p7rNp2y81f/Rdx4rsWDb/nOO21CRuP0RT76NnPtWL+9udXPpRqcI2ezl
FfzxpFudfDHJjPSyiwvhv13d3Ix2lZ0jtBVazRlhWIzqndDYjm7WbOp4Br+fPXoORE6laN2XMtcf
SuyX7lUSqS9Np82r2WnTu37IvJc56BqfuIvDe0Cr2Qz21mD7v9GXord46c4KEBw5U9zXGr4x4rts
tJAKegr4urDnPtWJVWLDFvJVx3uda7DI2ZKBAssgy/IWmfThCKJ14X2M3msW4POdjsNFlqByPme5
OtxfS8IksOWOD9eS7eyzuVAfZclLiJDY6AbkhvMO/hza8NDO9/KiA4Td5IGhAlGgLq/Mr4YaRCWW
K667aVWrs2H4Ly2IqqxCfqH2txkqdALu41Ds8jTCjP7fmSHHe5vcAH3pYcIJ3SkzN2iP2Q8toJsH
s3Di/WQ6MMv6EmjJcjGIipwzrOf1gNMIu1LqOiPcGfU8sj2lJPvGkamvajuCro69z0OHaVKsjCc1
mgY/I7L1AxWeSrN/1Cjt+WqS6SdDKZ3L1JNWkw0VbHN8O9XPfrDgcM7tTwhZ7m5q2uKYYdaACODt
NgaefSSt28zrONSLY6vZeHeNSnDA0oGYM4RK26rLF9EDA2eFrw8E98qXjA3OrsYK25etGeTCcz1k
bwSj03bdDfPK7aLmqVySqqjMzCvLwcWxDz1MAWBIYSvS5eqx0YL5ekny4ffiD2W2M4R+lfCOqBC8
lOUumAvxW1E2/FGXLv1KN8eCVg7R5nbDb4u1r4EDjUKQ8ZgysXGEWsOKjeJHzaphwlRN9aPp7Rdv
VI2XpBvNfeKYwTYt++BdgUYwAqX5Uc1Ijub91F5iNTPOI9nOdVWP+f0YCbXZhSFMtByUF3oYQ3DQ
mgSvyEYPHvTlwqmpugwLkS0m3L8BA8smvRlwjaFRdmOJ/kn4Oj7KOeRF2BEg8HALLRVcmjBnvM2R
MjSN6ZtRlihtkkjHFaqLd1EPIjzoLXGJ0XG4FJVA87UJbCIRFG8NYilmZgv0ycCE6dag2FZ1VgBu
OlWOcm7eOB9GGKC1LGrnzoZY/D50P+ylOsAD6tAtwUGyBNUKBHO41+C6ooA1KLij2soJ8rC5GcKM
xM/SIOtkq6VxzEWsnT7AYas1GoQrJZude68FIe46ZvRDndKnpqqUlxJo176ZTX2bVrnykVvKWnaY
cNj2uyoxT3JkkAPVkdYr2Iw8ZZpKfvfLCqK1Ula7xLiPbUu/JyI5bMNMwUHk3zp5V8eiWi/hjO3k
TT0cQk5G/TS6/GMyVl6sOtUvXvEiC0bBD8QqA/R3GAvnb6eeumTDvjvdmDD4/NuoahkfGmW/aqbA
2ckG+VICsA9Y+ISIzC+u2A5UfKVrxNuE5/t9X2rhioQ+Aed6nnZO1Tgb2c0NSBHYpse6u7T+f4+y
+qh67TBfUgy9f0CcqH+AjYDUh4FPMpmk062+i3ISxfPschykm2xIUlU9EWI9yEGynr8X0Yd2WEJc
jnFPtpsI++Da76qlfkhRndjboTvg/FTCBvl+zS3fnEax/d4DX2eEoj00OEbtQWYZ91bZfI3mHf0A
PfzLCLufTBeerzp/UgHQWaRphIWLUxRg6HmTBpQNbT/e52mi+nqqAQZu3POkoaomFaniXt+FauSe
ZUnWL1WylzeLYHdN/Op5AeDPtMVzOenBo5I9ARKG8rJcZiyZ/Lgao60sAhddbJSraVfFM8KWbndq
tHa6t+YMIUuy7msoVfNBNkbOOG1xYc43shW/2/Euy/Hhka11hqLXBI5LNsoqmBZAbc3pXpasgBhD
0JwCjje57i9+0+lip9EDKPVTAOlrWbz5VV+NbmR5XPo0ldKupae16rgj3GhtenZdZDt1BSNTtrzz
swKrh8PE+DotJVml6vobMrHpWfZv+JfdYRPPqrP0cIERPfbCJIDPZB5kCkQ2QIrp2Ojo0QV7LLaA
I78+Zfo4qTa7RzM6k5dSfV7Q8Iisnc7GdsXv5uNY9yXgSj1ZT9mE357S4xLQfYSt5T0kR5sfm0cH
bnc6TWRb08zZmUTXt67j2VuzSD/KuFQA6dvKWpCe3JOOPSAEHD16AT/uGhzFby6BbrNFoVnTTQON
C3O8yDvFAm5UlQg46jYfa6wMGfbt5SJ67K2JP7FKE4olcsaSPKgBbsdNYPpuoRPFTRYk+d4ZHydv
2RF5SPuGPB8JjKk4Gno9r1/1CJY38hlHvv/jChjbXwUSe0+laoSH0M0+vT78LuLQ2wWR5u2TQCG2
xXGYVTLiv2h+taIp3dkLmsFtxkNcl/yt6Oe4ETbFprWakJN6KGEibgWyB0kA+rzSXjpD++ZpurtS
QYT5ZhcQ7VScVW2QIFIngD9D2K37gW8PUYIcz6kW2y40Q9QHz1ORPydPuNJnAQGIRMQG0LMD8bQc
G59Mx2YYOtZlNY3vRmCLK1G0545wfEjE/u/EypGYrYx2ExZatS1bJVsNJgBTPe3X6EoCdIo+Nbub
v7dVt8O/8NDM1r1R1uqd14BtZXHqN15U5ystmn4F3fc6R32Zs+9PpLB5L5pPVAZ3sZe/9xlgEr3s
oOIWTzpotdVQYy6vK+9hnqytumJZqVrsx4T5Pc0/0P3aGrwzuYdp3ug0P1W2Cb5lvsEGqI5Ajjmd
YPayMuOekIGiDGt9zlMAVtY3PdJnAN/sKb2oEGs6fEIm3ZQ5C+yUYTZVlcklskFWzyF5OyvBo2As
uh1o0e/KkOcvXfCrQkJ3BwntVSE6yj5hvpQjAaQsWgSnxpTFY3Z8VdMv4DH5S+YKVSbCC0Akh59p
HNYXbTIwQ0tfur7XXg3n2IOgXCuBeNHghfgFygb+yG8AEU/zgL34xZzHYyFUnLiS7DK0eD5pUGQ2
c8KHQaK330XgSY9RePCqduPomCcGRY1Fjjk8dlpUs/lsq11kIzrY990D0A/frKcBFLJ51ApXWalR
lIG0656duSBhORWz3wV5fRTxcKg7sLlILZGaBb6udOp+GOCYFWYO8BVcF7L1ZPsjBwuVkjRR2+EW
1+PKEAX2xXWAOeOaI7rK3rVdhHZmpK5tEJAC6YX9PMNjMLEAWmlBrh05lrvroVPYugf1gRj2yqza
CRSHeow9AT+8qiJ9U01Vc+wShNPv5W0F7y1d/dY26yoVeWH3u0btDkVJoAt0JKPkLJpsvk4Q4hEU
B/oqG+dhB9kjh+1s1ius3kd0NObmKLxI31qdeq/qZXUESD7zDYtc7FI4H/vNBMik06efrFU2NJnZ
e2zEoibPzmDF6hcebR1xhTxcB6WDB1Xq/v2En9Nn7HKAm5wqWuX6D912nkXQrXRyeocQrurGifu/
yoaPR3jzQ2naCPiWaDeTgS/yRSS79+7rNInQD8Z41RYveTRXm7QDiFx3PzMHzRKAug6yqWW5mZXI
ve/r4JDNrvIcIPAbTNGdZnSvudUWW5RLPts8VTZO0PDhIeyI+k9/Vm3Rk8InUa01xXMT9d/C2mxR
MozsXWKTUCmHbhv0db7m9SZ3WTbuvIg3JCvRbNEzqz9XBW+WloqXbCCvr1ccXQKxS+JsOxNQ3tui
OWVZgbRPUrwOpboWizcMPpXYROGZRkYz2bZFcKpLVCUSvoyq1j+UgfYR6Q6hmqa+UzlvrLu57zcw
F62joiuCmH1iHlKByEXdVr+EVhQrPKkNtf6FSk+8Gs0Ya/ImxTA1fGxzQ9uj0FuHneWjgFw4zbOa
irfKVKOVZ4wcfd3sEjl2uK2NAX3hEGxq7WUHXWOTkLjJR1t786pL3GntNKeyTVeuPdkr4eUYvmel
uy1I91w6IIt12LSX3OqI5iJHgpgaPKxWqGhSNt0rMf14JXrrwyhCGFmEnO6F6u2HFM0TtzkWyvTT
c9C/srxPa8iw/zSGQ07maRUJ0sUszuN6soDzFbrnrglDj3tOXinZNdRs0qy6i4eW32B3NLeYZ+ir
bnH6NFLtDUL3CHa1PpmT6/lx2eOdkUBOFUN8Jy+9sOI7sqN3aVbbUIftDBhv/+wmECyILK0yW1l1
bf0rNqw3a5j+qvWWHFhkngBj35WwEJ2JOKJpu5WPDsJ7g9noxsnTF2TFrcvIcr9q67Tel2GTPWQT
ODwl6h5FN6/MLks3GZs6X4eYhShWjMOXNoClzex1p+GsXOnCQBDITfZ15oYnbGkC1H6M6G72MusQ
sFM7iijRjvFgwNCM8vmuiJNhnyOCfAIabuw0IaZzH2Uhm1lorcBjqm0/YIxIrknblHHiPGRtGG3C
+lx10HpMYZNMxQAS7Qy2xHmFz2GE+O96QUGu20Qlb24CibeEsF5sw8MucBbVa9Pse8XGbyCP3deW
pP26dqwOtf0IjeEOGJAxYcmERL76PlecnLSqLz6Uipyol7TjobRMy4fy2qxafi4/RgumTwSv5QNa
cQs4GewDOFVc/zphfLCA4awIVetjtLsOD1+h4q1p4Z9BXOQjRBBlxc/68EE8nQNbUvUfmhf0qwyU
1IdnIYVkzW79ERb8RKBjWH1AIRsR1UbiLVSMI4aD+gX9SY+AhBP4shiLWb/kCiyiMfqY26Rcw0sy
wXSH7bYyRxZZ0zxGNmfiIDT7S4uI66Xhb70b3XoL4IyzMguQX3oZVMvUsc7stYkoeQ/KXCsvbcJb
Npjr3uZVIjGUIOU9DmgkIwrThcYSBUXNB2gUsN8QBz17NLW1DWR8q6pKg3FK893tU1LMaIPA8S+e
yelM/8PWmTW3qmNt+BdRxTzcgmc7dmwn2WefG2pPBzGDmPn13wPp7nR1fTcqS2Di2CAtrfUOux49
kQ1IITvADcvwe83IbrU1OP4kUmObkgL2Davf62Xq4UmeDLu5uvZpPR26JgmvM/+LktgXMIvvWRyK
VxKpnY8mFUuWVNQbUugo+hXzq21OLNilnAISCaDrUO6mMMVOVu2TLoDM0O6MxQS1K5IARnx6s4eu
PHozTqtIO+LBUs1/l12Jz0g572tc+bZT5X0ADt50ckggvvD8hzOI36l2Bf+KDTYEw+F2Bq3t2Nsw
jSM/zEi0NhIdHMHLXZJAGRIhGl/akL3aSnrVl6k7ykhc2XknNx3aoQo6bCzcAuIDCQG0WEMr6Lzc
8dW8pBDJ8tAmof0YKo+kupXvms6o/KEkqVF6kbtJMYDzGyrL2yau7M3kyv6EUIf9kggt4aabwS00
pMs0kwm1IIS+OWVyKYwakK5xmZCm2/bWlJzhdtR7An+LT3ZDN60+aChmCKUJzy2PKuJQ1S/TmTuM
2IR16JGiieOEFPLkaNu2Dct9GYksMJP3xtbq12gadZ+M2t/M3lSYBzGdCsvvp77y4yZSbnbVdNfR
HhW/oFz/0ohBBGg284+r3inGeqMoSfOkrXwl2w24oQP4U0oUKAsLA21H01CmR/PSR5TWVbX0Cr1x
xy0xXtuGaiM2it4pCl0cU3P3BSH3fR8pmd+76s0kobM17GnytVY5tV75LoTtXIpW+SNHfqjR0owX
s6qLbTOlvxsD/I5EVBznnNeyk8kl64fRV5LJ8UdcBlrWfVQhWFZUOz9h5B1upxD3INHDlO7CENM1
pDuEo/wxR3M4myHwrbGKg7gbraAR3CddpecnRfRQQA0So9NYHt2pxxnELesLmmNXVbKlMoCKGFgi
6lhuAJYlIhO5fZajh6PLSPCkyb7ZQ7LdxqMCZa0W8yG3sgZoZfXWNuVdUQG8IbDd7J2m+a6JTA8M
qZk8YRkPn2fe5m6EJTdHRzfCtWjJiXZ9nG6RgyaCj7Rpo7L7qLxYnOAoqVSv5r+bxgArR1iw4aGA
Q4HPejCPI+5Dnfc9CwvTb52eXAcyTWOGNnRj3yiVjtcRkCGaRc0uc6MPB7Ga7ejpuJmKbDuPkc1m
uOcL6nuxs6NQ3Qon+8AQaNzUpMy2SK6q2ywGTVgqEUIrenUpRvSwmpAlKrdNw3eQhNspSe8EbZ60
gQjjPTm47JQivWurun0mxr9gdtkiY568Gpqm7CseJD+cXjMAHEOeiHvDfjayKDQbLnUTAa+krRt2
rKrUifTZ2VVGNO7zytY2CQAbX7jIySa3SIwW4U3TBzkIyY3lpPfYE2fbcuW2RSKXunWu7nroeIfZ
UT0Yv4icMIdDpenTfNch/D53domcV4IXA3rqu3BSt43jSh+6crYLPYuZJBTRFpWn7xq6O9u6a4an
lpMWymHf1LqO1Zfn4VlqIPxVh8m4wfzxyU/lkmNxf5D+zHZCweliMjZOBkYmIikHWt+ROJpIBO30
MAfmM4qPmPwMPNdAARsIqL2VQU9IsastFMxrlCBAh5fto86gcBkUAj1q/nIEQZ+N5uSrRNJmhzUY
889PZBaGs0iyuxLWc9CrWvgiGuO7bVKHn/vqlHSpOBYT07WpAOcqqWZUztlhlwn19Iz37kbDhS6o
aw1FpDKEOheCU0qbU6sXgLzGDE3HqPZDBFb3qsKepa8t+dlYMygIs8yxRrKte+il8w6OJmYYKYTU
blbYqY95AhDAq49YXnancRD9aX311US22Z3yBOgUnBpWaod0O/j2/VRk7p4ftzoZmVqdbPJdu3Yu
rxNivyckkeZTkrNp8+AlBevV3JZiQJeN+5oCIzI0Z7IXrk+q/yo0T57SuviQbk4CpTAHeZjjnC2y
B6vZzSZkibvpNBgdWuZOgxeureW5b1mos+iFeeyVxRCv2o/TXJxYRQo2QWO4tbryw45BBbR9VHJ9
Ui0NPru5WQZKXMbspdzwtDaEr8ShcXq1SLvvQkWVp7mT6GUN1l4yHZ6kmoJdjAlL/VqWb0na/mra
ovv8rtZX69cUzxba51M4uyi/dGIfLm6U6z5jfeUu3cWaj997I6ti5EPT2GM4nOzoHVJTxUS31ZD6
Z3dBVdZzkg+jiAotaNQ6PbbtTMF93mhDetcUL8HNnn+M4puFDCVKEETwTROGAZPU8gHqW18211Rh
ukBCN4jTKcz9WA3D/ZzVh6GpEVYocEVM4uPQwktUCNaAwY7Gaf0EiHlQF3bmd8p2FX4VhjsH68tG
iyu2v6Hhxy0gSqRCoH+/lYXH1mowyddgSHUC6KCfBBzzoHLgsdU/3Tn7Sd7F5ZsN0ZDrdctld0wf
DyxsUGNxXH+rSh/Lk1yatbs2JmIe3ObLT/n/HQ4xov+vswfHa3bTIEguFnutGgLMlr+zOemCxkQV
bmsrJgIjRXro69yjqMMJUYX/d+kmiKVPvvQk+Ezh1EDuaHoQf7vpt8BTggrgqCntJcy6+JgpOXLu
tw6bwF0X9/cirC4p88AJlWwc0qr8B3JyEYnyBppWh8fsrN8atOFJhyvu1kml4gOMppwQJfMjrPOC
uXvOd9oQ3R2qYmH+xHf9Xaquse+XNIFqWflpjJCJlFI/TxrWNnuICM6zkzzDXu+Cl8zLN2+lQWI/
UEQQKfvhqJR2yqPjTlcxIchmOUpD1ESe0UO8oe6zU6gKdLlbhbAKMtaZr+aIFoxi+TNVZ18ZAWm5
hu6nXmQ+UTwqqio9eeX8mx8bfxpAq0dzKPDW1JN2E1Mi04fWuw5iNvYklStYY0HCFmJjyaa8qTmk
xp5tVCCyKvG7LCpvVkLFGSErRPuLPUT7eUMVxuMsBJ+NEWVbPG50d07/AvUvz2GRmAGWyMWmUeb6
kiKcYWil8lExze6cUbrHDF+iO96Z1KStuf01pmLvzC3e8635dBxR7nkEikNIHv2jLEIUExLlRxea
VYA8bQ9iVGRXRWXf03j9tspi8SOq4ncySQEO3Ob3PhJ3BFGdP7kgn8a6oBeKfctCwpciSmpfqti2
mY39k8y8Sy6AOcpR2+5AsuRBaRCOS1dDtCJbsimjJj3qKM5vnNycD6iYzvuZ0sEGlKaxmZW22RI+
bspqSPZqveQ7PDJSBZnWVnT2FaA/doWifxTwSYykjL+HSmXDBKeYoD/TSi0X8kq8VQ17fjSD+r1t
tL+Koa1RJ4cwSbWfOgxeLYmbeOgADcUGzeX0LpI0h9yaTkxS23bKs3OdV8PZWrJ3E1DfwZD1weul
8o719VZ4BilVGHubsMu2Y5RE7yAFfwqMpl5MqStvhmop2Geow9btcpCNVhnvMjm63yX5a+m5YOub
cDqT+Iw2mYmcUk8F+YAi/8ZFyf1H4w1G4KSOdmMHYBxlFTf7Bu7ZMzZbWO9Uwv9I5IMtL/ktMSQm
ntaMu1dm1eI9Yh48oxd3ow5JbSii+JVVf5AViKmRxpU/S9t7gjYOd1HsQBiuZzy25nS+kWL4Pent
cZ5E+xya1r13CFvEBXhmjKblHiVwpqO1/p3xYU9rzTullpb5X/3Pw+uZ6+DaX5v19K93f439v5dY
D9tzuM7ziJUpx4jMJ+yPxdT482U5YHe89tdX63rTxyonrf3/evl1/Ov0dWxt/mdsvc46NmltsTHU
avTZ22VovxVFxaK6vFQdQhjSqf8eNXqTgGA5nilAdrf4sf2r//nWz1ZMlAEVS9lFqahPa1Mty+xg
loiPrX2zmf7dR72aKLJPLuWkRw9LU3kc3NwIABFFj3Wsym1m98Qc9uvY2qhw09V4CC+fQ7mdvkZM
Y19vanFuPJqo+X+OrQeKZpbUdxat4+Xin2OJ0via1qvHrzF2nAFi9satNDNtG7tVtLcqpMZLpbau
amWq1zD3Ypa+sf0hXe0jB4j81FVlPM2hyLc2BkT3cprZPkWTj8Rb+T0GcbFPMIA8UBiBtQw7EZO9
jaZ7/aaXGbmUsHixy765mEm2d1ljzzh5EiLNaXaEObZP2fKfCyRb94i7vBcyc67QD9WtwraLaSWy
X4Z2TIjw1Zd0bE+IoeRn3HsFljoAuUFRzVvD02xMT3L048r5h3CQneSL9p4k9F+KVqrf0VsrNmKw
i606a6+Umzu2mB0yjWU6Bg3qhntTllR6VASZNB2iHKH3Ju179b12BgCjbbqwKcgkZfhDYUEVGX8l
1W+j6Rp2ygAau8j6mAez2uRw5x5ZjEhBNZY/yeVP53VIRnp39bL8uPbWBqJwtGugfm/W89exttPf
PauXl7XXx+VMhWl8advJA6fWik2Zp8OjEGEBDTYetko0DI91LC4JdgFHXdeehyvnOa7zP8jQ/OuE
eUSqmqwkGJTlGmuT6//EgyXu62W8ao6PKtaF/tcJfYfdg6nI7LiO1Ty3l1YJr15DDX8qN+glRq/a
nKuYeKbTznGjJT3BtL2ORVZ8zwsqqOuQVfagbrPy1zqvr0PxME+BWmn6fu0mU1M+JrLin1cosMDW
ASqtmNcV5Aoc9DWpEueQNMyvSLb8G3T7eUozE59r4bev8f89jxR/ARzS0Hfr9b5O7LX4OVKNY2eT
DwEKTuULkoHm0RgX/Zw6Hv11bG36Ui1f2qWJEgU4pz7Ni+YT1Jz/HPg6WUtn51Dp6uvX0PpqysLy
5WvMTfI/qieJfmTs+a5skpdSp2QsMOv9fPU1ZistIALpndYzFCpMn6cVUZ0dFB0wTKujOp5UJmYo
at6+RySCtiExw27taqLMcUPo4F07VvMuwnAB+Sy5wuXkeBD5IRECUPXSHURX4RgMzgSpJvZewn43
vAx8W2mSYV66JkX1g96A3G+Hzn4fCzkchELEth7NxiY9tLKaNpEJV75vbecUSoISOyU7pyqaQCQt
s9+cvmAL5omPtWflWvpc6gRrL3ZD+80wLVSS2vy+DpVdRDSRV/Nl7YKYMgM8HL/X6Dxs9LH23qy4
V5AEi5Wt5Xnum0ZodFALgrq1WyL1gv4aQc56ssF08QqD4bweDEF0vH3Tua37YJgMnquqelWXi6Yt
4W7recVlPRFbYmK6qcMZCeNCfx0bWHm2okGFymN/78VVD4mGJW9cF7Z1bXJ1JyTduZRx2h66SGDY
+nxwsmYnnD4D+xnF+wK1kLdouFeVzHeegjF0Niy6l4P9JElgUfzVum0JKutdSXuyU5n6rYtSVvep
yN8tbZyI85nlMI3JiMUN5zzH0J3REc3ee2Wk2OKFH8hBY8ExIv7sdeZ+7dXVIN8c48jsGG9tvCwd
UEEnR9c96FspUtRFKN6bkUxWVlOSgkajH7QicgJBTWDJ8jlBD9JlG2dmtyONteTGXML5/Dl1RhGY
eh4dPH2D+Kj7ai9+MGujZwfDVG5GIb91uoIVj1tPNz40MhzlSL46Y++iGNAiE4rHQWRXUA11NARR
zSp/tEX/Goa1+oaT4Yq48aXphc+cvFZaE6urSs33M2mgi5ZmfSWWGMMuzZeoiLLPIW0M45Ni9I+k
yX5VtmscGmwsrsJCH24ixD3ndf4XsXfzyzXFtR9z7Q82G7vUayw2S7dmmn0C8oIadtsCl7BS30Nc
+Vu04K9FIf0Ib4x3M2mOMUDeX1qOMJzymmFj8tDt8owyb7ErNfK0hZIUW3dIKore8TeCvnrfuxAZ
ROsJ9OnT9tXsS0kiwI5/SfFDjWZ77zXags4v3M2kkiMsElFinO2StFVBxtqzfp+ToXgbumRhF2bi
tHazGr1RQBMXmPf2a9hN1KG6oYarYYyvsTQXflnS7EAFJ4emRiPEUooDdk+YOGS2PJD0k1tzoZWz
MzcehP78+ZkaJAWKDSCobaJQ6KeolfmJ3sYkb2zf1O+4Dj6imRnIYKrdRaFe4vZdgPpStOpdd1o0
a/PibrFbe+9nV7u3jb5bjyF96p07PLT90f7dMTm/m8LxnnmFPD8WGe+9ZUy4aGPCvBwbEYIj14yr
6dJT0Vt81D2Z+6XXUyx+FDjxrj30gKtH46U7EVbWe1vWmO0W+X491nmWendCefjsVWZ9b4f5aKqp
iqyFfkjrbL7mS9Oqw3lOWp10Db2qa/pd7yo2Wka6fR11zWHPO+U+GR00A9ZBYzmSWKwx05Sfc13a
V3XQOBpO7bw147hHsHbpr4fWhgImNk/9de18XiqvG4uiakkaNR/EYehz0pKNwDDNtaSAMIRy2Not
lz9AEcDm3QvsmaoFcCK6Y6tz9uyq87ET09tndz2iyao/xVZ6zbP+L7NMymNOxuva9/W/GhQwnS2+
cnXwPwcG1RtfdD7K17mt4WiG34xa7QMgR1pkuUrckgwa9QTBADOMbkbqjjvRQ6bUMjW68SRBErD7
ebosHkbr2HqeizXQbe26tfkK444sw/L+r/G5bpAvkraCLmMkCeVCbSOmUMA4pSmStgBgDMVyyCqK
yMtYbDJ7IgQUAeew27fcKt6rsBbXted5U7hAK3EkXw4ObaLslcFO2EgX3ZtqF/qLje8HiJEW0Atn
1MBS2Rw/146Q1JjQq58va1drgXJAxsv2a7eaiuQYDh7I4eWdyHjmt3mIP//wOmRbUxDLLHqsPSsf
SLEOaKKs3Rjv961tLono5e3CtqoTXAzbX7uZ7livEgru2ls/Xxvph8zO5ev62fMF5zVaiYKf5vK5
F2DRpGvVdu1WmMtzaxa43ayfzc6RQUoQglp669XisH/NKlK8FJYprVlaoQZK3ciTTbGARPJUM1eb
ZXNQbSpDEeaf785YTn4SRc4PAMRnySs86XieGmv+h7zFx0Qm9HvVQRehKC+e+Hyz1BMa+nh0VlcQ
HNmhKu3w1BqzOIehEh+oQxaHEhHPm54nHxnybL/byXmYE37tjlv9LvLSxnI5HU9ahamxm4C+IfcT
/z5SiG/I4LMx0CI3uWZjkYDEiaIzJdJ9Ms5v9lwYPnKcwDeqzH5p566c/bzWuL15Uvssv62NYtvZ
jWwoEtnhDweFx6BPYaC7Q009Lap7AFdAz+HQqWhsdrBYvHY8A5afj7Kpf2KbqRwtLZ/erK7mthtf
NfzgP/Bd+1XMbkCBHuXuKtwJW/ypuzy9xUmMbm3mKDto+upHZSUaQWu701zdfhf2npJY9s2Y52Fn
KHGydZXsHCneL8J19WTK+I8Zlz+7UZiUd2rnoIEYpcrmYpyF0NgokwwFJsgPnjDSvweKRNlkuUCR
aoqVDg92Wo/eRheUl2qAAI+y3JORTyj5YXreFgnmL6gTUyXQvtVz5B0sj8onwPdsWwvkMU0HsNIA
Fr5p+vBi/e3C+r4OhfYw1OYEEb32qUJFO7UkI2Yhd0niZSTfqxKbS8e4jePfOo4nxr1sbfcw5R3y
hyMAZRmQZ1QOmkJdDU5TvYM7ryMPEhqnX0A91GtGBmyDvpK9Kexi8ZGdjyyPSGza0fc6d+Vz1lm0
GdJvDoV7wN2OIGNKo5ijuIxe8msqMF0cB7RzsVr8Z4YGU7W6hxtg1ARWL9o7xVttb9WWOEVWQVY+
rtxNVKjGB8jPn4OVVP+YqGBSC/oTd10N+VuQrC8rxCGGtvNVROqOOPcND7XU4tcalMraW5vaarUd
xHmSY8sZaxNWOkiX0TuHkFUeyKhowP6SA9iIbYIXw63XTPU5UVrdejq17rVrIaR4zRO04JeDPejC
52BAxh7t/rIOGbAP9k5s15vGTbWn1xstKE8AREtvHdIMC8G3NktP6xuW1edosDITu8SHUgsXtc+q
e04hkFYzru5rD0+qaJu5IRY6y8GRnQ316va09jxd656xkoEQcJCkX8d0PEKOvVfYsGh4w9oQlOx4
NLAXXd4Qucq0TetUBY3AGUTVyWunU31YDipLMw4k/hRIA8f1DFLdwyksUYH6umTkZifEV9PPz5zH
QxnE3vScEtIdk6XpzybEGq2Q4pTlgpWubJN/7NZGV5rY6eEI+5ENvys8cd/IaQaTYY1YkxTGWzVW
v0SK0MR6jBStGiBO6R1AjJpvtoafodJ7w3Y9tzD06FRjUxOsRweVSg/269Y+NF9Z7yvAMHLKT54g
goCKFj/WBnGUclunYblN/zOmT3HuR7WHeLetx48pGkF5hR7a3+Y+E7HxdMvOeKazwqQPpuW4dhPF
647aDDxkPUUbbOPJAjY5efx5ftFQRh5RaT3Yy9vrSO6Au4cIosNtq5XOeaxNmjTMds0wHp0ocR4t
2ujXMVGgmesA0Eozgh2NI81+PZmMoLijJceeJmyLANRvs+ULGrcAm/91Pdn9U+ZKuIXZDzAK25QH
XDodi7um++yuY60pN1JjPVt7mJiW+7kGYPfZ1UPeNef7EODGbR0ajZlyXpeo2HrU0XMdm+bwpBU8
GGtPtkp/aC1ZcgZ/dG16e7pVgENePodgQeJoNXi+4RTxq+PymLdoZ9mTbvrUdqkUG0P0WBtPFXu1
NObr2htDt7nG0t2XehanwdwsWWBZO/56tIxZ5TNLJ3XWpMnua8zw0j+eqrLo9VVz12JYZX8cvEXH
Rn2sDfcRCh491eqvsdAc3mWsjhcUfdRHH4XJRWr2X18npOxTUN5omv3XmItdWTt+XrTpBwQrkBEK
rNGeLnqcvLajl19ZA/MrJfRTDwnitPYwyrRVf33pZeKhtWZ7/K+x9W1WU/6UbRhttKrOAfkUzn1t
XEmW0IEQAEOdsUpVAOlSi5HDJoWj+pRJWD3DtCK95iXxfh3L44JcZQLEXBRlFUx1qPrc++FxPdk0
8GgtUSk2TOA/lYodVsY0u426WD7lXD1aEoUv6L3KZ5kicmsKJQxU6KB4PQxnpzN7vgAOCuBTGwqp
IKU0Wz7VSSa3JnGP68F1CJ8xjeR94x21aaiukzmebSl6fs/BeG/MoTp5o+xABU1R/iKjaltUW0Ud
qk3TOHKjWdEM8ChsdqZiOC99CkUj6cN0sR/b4uP2rTHCEj58fwmr/sXqIxTbBTUpeAk/wy7ZWQLB
g9Rip1MSAXiVVh/G2P49uwUINnlU+wjmhCLAdKu9vmmJQYKG6KPw8BfSc38GJRyMsQKRNGQ1X6t9
4GNg15tg0FVlOIGYeNekE+8jFgQS3CqQdEDKfa+f1RmtuVZTDIoLsJNcZZ+N+gf7LiYb0AubylCv
eZcdMaNWLnVXQY/tB/eY9xDgDOM9aYaE7Z/LPhm0Z94L9znnlnaaqGiT72hJJhqlnxdTC2fKV0ec
dFEnpnw74QbgVX3qtzNrJJvhF7W/a6LxXhcRvgkSgz3VJrzHyLiYTaLuFIxR/DL+mOf5jYrQJm61
alfarXvuc9xgSATw8quZBhTgbaM+I1r2DYTFiAtd2+8qR+DjquvhtS9+cxlxQm7F8NF9HgLHNKjc
lop2yYlVc2tU70bGlYc6n88WgrORACSSK1gupjqcvCk9NNogT7IL5Rb7yGHTOE50yVw5b9RW/xaN
+AeAmOq20QxFQ52ruwX8417r5ruSxPUhR63xgkwiuBLWlG3WOO2lKkuyJPoAf2sOg6ie+gtAgkMn
EWRsZRoUstp7+egdC2OqNxlxA1srU/gGblqB7LuDVS+IwKjTtuZgpzsAwj+RavqxmIkeTKrkAd9W
HwCH6wLU2cjgcd/YjQJcL23bs0aLTgJwLbQk2LF3Bqu9YcO2UX/WqT7BqzPleQBocFSWhIfR3NeI
WlvCakIUbqOOOkgmEGYpUiQj4qFV3/X8R28r1yyD54s4SpAld9DL/8yuUZ+ov6mshKlEc009TWWt
PUwYHia3PeVeWw4p+BunDoxCxJeuqKNTNBJh5BrP7yTw5cm6Crm9Ybl7q5yUldOjSeHE7xj1EmCm
5FDtWsq9sKefrqm6l9FN24BUYCtIhX6CHfBWo7ZkO8eoFzhCRJBptALTslIumZJvEAGKYEji301e
4ZIdmwfW8j4FsYK8ldzxhf4jMyxiRtLwVB8w5Whr65XEiO4noMs2YdI8PbeBY+Y2uL+pRnkUknkw
UcxgHvomqDpyArJ4RdNUvfRxrF3apXFMDCsdSJhZ4Qs9CrdmB1JPaDo7FMXpmHutZhulqRsAytrF
ZfRbofKAEkOMohCpjF+9NVQfLbLmLNqHrsDGznHhNOkRNRB1hJ7qER6/RA1AnvnOjqQNqHvWlXnF
1jz3cQN4zxJV8Ocda4FQbybIxbfRI8Eu9W6iKhw9EFZh+WxrEEqh2oHDN5PLCPLSxzaLqIJNYZeq
cHjMluT1nEU721vUZ+v+d+SGOQJlBvBGV88AMZgFwMNwL2asGnUI836nQWVq/wyQBmNgv9vGA84n
bYess+ObRasGCE2XW7XsQCh3CgYsmqogH4leTBSFFBYq9znV02MUdnMh1ZgHczchipa3N9jLDzLN
jW+hJ3/0Jh0UqB5aR8d2T0rYeyclDd2TteB06qT70bjepYqZZs1GYRrL6vowo7CEherfA0DUfd11
f+N9YMAJtqOtUqXTy4BX0cUheVwuBOIo05+Z457BP0xE2WPINzj8PbJrJ7sRAV9Kkq1udKHflJAo
8qQmUdFGJlW3yjrUbl36Vmq3e6DrJaA4zwJ0w2Kwg8x8cgqKUnqJ5hbSsc/K6lyyPKW2SZNkX02t
ue9l7f2VeW9wmTq1DX/NttzAeWct9RaIjPIrNvqgsPLopI8R/oi12mzYqXuHHuDZ3gIHCu6EkpQS
snnrINw7VknSQzU3xIwv3mgNr9mARpFDDzGZdNua0VuRK/b5q6mH0vns2kT+R1tCEcPm62qFxI7e
YIFjdHOAnrXn7cIo9ALhob6mMfUFbJl9XY14FEPTOM8yoWxK9PE7K/RtEaXTSZ2Rb0Io6q4l0R9r
cYiCqnNBt3i9GdmdsRAvzSKeYxajdlFN2d6Hvp2ubbLM3PS8KmrvMibUrWW2ryJHFUHm8DOCCTsq
LfuPrs+IPKz4I810dA7N8tUyRns3FjH776UJ3ZfZ6+ChtVqybbp75jTpSbA9OGWhE2+MEgIAbOz4
bNnmXY8M2BveyB2F3eMA4or8XrIdFHmfMagkscfmrFsEzrT8sGLA7KUiDVUYWKJpLV5XIDD/0ygd
9aIebdPSwy7DEEhqhRVIjTH3WtIs+DU4yJ4vhQBl1rd6iK0rhltwJDAD9eBYRz1orCkaJnacIe8l
NXJBUPrIjVqeG3N6VcU8Qu0I7c2IKk0wLV1kCqagN/mxzMwFaOaIDF5Jh/TkrIEu8szyDCLjMEww
UoArXTuzuyst/k+FmaQbHRPNOVgxc2Ih8Fvgz7bOMBVwCmb3OmaaRijY5TeP0twpaeqPGbjRO14b
oA3LH2KIs3e1wCXGa3+7ZcjNvWYJnCVVIGednU7GDeV4rvayNhNLGAArT9mE69logGOvVq2tAtgz
BCkwycI8rZfBtfItllFxzJOKKXvsnA2G3cBDKCkAgivnoEQxLXZKm+fCDkymvJdBg9IrAQrgvzbs
0oa/h+RI+JKQYD2ks/gQSMEhPrqbsJbbOM4IwX3BGwHQ3qQavy76v5kSZL38h31Ne26HfC9HyTIJ
KjB1sLRWU0hCLTxOKY+O+F4WlfENCXkUOceHnkbWIRuUx0wSYKG3qvvaXIwHkr/Vzjgk3iio1m+8
ZPaOIrauCaW0INORVWrVAuE/A8S4fXZNfbpoWfI2quxSRR0hoyigDC8mTXWIrk3a8PeAAn18KkBE
uex2NgVvsFyV/SkckU3/dIOjPYHtukhjKxMbAZN5Wltw9UXWN5sys71XWADOTZ3eZhB8rwZgBLuI
ml2dpN8qAgPkK2OglRXF1LU7Z3pOzFflADQVZZ92riB+MjLgL9amiDojqKuyP8COKN86UzaHEbZI
sHb11GnAG0sLv1CleSFc5v9pO3ujV9HvyVamfZlk8xnhj9d+BuxtunZ6i5ByuUWNJqkMI4Xp9E62
taRd7yto4EYEO0NJkZjL+XgLU8MdkAp2BEXGMvKdecy37KJvBnkOZvFNnt86AVjsR2G/YVrWHvMF
M1MtuDoBwuJoOrd4wY1KY1KPACPEgiRdm0mPPxTFCLfJf4bW8fX0fHns5KmK+F69Fjqdn5cZ7Qr0
bHSQ05qso024m3CEPFjiLWlACoTPsYmyXQSd124NuEXD+ESoHHVDPO8+dTVWjNCKG8r/j7HzWpIT
Wdf2FRGBN6flq6ut1LInhEYj4b3n6vfDh9aid/8zf+yTjHRAFSRJmteYTBjc2EHJexHckILOTyFJ
jn9NbhPcgcuy5iODVX6JROWNtiq4ZBeJJjMrSLCw+HtDXYD2dVsdBaFSOU8LpJCxbHZX9MCtgwav
B3+XKNqyjkBuABbryK7KN0fJD4ka4JD7t9kPoJiXG9csZ5TYhk+0tUSdjwJVlMxxzqbsIjUjp+XO
IIsY/Dm+XU4itbRQnXa2k6UH+ZUJWtNswCJ8trj6nYNGPYvCiOPtIbkPVzCcP7vl+Y1m5Fxy1Khl
D1iCRO6/RGOmyGxpYXwnySyrzmGp6PjPLL8pB/cZ4J1xkUvKz8B5OYyqAXGSvjp6Zfm3HJeOARzz
5TGuT1gyBS+V++y6WAtpdMsbS707I7WCJxOgjxX7K60B2i071OOUjkdVr38IHliCARh1V8OvYz0V
yZGsGmzMiConpY93m6Nseq84r1ANvvcwF49eE/JEbSRET23SfJRnbyfu08C6z2muDbp1a4jQ22Po
zvZWcZc6TP/aEM227aGBHdaBUDfBQR6XPA2JlXh8JjuJSiuwQt1nX7nbeUWf3+Hr6IE+k+gSQESg
bSjnCq93+pYhmQEiAHPGahgj0DdROdrBkQIksmvkd2t0TnvQUHZ0keuNTcMadXOI2+TLPOp3cufW
uwS1dFdY6XSQey13JWkL5v+thvjKggGQZyJHSEzy1uYgaQmMFMeQpguBaCL6OHQf5MGvTVNuzdYa
pKRm5XNXgWE/yK2QH6n3NfenDQp9zwo6o1yr+qtdbEOQu1zvr5k7/QzwyjhljAZodR+1Km9h2oan
fIbo3OrTB33pOuSzncW2c56DGSQwdnw7FTonSrgNekJWkhf/z4Xf/AaJYnsF2V0P9bXm+vRQk8Gh
tDf0g3QB8n3vkBu/2ACyxg8pXN715q5wijdvzRtQxfs7aLCNV0SwJufmZIS5Nh9jN/yudJl63O4w
neCd7rhQurfORe2fM0wsT/Jber96Su1ZPaHR2M/7Jgvv20FXgHks/dDyWsuREvvXPK8rZ4QDwuQg
LaGP0xNDGKYuS0PQR6SdTDjWW/NZKtjVTAVT3w9IsF2kBY+dNVym3GJaUh1zZ8D4yF3Alf96XbtI
r34IVtjLDeAKCyBla3tz/ODqC4DRKOx6kbehe1u6ZWlJktzyClZ/lh7J0mfn6DvVAGYlfXYChT5S
6kuwva1vmugalfK58oaL15h7aQnrIdgKnJXPbcMGgfSFTNibMwrd1+0N39qy5EkyWFqh2venBpDe
OXSik5SZ0tilxnb8+yYoaXlqEluPkfQafVcuyXd5a7MtK9v+0/VgK8cGf2peA7hyuxR4TJECcutt
EM7Lh0P3IJoGOhPVST/hQ8E+PeMCeeKDrWMM6jzlc/viMDZgfnivs2IxqwUe28lLDihlqLubtWBV
57F8yQe3O5nmzFCi0dWDGhSs3fQIzOzY4D0J72DKF7tIcx7qQxCVTw7mxduDl6tKcn2dtrRkbs3k
3SHFkLaXHvtBaYwS1Et3LTE9gb5kxnCe5O7LSQrwjBOYFZpd70Or38tbAqudXIm+yR1c42tuIaIk
85YJ1+AjpLpvtnApQm5YFyvplXVwqCHxgm8YE/1T1AN3R8bkKPdYAnns8TI8QSiXOfKU/pVP+p0X
G9lJncdbYpYIlHndRToZjV67hbNbop57CItg/QIY7d+Q8rOrnFCevMTo6duFDWNHw9/z4D1jFueu
mGU/sT/6eJ6dcmkRW2egaqpz5bjt9+ntqB36CeL9dhfLzKEnTZbPTOZm1sG3oAsJqQRewFdwyQYj
cQ/5UanC3hqUEwNdlFGzjquOmQy2wOtW58l1rhPAHPZzz9Aj0SiO7H2GY9g6ulpnUZEWFOy56dra
CcOlfqyNxDjJ+eV3+XY0Xlv9aTby9qSaxos81e3RSizvup+xMUW7sShQ+odC/meCtnUcinz7Jb0O
7JieljjSMH0A43/UMjuHnd/mwwOC7OYFaFp1J6ydIeqqO9rC7zLMsvX5ypPY+pjtwfCB/pVCzzQn
rz5YEKSRxXAMHE4KXgKXHvyAQuCx5JbJk5FmHaisPVrAg/0C35D/duZSYevRtye5Nuilv99uwlYq
Many/z8VY7UR9tLD1tXLj5HkOhbf0hJbM+cI2w8GtAgzyEBX6eyLiseiVJHLrkMuieKwyau2RtnX
/gOrXz+U8jvfjDLWY8vc3QMLuGdDEHsMPvQyfmVzhKVreU3mAjmYfTCZ39FaYT057JNL0YShepTq
a9RfvqARYJAuSNdxnLRUGdFtwZY3zRlbDhpKkRowsWUQJn9nC1aUpKTfjGXXX1/OI0ych7FA160n
3gBPP9nsUs179HoLNqH+cuWHmPWd7urqVYZlMqiTmATrqZdhoSTZCELzOoAAslWWKltSYluwPcYt
b7vGu2Oj/FOHUAd9GH2mdJwdQID8Iml587jjCdP4pXz98XOpFbtIGdQ3w0h5hGvLm38EEO2v0lwj
lHQBTS/PIOw6JDekpfxzVI5euypAOc3FLdPDeypIAFNkm8K944QIwUNKt4JtDigFEmz1JDn4Pwet
zq/rr19a8kr22N6ZdTyzNmbJ9fS8Y//kv++dxNZaEn2floPWs76p9f4C749SNDY2WvtVm5GalX5l
Gz3Isf+Ut1WR0nWcLdEtkOexJSUmx/3rWd9MZ6S2VHx3qX/Ke3fWd1cKlg4fo7m6C2H0La84Hs7s
VVTzOleVF14CllIgZ0IjYvK+LLNtwZY3Z3iCQr+jTtUaRNdK0t3Kybeqb0ok6psBCCG24NcWLS+L
vCfby7K9VP+atx0m753U+6e8/+up/DlfyP1FDNpvPLg4tDGsXcbC8uHagnUmu6XfrFX8U/V3eet8
YjntegU5z7s66xWGxLvXlOG32nnhXroGmYNKbPtGSx+yJSW2Dci2yu/y3iWlnt8jGND/1GokEZLC
hsjHy8neO8NbacJrVHIlPbOUzbQ6q7KT7hUft+4dMBW08S2tzAuNXNLS8zMWClhRsjLLXZeO/MBq
5710D6z+I8naoAz8h662dhq2yhqC9C5FOUPCRPzt8E/d7dYUHJn0b3W2ZrDlvWsukpTSMWhSlixc
mF6DOpuHztHTeS/z3wSAActFyfgatEN0Wt94uSlbsHarW1pu178mpWB7dSUZsJDyp/uW9LszSN6c
JWAntITXaOvs14H1Wi7PZzuywauEyVt2tVgYMZYVkjczx62aHCuBDAy2pMTe1ZNOdMt788el5N0h
g1cpx9l4ABX4XEOlwDVAarBSbmggOZYPV4kjXvtRui4/S7LsInemTPo8u8yqs2syx7rIy7490fXd
f7OY+WaosFWVmDzeqOhZ0VsrrYtcuYPoiRFHyKToaGUPs1eyHYOaizY9yiu6rlNKCxhnPW6+yov8
Z1WrVoMj1tlsnTRsDuZ5dk2QCIYlDmlNgrpht3K3pX0rUNA/C61duegOO7OFARkd8rbyYelacDZ1
/yacbYsNgEhFu0buqjyXOoPKpFfFaxnDMxE+ub484LlFdKdd1zPf3X65qW8e0Tp1Xe+6zFkkur7m
EZuTs2dOR7nLctktkB+wJeXGvstbZ3VS8p7MudWU4u0v6WGo722s9XbYGGIVF+T+566Ix7OBEOBR
hzFLEuoZAqTFFZ9JSi2dvTPDQaZnKfU8YJ56kuDdVAcfIy07a8s51KTOHsqgbndSa+6y8aLMpXlQ
+wyQ3jAUuybiVZfAy1xzb3sAPDUwRfdp4p7UKLTyI5JBGC4zsz+yKglqeHKujR40T3Cy2GtGNBbi
eebgXhSr96k/vi6I9g8BMrAf4N/UB1TjRlQ5SEpehuBRlrA9UY+oQMR2lX6IPQdlQbN7mGK0EBxg
Cyedvf2zZ/nzc1o1P+E7XnpTKz+PuYmrVup/z0uG5DU+8Hd+oIIUz5rX3putHx6r9ezs+gEbDlqL
Os4w7IKmrr/UM5hepuTlJ11N7T2KOsCrImS71GKxBTBZSp5zq0K/SVUPFRLBKEOV4LgxYqwex6WE
pSTMBAYcBcJEOzeFXT7OU1I9SkyCrCgcdM/yHGFhFuGtIg4OZYX8kD8N30w2z86tukj5ZWplYEeC
EsdhWQDeuT4zt7iIUb1WIXwaPkaiKgqGhzYrwAR57cB8uCncO5AabK95LLa3qH5N/RQ9D0sA0SV6
9tXkO7KaylWyygyTbnQXUeUqED4zLHZrnOC5QQ37WWUn9DlVNG0/jWPADIKC2PaAVqU29zLHUhQP
2d00DN2jlnTe07wEdQZsz6Ztwa6mxlYQ6lm610oHV7SB3RlzwmxuHHV0YfxfUxLNj2sKNAfKvw5t
bju+iizvCZWZaF+F7Q7dU+PoaJZ5mKYmR+MNMH1haOad7QB1BtaqHXRbT9odVvDIYOAAXnpheV9B
tbtvlmBL0j7PScEa6oC0kQ03rdTv8tlMjb1mGtqdBMUU/Cez6CtlP3mw3L0wZbEZUYPX3gcw6tpj
/y0Z8q8GW+ngwqH7826Z8JlBJoJWKCpUYvr5F9udX8I80b9NTQJaAUGc12DMgF2jg/U0a+wlW1Ni
3So37+/0Pm4vaRoXjzwCDcp/q35oRoXGlaXmg2r0rzWqQQ9ulDwNdtVAfVXqD3HPxpGD2ONRklLA
Vugn5NfzYz3ueow7dtNSPdZSTPlisFzLcexgk+Uo0G7pMw5vDrby7046mzc5Vd2Y2qPjhRfIYTh1
ZsiinfjgVIftF7RB8jsM52Q9b23M7VPTtcdcRdZm72Ox3AfZR4wKZxbti4a5sm3eIFo0H+Ce948s
HV8lhdFu+wHTOshQ2YhY01JD8hyjfH9Q4r6qLnpcuAYC1Ib2w4rFElVg0N2jn9bf1wPLymWK2okU
OChZXJHBTECzcSt0U2nPiG1qe0nK7clSdflUOWDClvtjjyNAl2oZ6MVne/y9/p00yf2zXdRwzpb7
h+o0iLxs8vCnp82Mg4lyikQlqIIZhvuWltY2tkhIvsmUYinpIHcchieAMyDwgmEHrgtLhbKiU9Lr
r3UdhJfeHgI03sPqe1mepDwewvqU6qg2VbPisGCtuLiFsx54bYIouO+WYEjQPXEN//ymoO9T7GQ+
B74dH6EwxLdyzPAwXAKJSZ7JLBvLBhtFtViLGvwG/6WiHLLW3o7uRswB/y+HpO4AvkLVzu9P03YF
Ircv42Opshq4f/frpLZcZCpKvblP24VHwbajabUwYFGkfIiWIEdg4kGSk++jWBj5A+R1NWZxfSku
VZTLd1slieGgd+PD17GPzMGxy6pKWFYenhiTotw5ny2g+ChLSem7QyUpF25RHb04CIGvh8rV3hyR
6eaxKwFovC9YftVUxpAdX+bC/ppiTwpyaXbTWztV6c0dIwAnGsqbXcY+o8puxTEpQu2jWobDvavX
f+Whpn4c7EL9qIf1Y0cH+8jeNEwXRAf5+vUG+l9O3eo3G2jJZzfjVGzmlA8pagafo0r5Ah85eJJC
swwe/CK2n6UMpPAxhVD3IV9qjvXnZNDMV82Pik9acpUqfHOyj2rTQL98DOt0uu8DLX0YlwBxP33Y
mUlN1G7mHX02aLwlKXUgmrKR47u/1GTAvdRl7RLmUvo582p0tDWj3UvS6JvhYuCaeihNC0X8nW11
/QdsrJAuskb9GEGo/Nz02CKo8PXOC7/yM1Cw8mBnvnkZscx8Lu3xFQhN980qf8xu436xFLe9y8oI
6SRb7741M0AK1bHyZ0R00NIN+9+BY7ffgGzphznGRdxu/FcN8Bkatu0A3pNYHLbHGWtY+ML/yYIW
+afwXZ5uOaBis/m+HLz6iF9bicKcU7xmimXfNWk3obndF686jOkPWL/vpFABxvYKAuMLTF71QbJs
v2F/wR3KsyRH1CSumjcle0nWsWs+z+zSSUrO2A3qg4rWmw4j+hZMM7iEwgqNW41WDLTo2keFzc4f
WHSPuwNYPGQ9kZY9Vv7g3ElJ3/re0dQGi3aH28ns0/MgGBN97tWq38Pxie4k6USqDUwh6m+StDEi
wgdS9+8lOSvTD5dv/qOkpj57pr/On40YfI8/BpcwGpSXNGvVh8iHRhz62FUNefUM0OeI7ET/Unrt
pyRu1RtgheFF11telRhV+Spx76WC5KOLeCqVOnuULAlMVI4iGwJD3ekYrha4x2Z28CLVY+hoz7n5
0jTFye3cCsPC+oiMeXmzJ6e4RR1kuUUsuLwpKkHTVS4ys+p0iL0e0XE7ap5CzcEKfLJeUQhLv6lW
5R3RzSwvkoSjA6ReLz6X5ogkpdGDJViqaf3k79D0A1WTj7grqy1A8Sr9Boo6O0PHd046ex/fbMu4
5a5ifTTDzHkoEwuAxVKtndRfE2jJK5827YFhnYYbETF3CWYt9fes4DXgd/+Tt1WRmKW0v6pe187/
dLzeAoDp7PipHufmcVQq4NKFi/QdqC6TL9GvXPU/meNgf26cEX2gXC/us9CwUTauUhBxw/ylr9wX
qToa6X0dGd7XusnVg1vH1kNaehiw1DVqKejCfoKO9FNB/OoYF3sX2NC9WvJSuWP8o9MAiFmG2zx5
ZhfcKbaTnKM0VD+iqlLv5PTO/FUtveZnx74RMCIzRodxMi6s2Zao7pbWi2ejOc7r7iBsqeW7JKsL
lHHRqLov6VPv7TI89L4e39WIk/8pWOtIcbnlwiMB/IyM/0GdAzU+SHkI7vFezhY7Lpl2BZ2wcszr
mpRi3dOS8cSrHa01A01/sczEOqv2AHd7O4XlmDcbePmdE1rKMdUKHVuqwblY4H2veN0095phOic7
yabnCR+XQ9+qzSfeRhXoj+t8Z+z8gjaP8rvxXt0hYUg6Ftbp5aPdFuZPOImIRZr087Q+XtoscSCp
BPOxrqr6Mdbb+mIa1XAXua2Fu69fYkvQOehjAVal44OZqZfIYvm9/y0Oxk9JZCq/FJCW64WyXEMq
rrD+ntLhR6gozlfNbjLUjrX5Y2ijDc4QJXiCQu2es0VUXFX89NansXVmOSB9cqECgXFuLNbP6Mhs
fw6/0QF/h3yo/K0H+CCDTmKEzSA8CVzzV4Yyst71rwHWHE37oe/ALKNT3Lx6LXPCrq+0J3AbHfAc
HJbgXTkHFtd8/6LrBh5Uo7NIGqgpbnFal90k5jg1W4BIIDx0CbIu+Nd80JzBe81T76s2xcqD2Xse
9wD53jpM6ztJdgbKc7kTd1c97hGm0hiXXbsSqFvRuN6nAEL6rhpC9aGvSv9TVM/fdCvQHyU1Lwhw
R7eepKqnObdIs/xnSYV9cG7TMv1gFrr/yZ/ZSyys5mNpOM4n/zz6mfMt5lN5bke1PTvtEHwv9HM9
1Pb3EkQWljlVfRmCofiKzd2+tyL3A/PIe0weisfaVxDPDyBvdH2o7da8pSAq2HHGWXdhsoxnxI4m
XiKE14zI+CV2hxZiaqETdJ+2Co1RG4fK7qzTgKXgY7cENIzp0OCNfJCkFLBhWzw2M25bWFbfADtx
5aCrQDdgOLpj7a54NJbARor35irGQ+5U8wdWAb52ZTR9n6IF6NHC50AHCsm9VP8az8P0fawjaz8u
+dGS/7/ru0gubfV91+c8wNP2TeAi+Paf82/5/3b+/11frqtXA8xtzzyauRXvBybsL+Uw1S+6Y+pn
e8lDLqN+kYKcye+aJ1UQimxeyiXv3bF8OZGzUrxzrPNNlMBa2JZe1agnWkb2J0/FPtrLzdNWTQrH
2PN2dQ3fICiflKy1IEzC+Rq1egiODu/6oUfH5pCNWvEkwWjyvIr+s77Tmuqoh4l6H1QQ8eikJIFC
u3rfLoEkbUOBdL+ms+rQM11D6/E/pZK/JeUIyUPb7pZHANq2rPVMWzql05tH96nkdv3osf9Akcz7
lsBnolGV+dXz4ZLqo/Nhsnvvh4EAHauF3vBkuS6Gowl6K0WqRuy+wiaGeHxtSuVk6N78BUWG4dxx
VhE8/Qwt6yrXCDPgfH3VWg84YXuPfqex0bWcG/OKJ5279gnciIXrgGGc9KYd7/Q6RLN7MdwRR53V
XMcKC8i5TL6kQIIere6jC8gKJnrvXM3ULBHXaf2XzEmUFwSiu4N+8bARS+YZTRcD7RhEyB1zxxAE
Xkw81melyvozkz9k8Y3fldl+R2Jk+BLFOMEnXds/RU2vXdS4za7+mJqPYaDjiaGU8+c0TH8DOsx+
c3CIHfydYpqoY2H9+4KfzNkYu+CxKprmpVgCQ2V4GBbIJS4VDH2hIjVANqy2fNRSePFIJqvHwSu6
R6kv1TB4OmIaOWGAhjhNsniyA5nHS7ZPXgLEOvBVa9JnRIcwiLAwRjM6dTzhg1Y/WkGXnCuoNQ9J
BqnCGM353nFBFsOOt29ONkTXAinjm2dG1pVlj+LOm+bhLqvG8aqoUXnLjAJjH7+P7pPGR+JpcNz7
pJzweq1ZJIm6xD/FbaviwKDWJ9crRoiuiC4jANU/sz9RHtPY6V581J7QDQY7SI8DGqjq+49zh9UP
5s7ja2Qhj9yZu74LWZQKCvVTwx70PhxV4/Poumh5o3v6Be+ZfldF0/jg40OFBHWeHqopjFDCQj+O
bxOEDz+d/0oa9+jjR/aV3esGXZto4drP0UewpL8jW53/UhLjLxZ+oZdbAQvlgaufspaPsz+Y5345
gxvj3wEOrMTiYWRCZU+IdAIx+asAl6h35g8PrAFTwGy4oY06PtcYqS9q/DOia/WDZ00dUsi8AcyM
ykvWaAjJIN43PsaotTAoHy+5qUSvvuI5j44Gm1aM4EOzh3Jn+cOlT4fpq2kzd9K04NUteFO0KS+Q
DVDHrxEAwGNQDv1FjtLj5Fobg3aXO9pwYC2xuIMRFDNVXZDBlochh9/u1ixzQhBRqkjsTaa9lEjm
+5Kt+piJPiEX2M4jeVXlwkNjA2+f4Rj4aJUtVo6t0n3uMLC8G301Q76CW5Kht8265QDTY0miaOcd
p7bA53JJ6uYEacm0iqsk/bTWdrAT4x0mD5DkbIdJwRLoeYjfU2lO5W30kgoHC2ISbHUkJnk4jVO7
0YEoDTlorP/DcTOCUSUE9f91bkm+ubSDj8CVkdDuTd52iFx/jMr5Lku/NlMYvtLn+rsidqyr7sOt
6HPjo+o5/tkYQmU/5zxmxyviZ7sqLpKSg0zD+9h2mfdgWcoF6aL50esaKIVt3n7pR6faGYMT/GgD
5RVCkfe3qWmn3KU7QAd8H2i5HlEBUd4ui3+zmPGEOkj8VxXVMZ+dpv262N3vE6srH1jnvqmIuD9A
FKgecq0KT8iZzrvEVKuHrUBKGWD9qWdiyVO0zl7tPgORwbl5OYMcIhW3ZG+Pzs4ZavYs/3uRd6dW
xgS+kO5/TsGoIpi5XGQ7gSTTQb2w+RXfHdxBce67McCACOtQHF+UPoRCojvPJkqOz6m99L5aAcLA
DN01D6Yvlkqpe3FYKnhwVIxLYhWp/zW55OHUPTxESyB5QDC1I75o7IIspVuB1JO8qlazkzngCiDJ
1jbyY4QszKGLJ5b3q/qvCOKCV6j1Ny2YoL/15fTZKZm011Pjf8znvD8AFetf9C5GDdMZsyfXQFQl
RsTtYbL64VKAqkXBMQKzj23V1Uo9NEGWXnxw1OgxT9XqlDHXfVbR2mXFgNXr1KoVFtaL7BO/Ltyz
5u1+SWwUUKzZNL/jKfrVb1L7Z2n5dyoLmQFKOPCakjphKP2pKFsb+T4WGdjQ6H6Pk3fv53nx02ji
H4rJKjW9JQB6UEOW1eOGZSK1YCHpmc3Z8MmvhwZNcyYQUjo6YXkLM6iAUppj4Xnv93Ozk9I4DTM8
L9GUk9KptdPHWjG/J8uZ2PHIn9K6+ihlsemy5oTQEmPy6KlsVeUxxkmIeGDN0ZPEJFCz4Nusq9V1
y5IYbqjhIcbHZz1qK1WdzDnHbETtJM9pQuQm3QbeKeKg+63edh11yB4as7Dv/Fmn7hzjSgUT6eOY
eCVbRD6bJ1qq3Ty3024qPCo465F2TmekYqRAgtFFNWivLHVqRZmq03aM5is/y7lE2e6/p3lTxXJi
OGRy8u1sPTYd+96ZysN6Xin205hLvKk524qyxw7LPBi2BxFsOb0y1FAEYbC+OVAK1kvKDwwz1T95
pvl5zTPkF2wXn7yEJug7nXptwvbwj/9pq/3nvNrfWYBuw/oblrsgsTc/dvlx62+SkvWiXZk9xQi7
QhU/W62r3oqlmlTwzZplHolKiQST3H6Jmm6HdMPwl8eO0IPSDSdGG9ipjc1Dk0TVvsbAIoigmgVN
/sMqmgkNPTCNvXq1Q38+O173C1judEgRVlSjn72eYB1p2vhReOiDeUN3DdP27zrzvRNjppuLhGlU
6dFBs6dFytb7aStYZMfdTqnpyBGaNZHDdz3WGBvcrdw6+cw88wIJ75PZ9N6u57VD12N6rf0KcHH3
SQtGTgbND0Xs5LFXm3snhn9ZgXpiQeeYsrpVmPqPsBjuFXY9pwJLxAkJhnLZ8CsUNh0S+L4XeMRM
U73kFinaS90myrMaM+Ut8TN6rvybyVgEe7klaxh7aFJp8rDmaZi47OZiyK7bUQEreYesRnIJ31Tl
WQrgoP1oZxhXVdtD5Zw/NtXHJjWH54GBUOvUaKHnTMmHGcgI4mUxPyT4pJSYrOCQg+1B1TkoO7Tj
boRqanrgDa30sddGHMCWYEr9l3qAx58VNycYLFD/BAWrxXs4ZuNJL9Aak7wcBYbzjMsaC6b/yetm
BhJImurnChe9wrX8p2wJkKPwSqd6bm3kmtIWXZyRMczzvARRapQXd3KmnSTpQYznGDUKCEPNmrXl
N7b5JbJa406yXKXS0SUbZ+xCm+IoeRIYuq+zTYRmo1R5U4BinjE164Ul29IL9nenIr/KhSXPD4ed
7bXGoZ1qdqyXHymFUaLmN8tGgHDJslhWf3Qc5TAEYfxSlMcCQvBzq2nRC3vmv8eo8q+DZjwgRJ7e
j5hVPUvgzmj9I2tlnba8dOpzTNxQ5k9UJVagNPoGntfdXWIl1jOL/dZ6bBfZx7nwcT8K2wYXLZdJ
m5/iMTRbpXte0zgkVae6SM09OF/Kw9LSb8vgOW7cp9ljdNDPFXtFVWc+e16iPFnRLVgSRhT/CUar
/taxank3mekyLYTvg/sfwIyt3pigcpTOdL1yIkctbLwromcM77rHspgOa4uayygAa9zuUEVunoo6
C15MFsle9Lj4WPrBeJNqEjAk03fYApUXSUpdDZX1g1WBHJejJA9GRQolIXlgDjfuPTXwntPc8J7R
5Z7vDKP7Hvg1KiFLvu5kPU5S8c6PXZj/Ug0FzCs79+GD1GDk96xGmnGLZtpfMUXtRQk8+xmyqPOM
g1h11EIXL4Nxdp6lQGsR91RLNmckKQUIppiPVcqAEecNBeXYsGUr2TD2fUT/m/TW/VY3ZO0UM7PG
Oad6FZ/cCcQEcpbhSwkb4oA9S3I0HJTR9k5b+SfDM1AOR7/lBann6MVsG7ihRsL6wch6qGukmAot
XiYSMHaZccvCzVOfR0YbZYAdnoJZiL8o9fkID/+JLUn09b7kLV5+eGt44O8WaxUfc+g7iWHXnLF/
fdcuLKFugTBKTIJBgJJLwKQW4KRkIl3bnT2dHe8xRvClmF7DFXi14LxVht31V1WfWWZpmcUuxIct
YIwM1UHSmbAeejP7Yi7Eo25h0tTLT8CbCOaRLfwjq0LYDTVIFgXQ3b2TQK/accbgqF70N/4b1VPv
Z5ToaGA0ObKPUtz3MwxRicbIziD5n8RscyCcz6YdKnvrHXMnLEgSdEZi12YLUe7iWozYy21ZlTmj
fYLdAQwz6AvmUZkMBYpd92vqzL991CLSojqP2H8dLO1jgK/jXdH1Xx1u6y3CDuzUaub3cDK947ig
ahNOU3g3epzsKP93u9sSkyfAHlZ4NAPulYJL2k3t9EOdBOalxajtzjaK8mozSUiquN4panceTPtT
yr+2rBGGPqQOlSdME9BqxuQugvSzYh3iGhLzQkrLF8S1szwsiWWINhwrZEH47vbaXYOyRVDZbHQZ
JUp8STrev7kxUJS5b7bXIKHoaHtFyXzW+1lwq0Lrp5mFytGw7ouhHu+a0B7WwDCj8c7XlzuXTd8z
Ta/uoPxWd15eITou0dz1eu0oUbFelZgEieNXoJ081DAW7Hyx2LGURgVBh0HHPzas0nPya5QhBLBw
RJe/KYH84S3ZZQbKMhq+mf7CYZoXjKLcjkI4pxJtZxa88syZDtuTkXa6JSXmaQP2VhB46bwLdAIJ
jAX2twVWZ4bnzrRuyYK9l3YgQbQkB7Y4TnPU3EtW6VuYOwQuoxGxNejF0cBWep5vXxQfUq2pcR81
cjhgC2tsjTqdPlwTRL4gyXNPF32IysTGQAJJxhEqxFqk/K4ZUg43jCHb3dw4Pa4oSjzeHLc4GNh0
tcU47YIMa90Qf+qD6lbMYnTVP7P287eXjq9auQjrMh7BN7bAcA4q/cTW+VHPenijyUNWVOEOjTI2
SucyvLfBwjwEfrdnv73ZDVP2mGl8InKvsg4eKqs3tWr3dBklW+isLJZVd0VuYJnazuoL7Hv9Mg84
CNkunrTOl7Zu85PJJgwo9q7Hi6UJTlGLEaWZ75Q+Y38EmOCBDy6dRvxk6pq9n7RJOfpKiy1Mr5/Q
/keebv5kmOk1L0vW77AkihrzWzVUeBZO6Qn5pehoQfQr2u4+DGp1x8cRZnJYFIcGQkbY3SP8Cp4k
ZktXUdl6DWIWVeBS7RFli05DtXhEtwYoXJYo2Jzez6U+4G/sNocSiYrGZa2xH383DjfG7T2sUjh+
7r37YErifYTBlp/HKrqmWJRGGsvVvYrwrRGjjo9pZtX/jn0Y2SpIqv04W+7ZR+tGKdtLq4fcBHTo
ItPmTpshXPFmMMHFDJ89d1m6xAiS8Vjzt8One+lbNA3tGMe+5snZUCaIwAp4/25Qzowo5j37j98Z
PIdHd4K/Xyp2gjYRMB13Zuxpws1xkUcDvskfD3JvuiTuy4gE0oUdT/UeMC3uGS4ODGrOgy5h6cKZ
7wIEg93AVfHa6kw0p2A9hcrv1sdbph4flhakx3b7kIbzL4vCfd7woayYZCuO/1jo3c8qQx1J5xXd
a0OPWdM0sN8YOjjmqLF5YEH0vkgaHHBteGIwuA8pywmGCSl8TtR0b7eLpAhay7tRb7/4fC8OqLzu
8GXGHzRjC8flWnblRWhCzP0eVM6Eopf10FXKKQsa/2VCcX2u3P/h6ryWWwW6bf1EVBGaBm4FSrZs
OacbymmRc+iGp9+f/O99/qpzs2pZliUbQTN7zDG/8dWWpOolZvK5zMZu9NkIKmuOLgXgLJ30Gq/c
zg3SHwMO66bRZBNben0LOgQLBEjL+PWISIRr5GRHx0LJC3LzHuKCHzpLGcXp/LRY/o4gXOwjKVYs
Q5h0W9khGcV30VnTbu30FC1p2e4M/yU16nrj5lW87csafWaud640mtOa8oJqRBnMLOuc6HwETbkc
J/OTnX8aBos3b6f+cSiIau3J60LP38qgfbfGGTwLgCTfIfR4nF9w5DrAjvI0JMWz2lANWuEKf3UT
EJi6GRddbXIvPbjCMDczyC6ZixdAYp3AJAnmq6Q+6syozklf8SGGmtZ0sJzE5XvLaxLMn3HS9UCd
mp98fVvtAvhamX5jzq2iwX4mQvF5xi9J1wVaqroOQKZeehujnvwIrU0vk4dkhglYxvY/5BsQJvI9
V+5to2nal8FJ2DytstSNY1L9s6bn25nU4bEdTvE6ESBbL3vieSXpsnV6WL5Izkavfirq6cOaCJQ3
x+VO5FT+03rB9TYIgUSj0+gTrNA1kMkJzzBgw4RzIuybCSBY/jlzkDZ9Syiw4RjHVlNkpcLqwnHP
sTej0kPwJ1Lg2ml3feXG92QbjltaO3moO+9Z6ipy6omFwABDW5ZvZNyXkRXQ8B76MdsMQ/WKX5Qh
x5E9tC4y8pJwb8qeIOFLTizOaL0djPIFmP896DR/M7zOEgJdlxXM3aujn9k/jVH8VJn9PXQOYYE9
ZH6TPRQK975W07LzK5oFmYWX3S/xEaVL8mahguoK2J9amkcz7267i1BVL5dG7K8zeEQvKH7hFKvs
MIsN3Lt+qw15GXduz3Oab7JGopZcjLpdoo+NxU2hwiMkgffBemHVlEmYW8e+ys4eRoxNWza3VdH8
qxzv2HXyc8jYeGlxl/plFQmzPGBUQQ+KR/JaVMxcva+uRtLMElDVUYcDfTs5OUQeNReRNEijt41x
2RhuraPYMb59yEZpPGNEz5ytIFTKHj25X3T/RMwbbehK7FEB9u6KkpnWz7U2d4JU752fSvzDeFYy
l9PMaN4Cs8mv5jBJ/QtD7GF2Umjj5cuyjmUEf+Yp7dfvRstXu1nuZxnalex2MtE3K2jOQkKeG8if
tKS8acBY+80AZ7Cx6aiJ4VjEMTZtuVeZEfkZWffvS9Z+BEn5JNvppCWeRlO9pGN5GPDgFJpzIh+H
HUg20DTzKQUciKENMFpfulHRsgM3+sjpuT6hyrvloRsahYi7wIyDDw00gOyKxP1YRv1BNnW18Urj
efAB2YyZ/T5UxbcCp+d0+p35sl9su/hinf06Z8dJVE8LY+RhaTYP7QS8PIPDNBc4qjkej4IQsX1D
GwDPn4N2NKx7GpDA1IZjMk33ZBqRIeijj6vR+x3EAJqCOywZ20S91wLkLwDljSEUkZdmDbapPNlj
fV+A5tlYq3K3Igj2WgbH92oA0Adt6Nhod4S3X2CWX7BHpORoksZ+TShGc8vcMBY+D2y6zRXZxig7
qMKj+21W46kw1dvEL8XW7zXDhAHps3wJeuOale8Rc1m7mSaPQ5/cWiTTN669H3N10E28Gw6DqncD
h4VFgp0/vUO9obeXUf8rUMBee5uhUh1G8tTMgWAxHZyKBtbn5BT0U+qdyrh6lR//liURygX+tFr3
r3IaT3Yw3k1+GZLncN+OyYdbsW9khIzoBlW+e8zUwydt5pDWDCkPgujPlXODjgDY+JqyobcUFY3e
+o6JwXjaC/YZx4DdclPdEj3aUwdkJloVl8v0KkdE5bX09QYOz7nM9bDpPIiApsBw5FTJUyPL33bU
/aYaSxV1wURiJEOHfWoeZzN48ByKyCWFnF0n87UzUGW3U/wxjVx362TvJDBvb5hvHNQ7yClFBOJO
GiXd0C4GJYp3CuTuKwxCjE4JEpqDdtjPDgfZ4zASebKyoFtVNNlewMC/72/mXFVR9ThUMKLmwjB3
tgOzYeizBwLgxxi2PTc4Ksn74MfU03SyAJGxG3MPfjw+GWIBuxlMH2KENL4YGb6X6aMfgl0ygxQd
MjKKgyKISiSCngZHiTE+qk2Di4cirBN52CUoApNpVijWxaFaZ/9IyOSrlwHv4Q4+ze2PNVIbL4rL
s4Gvk2cnYTQkzCkYijmnS5c9WCw/EdNJuJrI71mz7pRkzT9CRtONsCbaSs5zPPgEldRfFuQ6f+2Z
krBIBIszn3zO+mZKumtJsZiM9e0c0DQkXwTU1Q0DRC/U2i8+TYvQTS5ZEbb+Xlx2AIU/61s/4FYj
l6jwp0vCIHdzSYBUPsBR7V4Lu+PqUKHsV/PszpWmGC+LjfCpwWSJbyPJ/s3o2eO121wIWa6G96bV
s9uorWW7msKK0IzMg+0gpztD6faYGcWdk1CQk0lb2269d1Cmum5VFLTpvGdI2xlkFSEIPcs0+YJv
BTu1wLOXWh1XACeN8Q/R7zNrimMsHU0y8Ei38rZqwZiBuBebErftYXWTPhogYgYqD/PVvemnAG/q
9OsaV0QtnzKCWWtEaICPeO+Kdsso410+C7Ez6+4dyMLVVK8Qn5sLovmjEwRX68BiWL9Jn1vhUQnh
gfIRCTadmVB3NhmYSSzotb/HtOQSDempMJcM98iFqRD3M59AQM5qIbNd2jvhLE+2KU9dzhWYcoQL
QagEXclf14vnqBwhDlfb1JL7TOqPVV/hnHkucaRuyAXptpXFcSJK/JZJDGwjK/t1yazSuFwkePfV
gMx38baF0EPe7OHasHaSwKNN4BqPohG7GcDtZZFqNnBQGYVaMFDvL3Q50j8KFjbDuQYd+D6nzpct
jWUX2zOwZEZIIRqyPS1L8HZUhG7A2d8YzA5QmBCbmDK/Qo0/ZimMpML558ix3kiN3O9CTWLdREJ0
wQva5n3mmzZUOS8qSDndGAFniefanwguv2Qot9dzQdfapnG/EFVU2NYDwL4qwirDAKVjRWbRuJcf
2GZoxJFt09j3i71w4dJaWh88a/apA/I2BDU3QE8Z33KrA0c9XhsZZ1vTi81Qts95WTOOJK8AY0Zr
Q/2sxoBUX0SKjSzTvSJxHGrneiuxsLfiZ7GC77Za8wgjW8tpOt17tXr3BvUNSfSwLksobeuj0ZkL
LVmB6GX4Ita9C59E1SF9ELMVj3Ph3U+Dz1hGXt3M/kQDpTNpZAfvuTuSaF85T/H4MAkTVDcMURLE
SNwxvTjSaX1TuuIkLMmlm4zkOdHH6E3v3LLrmJtaRWlm3hE48mzPpGIGU71L0uUhjd0ZL6B3T0OF
AJc8htm8vvnBgy8NTCL2hcVXjTocx5wCmwITfF0S5XYTLVBsiTnfzP1EvyHdG219U5fPYPMCmp3x
gXMy7NvU2ercYic2WzzVzuqtYUsn9K+GBGAnoh/eBbLBgwnPSe1tVWe+GWVJq2Wy97GGuadjwvBK
MGidN4XJPH6nHdZ71zlSXwx1SYGhvI1LVcnuS53N4kgl7UIdLkmpyoLQambJ25CHUAZGGOPNrTvH
Cn0//1m89C2lT7ksUxUaM2zAPLCXo7e8NiIrt7G9LwUN6Zo5VGZQk60kB6YR01tRJxeFmp1/nPOp
BbIPuSHQK+ktlFby6ox9zhDpIotnrbl7u6R671pFyTHLkTbhQHs4JSQ68AIYyj9tTEZGkba3Y5Lu
HIJEdsGir9vC/ioNBnbTHPL7hTfUjd84kp5piDc7A4/KpuOK3waGx94w4FJSaritl10ABXhZkNvx
c3VRXCTQ2RrGAjsmEUq6WvnA7F8Zo4Vk2U8TlyfTM4Ca5y3JQrFL6ykbDimAjQ2mJW/TN/aPcsBO
lc+W9Op90lgfnmUcvFWjnwS4eZz2p2lAncLr/oE380lFrXadnd6uIIch+xZFSBosFIL13KdEuN5p
7qZcigwc1p9YYrB+z//It7yNAyKWM9Yoi6DzavZeAktfLz0wEjhzZMk7/XnuxWfNhwUS5T4rAntv
XCKX03Y5la4J9T2rp12WsU8zqf3bVr1wjWIDwVR/WQ7ltk+WPT9HF3xKAN+mR2KFngvLNiISsPYv
DJLGG9XFuId+Av3a+c4r2vaTV01UmxhT3RXHGdHVjE5cl0XANpUlKnYoeLk2Mdmi9XY99pp3U9of
nYWXqsIzgWD70HDwNrVy7o2yQDIUzttM39JK1ByR/nPhqQTJKXXFU7LKg1VSoIuEUD5WJyoASHvs
YX0bdms3ORiNIQkjWN0FaXLf/rLwxnR+FJOVOp3vS8FOTfbM0+SKWBRhvqU9QQ2L3ZAHpZ4AkJY7
PFx3uTefaCsw6GeUt6JMxohN4EldyK2L82h9JrX/6U3Dy2ByYhbuC9kXj7asI5GQU0gEMBRwgmSX
q6HnamGsC4f4YXDMt2l0vwxvRlfG6TY4ZNflJmJMzv3fWzOHiYn52E23RQcHnAUAG9wF3my9x5fN
q28kpxVSIUjtU2HLFeFu+G47ves846UkknjjpY4KVUPhbbq4GWLOFqqYqW4CRsWFuXFFedXE41ct
GKFIpxUoJfanfnr0SnHtVHIIbWOipqqx35sAqnVuGJG45PNOgbVlFJwo+rz5Tqv0ALjiqs/SnVm4
P6nfo1P1dAFJUiVKMdvbS3tbSAJF+648tjORqZPZbnGFfxbWgF3UJqHbzbZ5QeM5H/G/xTXgYHfL
r3A9pWcvqzEJq1NtWPCdpJVuGHqMlfMQj4xQxPG/tTaebKKEtGzSJ6P4gJlYu6sdGomJG0vZtwvs
scgZrW9vGo92kD02is46E4A/Y3w52Gn5sVjza1EzV03aAvSrhr85U7dLoW6aHHtenHxSQnwSrJpu
vGbeue3yMbWXuTyTG7lRBTgC1wb2uI3bjtr8olTqPV28NHIWpFkzswmAt1ET0o/AJZGiGOpTVRKn
1LgPla8EHXTjfU3UyexASAf1jc0SLjx/PzaNH1YKyF09bjOVvWVlL8J/ndt+u075FbctXku7ua+g
NY5exeIie9KW3BE83vVaq21MfjwuJ2a1rfaaOaNH25gxpzP5y5TFYVFgCVOyQfPcRNSb6pmzEc/5
KpzIpKcKgythFqRWoRmOq85JSsyK3Zp410xQfkrRfZTrep7hfNFWkzdcIa+ygNZmTFFQN3gw/WRv
93noqQnDsUFaVL7eMrx0BbV23Xeus3XBG3D/scijLEPf5uqaV3M+kOkARR8buPYnIOv8Ua0TPGgP
8cZDT9k4VHScxfWNU75MoogIUL3r0/EtnWmBX07BdSFiCmOJuUskJwrzE7drGe9RxN9ib7xFuT3H
gPLZJTCHVnbWlhSi61JUj2Nqv1daCjZ6KWUt81R+AOVJjNwY6+zxzyqQmIgyiMftgd3YI6Hab+2Y
f7P7fWIKdDyCzSdTeY0j5l7e3PbUt/E75QF+jJQSJUaoPxk0cnqLsJVpcYutX9kHXEbIevniUDJ0
CfmQxqnxWuOWvearrtB218nbkZddR40rFXt6HeyqFRTNKsriUPc3dWPQIOAFtn5hfLPv3SzMQogs
9g96NZibrEBWEpKVaD+5mjPFphFyAr19I2xzl9jixd0vQ2VdGSUdrI5JBDoRHhs1PzUZz7D2yxJ0
R8bjsk2/kMGkLad6MJYBaLxXDPu/L//zGBj6nOtyKOPIY4QDEH9rc68aCRv3qoYsg0v6k37zRQaM
mwAL6ekl7ILl2HiMpDPk9CHRkS2B/9RzJuPA37NbLQrVScQofUDs2dq8rGU/7Gcq9F5xD5t7BMhs
fCRf+HMay8tkF3ef1VBHYc3B3ov/eWR2hktpfeIj414zYHfLTZGQc1y+GxNA1cahtJfK+o1rn4uG
CruK4y8nF1OIRORHYANE4ABxNmv+Jsmy5HdXmbqUbKlxnXp4+GLvOw3s73nAvr2wCMdTfITEDCAd
xWoM7NegAPrt7trFuOkub5ddOjCOxD6lIN8H/gv8PLCHNckSax3OS35aTflQtec2F/MmL9VjndB9
Ln3/2LcCSdM7FzbT5J7/02sXiH/S3S1ueZ9fWgeBUSEb6v5amIkKh97highIgWeq7Ip8jDrqkk7T
wx8jimvFZe0c61kQqOOyezs4SSqATeDsMCVEAstrYaIWjgehMem3udue+3x+09UlaFHn8z52qn8q
W4ebEdJGgrxtuuyUnSTgBrs49AccZxuk5lu2eDdB8s8eHHqyPXloPhvONvNrlsf8sVIvsZNBF/LZ
o6WJk2wYsd7oEZaDbnToBzl7Z89VG3qq+zwzrdciYLWGHcvuFolFV+RDWdm1mFBf5Cxu2WM/SbN6
HSq/3Bq9yDBaJG8wRhhh9+0900xmiNGDZfBiOvSIHUI5RKSawovsuZ1thtVtPmP70m1dDYIh3aLY
E2TKT9nXDr2wnenLz5VJ/kohVcYzzRUQKoy403FXo2YPZ5C75NelHxZSWkw0zU9WCRDQdEC+zE2L
rQrBym1/iryD/VKrQ7mgM1ulGxxtcRyrcdosCY2pYUV88rzic0Lk427TGJsa08NQNukxyedLAW2/
u4y4bFArE3Anur8zq4rGiu1+NZfWU/zRobCEVmFQu46nAc0Sm2x/lTAaOFGM3MeSs7JuEDsnk7mT
+XZmvi7Eo9Jug9qFkr7Q9pCXxJqpQ/HL1knRL+OEgYxQ7PsUSgXl3Ub3xXTfkZkeDcQbXYD81+jy
N4nbheWEbqMhalgKWZNaqj3mcwfxgztC2ok47KbMvBmVuauoKTeLx+R0tpJYLsxz0ApnL8yp20GI
PK5d7m1kUW9Tm8CWNeHmkCRiuFbo7YWPwT0v9IusMZma4zNdMz7/esX6gyIbZ0N+VTbI6uxb4dTm
kuiVeQeLAYpEV2en0aN/2vWI9q2jDYZi4UGWQbVdR4ebsRreQPRsa/dSfzaMxq3z0S1YScuseanl
6hw8u8HNLJrlSgyXnlCPnYb4DTx8XtFT15bkiTO7sRUpp4WhBAPYA0IgFxrbLOm+VGVfhZ5VxyHI
lRovJ1OvbR4S2VYDgLpckudS8xbFwiXslL0bCiEueQrdyRX56yg5trE1ykOeFRiYuOwZ83npJX9x
5/KWzBOhxCSSZY2WjPTnVzdwMRYX1QnUp75OmnsTCYUzqt7EfCrbtBjAfQ892z3e22qXHUEjM11n
qiyPXs9W+m0T5sl8EGzciReuiFidRL2nWezAiNkF802TEt7CrOynKcX4UNnxds6XV0cxdTl78/MQ
M+uJDajf1wTRsESPZ52tPMn4J0gJQtZJvlpHTpHnT1cJPVSEw8AGjJIsyOay/YHfzCFa8rvZnAzC
p30mYGaf2I2awYSuxU9ro9DZhI1MJGzWnMluDG6NC4mp//ZGLCPLja7tI6CSZqWscDnnRGv96MT9
NO1/s15/QM8QbgEo3O3u1kGakHFidOj4E/gWPy1suTNLJihoGUKvGRgyQfcw1Hyr6DFLUnzydN4O
qfEe9MLfTlZP4FpWNDd0/rxtufqk4wl6OrS9QtOi0mGfw3AvFSv72j1gHxHCxCgibtvH3ImXKxmb
9DbY+ogaS46XNHpnwILHh/w4GqW56/07GBcUhubyMmvrsA4mqrDun8eZjohUY2gn9RBqFVgUiuXK
b5/cpMP4XkpaZM4/e87ufHb7bIK5K86zxmrEdmDSNKDTwKBmP/TMjZ8T8kiMhjBrwp0iNRg/fTO/
Owm5XmV8U0x4K8X0o3wE/TZHgsdd+TQiCpD3FsD9rSXih/M8x2wPc+gNWwZ0Po3L9FrqLdfaI7qg
yvN7Q7TQ892FU25tm02DFSWyZvZ83oWJP7T1r+mor3E2qVikOlisPfsLdFs15RfeDdIroZ/S72Vn
bHv9A39RzlmV5sgvbrlPQeBiNowKIz9UJoHOfezcdUOQXzUD57bTRQkHebO0AfZAmuBWF7jbdFTq
tvW3Du7ZyNeCtI3pc1maM3fYnCrY2YiW8bm+qfGBtLslvwzsjuw7CG3DIL+2PzlDVmwV8kfbDOIw
7ZBe08bN+B/CSZk007mWTOYa32jt6sNIDnRfTdBO4nYeaLOtuv72vAubRbA16geMdTOfimWu+yRY
h3N2+cdFfatw0l79PSTLjigjlIe2kPy1wyWCJtaHCvsjnlybtZRgdd8IoPj38xK1Hetw3FpP+ZTl
nAfm6wBeIrJs2wsT5+BL6UZiDV6TLBVMuaFpN0Oltn3MRqZSzEHkm1433bHTw9Pstevezp1sO/fl
rcYyRu+Y7pzTl92ei4dgY38q4AhrerV04ijhWGOZ0gdTgTq8dfphup1b/6GsOaD1Wm6q1upvx2Bs
yfDe+dz0/RYmy0h7A+rYuY8XRH5kxjHVX2qyoIh7tOXzyXpxJM7CdvhoO0guTHRRClXboPfOFR2x
qF3FEFK0bmNGB2darDBzLkEb6jfvlyiW80h84VXRT3oH+BvnYnwbrMlNItmrsC3bFXabhsoo0GMs
dWWRP0CRo39ZcoFHef6d5fT33VQgw8jkpVzofwruSwkE6d5Y/mnyg/PYsW4z15mjsa6SnVGSjNBZ
/j/PxaNZjS96nOONAIMceosZesPC+uysP0L7h94hJjv/50lO0LUqvzvNbK3pjdR+BiFG9ZJcK6d9
7gvMFCMnlz08McdxHfQ4fJI43cZZD8VjsjdeIL4vEycU4tBJhsB2wtj2TjbO65L+y3ZO5DHA8nPF
oOKzdYkZT1qDbnvDAfDEz1AybMkcUYP4utOxD9QmL58CSZ/a9sgoggVyJZvlPDt0D1wRv6d3OFBY
VcJYrdvJxro/9zfLVJR7bBnHZY7PxIUw+oIWUVgaq47HaybL8lrV7m+/6hshpjNVKtji9LqIeQZn
p4EhaNgVYuLsvlRn9FHOMk8F5exQoZw4h84dj5YmB73Sj8ayWjcTXiAbH/CuyQ5VT4k7Bs6vXTjT
ppbDq9GMKzpXwc2A42Yzmdlheur99Hqkl4bm9mmLcTxZhMXmqb/sjHEMomFtwkCknC3ZfQmZIUxY
65t+D1bpiGeSW3lh2sz3tx+lJE4s1g6J08Zv4k6fhSi+xj5dOfvtver4XERGeCF56zu5Dh+JgwiZ
55dx+pwOmkPGk934SShAlKEw0LF1OcxzP+8wPrHCXuVj/szn/+B99W0fRAl6ATItov8QmBtDsa1y
k1896IfB9n7bcnz1l+GRLkQc2rkBJ98jOCuAKNXFbAeEdXHv0Ec1SA2WAks2kQf+ZqrWji2/SdfZ
i51rQGlfVqz8sKvxiV26WfXIeD47tTIiduc4awn84Wpxlr3HFVQnzb5i4Y6l8eZM2T/gZjXKc6f3
jYmtjfH3tP+tveGVnCnU6Lo5d2Jnxdw5WdOhKweHSszQj+svu/Dxpuvt5GdY6kzRksvA3Gl7iZ8x
Fgx2sfXj2b80NP1tugY3GktaVFugEbBeZ52JpzdIr7S7Wps8S2/axiC10qlOkmm1ou6q/bi45hbb
nEt1ocKplntL6QTaWNsRwdI92LwwhDUu/0Jc9WxKEyY6SXdMGbwOupEVfr+0+W/adBfo1Hh0aoO/
m1ROIVFxKG/ZhF0y0Bb1Yq1pcI2yEeqB7HHfzayt9uqntO3vnIkgCDDV/BpZpCq8rj5qOfPe7o0s
2Ap1tMvDbDEJrnKKE0y9e+zfQP90S8dK08TQhDvhnNp3o9FuVXseV9O6rqt5p2ojibqCoqwdDk1t
UbeiCWd1xqen662frjdZxQIUp129NdvxKvEJbk9MYhdwHFmBMWyD0mBceX4rdb/t54ESYEzuDIui
X9XNT0JDr8sJowwSI4uMxf6UY3cW5niognLZjhb1bjkWEj3IYViohMgSq7sxcb5acZ04rJrkBHq0
w/4FeBwa4TLmPge/ZKR8In6Jzn+hg7LXxMAx03LtsClNE8oIndhnBlbOqTLPmZpwe1jHNimrnYU8
ICt5p+3gYuWhHG07ghQXvK5tb78OOnvCYUk5CofKHWcGNWp5W6/OY+zkD4I1Zed7077o133QWlcx
d3KGRcOpoUFGNOU2z1EjSezMs35jd9qJsFHylZ9Q7LT4YoYK1ZxZ7qxJ98ts7bxxpCpBbAzILNi0
RnkSuv+J8/mnGOhV5OvG6h7Kbpq4aBj5i5s3O5U/mXZ/p7mB129Hjlm2e+D39MsWwAodu3aZfiHJ
0rBv6x7xzDg7zfqUut5L7umDaTvHLqVUNUb7BH6HcQ+BR2fihugO/rQ5/bOEse3MlhsGaIg5EDu3
4w5rqq++BhtYfAlHkMNWHBF176WHEleOzesaB1G/rGKfjtZzQA5r1wXv6XRxxGfpyVAYKTDakQJR
6ZNbkXva2Ajclf9sQnGb4uYM8GjGeTU/djNazJgwDNt48obBMQLt4vahYpBhE6zLqZ6CKFtdUpR4
Ch2TkwMnhTarv3P9/sFxq89+IKvMMD1Y+xjSzPkpEMjLTsBYges/qtGiYHMjllw60DASsOGK54KA
TsZNwIu5Tv9Zm1Nk4FLtSA3VmX2WlkdmKNzAHM19auPD5ZZHX+B1rQt3I9Ka2XRGfeLOve+c4dbt
tR/Sa2TbTWjdxuicu3KSw7bG06N8nI96vLYnusEJ7ZTe+IbkQNQj2upG9RAk8aXaHh+tol9elhb7
Uu+IBM/amFkt97V1P1nTS2UigUFFukyk7w0Gu4dAUpRQKCqmVS5tQHhSGdgJM1kQB6h+4+Gj863d
1IvT5HnwUFqSIQvWbIAWXoOgOY03qhXjjdVk0w0CxEpbTxkH7CNqMxitPlaDaB9yYRQPbKsv//97
oBmYf4RTxG1TxrAg4zSxwt41h/3/fpsnGnreEmvYnf8ewg5AH8IV7/99kVwlOeu4r7fuOrQP6DDd
A3axx9YE3vH3kEO8620XmIf/POHyrJIA0x2/bRr994UQ0pnSV7Zx/HseZmt9rzvi6y+v+vcPsyWH
lIFK2tb8Zn+PDXIYQxx2LhiX/3uszPzQAupz/nsG7K4Ft0uOoO0W6iz0/L//sLe790Wtrv6/xwW1
ASgdRUPr/55vdRKKhTjRJ7Vv//twSbTabYLD6O9F/x4vm4XoqdS9Yy+ya+0uvsvJ9HzqYoxTTavG
q78vZdAUlwy4dZvpfHoK+qS8tju0xDpRE3eO0b8nAyEsGb8Zw9rTN8pk8f370aUPhjDBrHf8+zIv
g3zPYIOI/vPCSaxOZBUiml3eti+hzhXWf57691Z+0L7SdRE3f++kMiIb19hPECR4upq66sB22gj/
vsyYPL1Rgf1cdQa/h2menc4aHv9ex+InkTL67vT3Qm6Nqa+rg3j3990xd8MFTy9TNWVz//ePW3b9
rui5tEBlpWk4yQbWhaqG8O/bOJqbe94wO/RkMLOKX55TZWuK64qm1n9fpxgWzX6g3iNS2LtxdLIz
Enu6a5Qu72jBX5wDbXsPos6LmiSbHwqQmtEAVeFx6TsZxkzfPFF79WGiZPkyor5x3bnqNV3h2Xml
673V2q03pTE1H6JvfwmVZVyyr1/9Oa++dVszNpg7P/WKkb30m3+jpqKo6KnQ4WjC2WxZOFbzLtZU
NJv+hFqFJbeCQiNkjv2AaGLKnZlnr80+pRfySyPi2hnX7qfsvXsPh/9XpvJ3v077T5M9AdXbELzb
9G43RV4uu6xNiEYJrO6eMHm4mqXHEnQJXP57LClaRipXg+Jn7rr7v29YieWxSMTt9u/Lv2/0GeJQ
npQG5Q4v9Z/ntYneSixm0d+X4+UFGs/2t7P2Ier9v/cg67nBPk0fzVVdk4Zr75k7w7GgEF+e8/f6
AT3Bve7c+T+/6t836iGe9vVAT+vvKX+vrw0Tn/+c0u9vOvxsTKQf1rkgLpIW6Jm0oOowdW5OJGib
3nCZGdvR0PkjEIMs7C13/KhK49Z2W5XQI75f/Tj911XuJwbv4FVJ2ycCeWRsVnklqkrQXRt141x7
tvJ3bF5nrv/Kpi/uzG8qnt/cBpRL6m6ZHuADWov1vvZa+a6l3YRJotaHwMqaXSArcDvVMF/h7vf3
pDbHZ2JNh8jpCvMFR2EOMCm968zioV5t+9ZpK0AL/8PYmS1HiqTb+lXK8vrQ25lh2+6+iDkUgyI0
ZuoGUypVzDM4w9OfD5RVqsrus+2YpYUF4KCUFAL3/1/rW7rV0ZqgF9jGQXnmg0OjyM/jc8zSaavD
WjjFsZFs2xJKSpLR4ErjbjjFpt5s9QxVQWbQ/G8NNT2p7aBtIdv4J9XVrC1/KPYxjjEC5Nxw+Su7
yRCdbAus/TvdjIIrsxGmdKptvfnJDVwJ60fDOnxRN/5wNw8NzVGhKvPH0F7WvwzVsTnfCTK+t7Ix
ufu28T3qqehI9tm282CbQlumnDHvo+C5lWXRBeuOuNBVUQm6fl53TbWaZOXIG9daOHbX+YV4WXup
g5PYzJvqNE6VOHF9vTC3Bbc2grsjatlQffy9Fpb9x3lBRFHZ0bzqhib4j5E0P0BVVPrR+l+awgV7
g0+J1aCzy0lRQWPZYQbGl3DVoQqvEO3063lflzveldk9Gn2Im/SEGDfvszt91Q3gmeatLvDSM4iy
3bw1Xwh/mruLSM9Dzsw15hfTMD2Cm/kb+tyHnrOilWtp+/bPcfQ/Vhpou9t5V+E6GUi3apdXRKj3
SdKshNahrqCA0myUyOB3RxxksMaNiB9TGWNqWVp9a/NYQAgw7aQ2GS8/tuuyAsBHHfdj5LwJOJ9S
0/TyeYn5QG76za1FSx3mtAMGpqtvVW8Qu7lwnykJ/wk+mP+Pnb5piZ2iUuKfT5wHzi/zAXyotIOn
k8exQD4eu9benxagZVDpZ0n959ZPS2QtUANfqBrWNHnM/KIVgCrMET9O3tJw1O3sPdNy9xr6GG/c
knr6vD+13XtwH+Lenaa7ZYktRglaxmf5IS+gQpkDadPekJXreX8bsCLq2uKZLo4NnKgnXjWidZma
RM6qQaccaptP02J+2wwkl2a9BGVuKod5VxXFHJ23P97Oez+PSxfjWpIqv/+yf978ZZ+pOeo+LeN1
51BDJfdqOATa8PNFiPoatnyvo4FePA1s86saYT4QRVy80LT7YRqF9arY2VOjqs3esHRj66hRsHZT
HeoHDPgnI1dpn+HwyDSH+6mvwmWqkvCZxEtCjblhospQ1rU+HBwoW94Q6StU4dz/sv48lGX6PhRA
Pdta++qbtUBBmjus2DvlpnveaaoEKypo3S9Ep/s7L81YWjdYuxwtfS1c9Rv55ModwOz8kGlgBkN7
RJDQt5syLZJnKWiiDUqibhQsXC+Wt+QC6bp9lpVf3KhllWwEBrF93vrpkzMMe4qR2ava6TmuJ887
pIGM7jzD/33+cqPm8Bss+/zWzlN59ny6DP10wvT/QEFJTytCG5hZvrEFJ/k9Akl6ml/0rG9PpdEi
rzUdEAcKq/QSgeRJ10KjX8xj8HJOb5Fp44EzDj83/7zEPDwtiuc0TfLd56UTHVmwochm3ZZYA/p+
3MNtcc/zVhZjQLMl2Pt5M6pQsSBP3XdOfbZpCDb7mgoI6jARLvNSqZ4HSV81yozymz3Stw77pH7N
k/QZmUf3RkTzqWU++l5LC0tW5pNgn4+L3MEmsFBYyE/laNfH35L2KGQc35js9ik+8Qaf8gSXy+0S
wpymFouQaOntvPl5IE6UlBxkdJaScvdt+KRIYsR1gNRHxwpKd1MXSHy73qr3gd7ezFvzyzzEnMbN
m+XkLjI6n3pZY1/DXij7zMHXleJSZ5UugShomK9W4XR4HlMpnlgmCTXRyjQZw2P1jSW9cvNxiqYm
y0rzzduPwfyezirJEmZl2lcMQ1zkz6/xcX7npRWfLL5GjaTg0BdNt1k26LDv/DjN7rxpyRGKCq3O
n/ucum1WMSUwpDsg4XCuaJdKOM6x1KLqiJflmTWx+SCwVcEbsy5FbYOUjdCT23wQj/NBE6r9Ch1I
sRMFOsFG6sU2s9G7Jo3uP4Zebq8LCRxBi3p8VNg7Cc+RWN361HoYE1Q2bu4r7xv6a957JpmS6lVj
PqRca41ANj72ph6siijBQIRS4J5q5rrnWhfd1M37sfIonNoaK0xMdqzNgbrrRhMt5qO2TqdzaGzv
SHsewGgYJueitqqzjWKNFnoVfi/t9KbKIvOp0gsbT4UPDmRMw+dCoYAwDbD/fia91JqiuhN8Ry/y
cabFHWtZDLV2obdExd0uk4cuwaEEwDO8Rp4HN0ptclokib3tBks7RDwjkMOkLR3tKD9yf2u2Qyrs
s8HPZ23HsX7NE+LvQqHYD/2ELILHuyhLw9nWrTcOi3TKYGjtQT3R6kwoXELdmnZlKPhPxfTyMa6p
jJxsC+XnGfORZhhISO4MjwhCzO30uNcoEts7S2+D+8KCWRECelvPm/MLAwzbau+Y2U8uIMBDnwPm
fQxQDcqBVEC6vee2Bsm00j9YWVKduqBL13GaNE9aGL3Nv2pV/z00u+BHxGeVYvpA0MV0jgOq6GBM
5yQ2NYUqMuqnUZ/aB533bmQf52Ruoi40J/15TmmhS4mT7IClyj2ozeAeaHnS3+o0GhJllPmbmGdD
RRo2h7L50K9vmQTrK6UNN0lfpi0hBQY+PlJ1FzXfPZRnctQHHwjDwhQOr9m04/OlSUICgFG9PowY
addtT+J6Hfb6Mc+0eB2akfKMSf6241P4wwzlxag7/RnfQkZbvP63oV7a3s5TVyPoL4Ub/hz6y1WN
UZCxnpcxZcRXrcr0R+FVxYMv/7IRyldVWtrHEdX9y5FfzyncotvWlYcIZSwlyeK16HnG4vinISqM
9fw2VgEChNNL4UYQJp1bAbfrUMXTem1+m8GgVchU/fveeRsyfHUz6pSs3UG5yUz/gGXE2Ca0im/o
yis3836M7xRP551q2jtwkafRNP3cbDGPai21NXfzgHreO7+dX0rHpFdmt9GigJzxc/x8ZFD9l9at
gsPAff7i86exS3oKc2paZhcvU7PL/I5Z6FNDM/Xmc3/v+erO0Wncz6f+fSxq059jG9i9CxgHLdhh
xz/NLyagTz5HqbG2yxR2SdPi/Z7ffo6pB9odv46ZD1vCBNYiCZYJkRn6Dwrw90OWNYL69PRWU1B8
ze/ml9rn2YU8KVh87pOaM5Snz+3YGuNNlMIxm0/G4gip6ZfrUK6kSVPXFrcrhx7ZX67BxMleZkMv
0NcUeLXA9Uk3vAAyyC6+CLJLmQw2HnFPX7mDlv71wK6RAPw+9xa6bq/otOqr+cT5BbRydql31TRy
3lF36MMsphxbfBopSTPPI+3GE2EI5WLexMqUb2sd0tK8qRlYRhW8msd5M7TCFQ9I7aFwNe0Sp8bD
vLsLYbc2Bhly0ZANz7VKq5clhL2fjyqmuCVJc7wSlG3c19n4cWk3MdpDF7UFPCVOouMxrOEKsR6d
/ltqAk0wNxX93JGr9Kx5JJP8+//WmP63TMOCDZ2k/vnzfztfMuZ/m9YAmktc+tuZhJ7yuNg0uY8u
eoKlf9DRJ57652ZZBzjRXCQ089H5wNgn3Nnn7URk3xI1yXbz1pCWB26VWHwSde1GzHWxBYbhBbZb
v6qpZ6/72h6QMgXp0gNUcM6ZChGd5Jm0HyrwWfPojxNtPUA7XTpTrkd4MZU6vKA381ladNeY/Isj
APlDq/TOs9D48oPb4zpy3Usp48d62p25+GyqmHZ608bOc9/o0ZJCfHicjzZWRCbGED/5KurpxiBi
p+8U57nCNLbJqqjfzGdpWkc5so2is6sk7tMYHecv6ShSHCG90gGcvpQXRTRyq0zZzptDPHwbyZ2F
YVUXD7Xvrecv6Tb0xtSR5OtWJtqTgWssDp1Tk+h0PITAXEyQ1YmkbPvUlSa9l0i1PHShxv0wJAa4
oT8P9woahs9TxnEcuImC2Dd5tOomrpNA3vtBK+8JWqJ0mCAO9Xw2Qd4QINMNr58j1NZ77CI9Oc3j
ST2pt7rEaDlvVtMFpy7udK35nK5KzSVMEXfr6ua2aYfqts/w2zMBQGpfKfy1CiCZrW75P4JrG8j8
BxlOKTpBf8oaMHDbjo2D0b+LHk2r/u7qSvYj9jTkL1b5VdfMct1AJjxSjbROxaiWZCC59kuklKt5
aOnQ59M64dyNCdlwgwh5kphVdzcWrlzMX8/CpJhIq3z1CqSKStkzGVNi81BjqlznoeU8Ixw4zUOb
SPsmHYEHUbNU/lNUdObvIfe6cmmzjvrje4hZQ318D3nKnGr+HipcQ49hVn5Hvis3Xhkbm0TE4w5x
QLrSAHs8zpuyirOVFgjt0Wjqn0dH19f/silirdzRNEo3uJ3pk+hK9CTISV+JQVRnxPDdvlTjegc2
GY6oEiYrG27e12GQz0igjd+d+lAnyvjelNwmgJBHGMo5e3S96lxTz8xbgAudnr12aRls4WWl4O+S
rjhSmSMyanr3y2YL5JmYYaNZsg5gdFl2A+4IYqC9JrXOiaqvvV4Jj7SNnGVC3XU97y8dDS0QRufs
qJv5Om86IiP8ljN0NyT4xe2djwt0e902SNVSp3g92xZHw0ALOm2VkY+KJ6+Gj4OyCtR1VUmIBNOB
ech81JVafqCBAEU/okEFCWyTVL55MqhvnqzpZd4Mks46jIRLzlvz/nmEmtI/ouljQ6bOIqzv07ld
TsZRYKabgNSb5Qxgx+n6WAD6vw99BJO1is5iBqHbY/1ouU58Tzs9+NhfJPayVbX6BdoGbnP5A9o4
zzDkL1e/MLydDzpo6wRJdh93NDkaRcgfeieWAKDbVwG1aQXGUT2DTiUBrU3CTV8q9VMl1Ee/ijuQ
OgRlDZn7bEZkqESqHR/bouzIANEHqP2Df2GNgRk786/YyrujrjXW1ZxeDA3doplfhyi0JqJYe0KC
ecD/h9ayMuJqr41MKz7Ht3UdbkTDkm3eN58mA1T4Q9im23lzPiDC6h1svXnzOcxGSWXXeXqLedO6
JqVX3zpSWX4OgCzD1Cwa3j4vU+t2uW1GTH3zSfOBtg37VZwEHpYLLjTvU5usJ+w6TPfzpsw9a5OF
BWoIQTaO65vPDku6Q+ciApg362EI1pBqxG7etOP8saHddcFM5d3jUN/UTWs+F4OPgc29U/vIONG6
AMHvi9+RYYltVBUsaeZ980sYZvURzxW2ZcaKMdc33lgV+0Zm39ACYz13PW2lCie664bMvBja95ba
AsYZ4ir2YMywvE4H8yqP74QRipWgO7Se930c8Ipv+qCph3kLlKJ5cbPv8/B5T2iqYs+k9a/XiZJc
oIpolHVlS4mRtKm/+XioPq7B4gK5djl+w/ziLCuXznRE61+dbkAhvNf7zy3P+9ia71U9lIvPY/Jv
W3+eN9/k/hw5n0fPqbvXOnrV0w3wz5EfX286NgF3/sN5bu+jfvS7vd8N8QlnY3wyY++uTQe5A8cS
nz73z+8+9pU9DbMOZQPDP3dnFXf6xbxdj/It8RHmk89w8lIzP83v5pe6HGCqaElLgNgfBzxVhP1f
tg073OXCT2+ijhzKj8t8XkHWyrBWo4ndN11/fpmvxaRALr789l//+p+3/r/99/ySJ4OfZ7/hVrzk
8LTqf36x1C+/FR+79z/++cVG3eharuFouhCYSE3V4vjb612Y+YxW/08mmsCL+sJ9E5FmWi+91+NX
mJZeclWVjXg00XU/DhjQeD8v1qiLuf2tZsU4xZFefPOmKXMwTaPTaUKNzezBpfR3E89z7UyTkgcM
8tp5yPzipKWzzCr0vuVCCTuXiQohAcnGj2LjXI2m/vGSjurZ4NZ6Q2+YnzW0JOOMKr/YKqrfLj7H
zQfouRGgmYcgk4uQoqiZ7crM6U5mlvan+Z3+57tpBOSUjGkcutOApcnJ09R9E7b5tQiR0nrG8Jct
NxN7M3CHzf/+kzfdX3/ytqFbluG4pu7Ymu44f//Jh+aAjs8P7R8VMa4nS0vzc9eK5Ey6xfQe93ZN
f2PaU67NgWQyZBs96JDp5efuqHLBBpa1d1Jobq5SQ5gAb/r66oZ2BUKBfb1nmchJhQxw9f2xXbTV
W5lULekzwVOJXP82pBv+JLSnJG7aRx3T1F2Mlnve67RNdFI9LIbzZqLSVOl1BXj+dI6J92DtJ3WF
eb81n9BaJMvRzpLDfDTL479cvy/+cn1FF/uurTBaeiqpp57XAOuo5Ynq8//+g3b1f/tBW6rgc24b
jorlyzD+/oNuncxhwupn71REOngx/Pzmn7CfuvxQTVAWGPug5c0/48/DXQ4Wtc6ym49xQd3iFIYj
ehMYY3WkrIMfNuYDl1pDS2jmtFM6k354fut5xvTW1n6OKkzrXZbMu0q/cPcwq/S1dJrxtWkWQ009
fCQgZiNSrd23qeE8mJ56mY+nrHKomGsFTk7POlfgjZe1dMZXr44femrMD9wDfrlggvzgTrg6QsNl
n8AtHc3+Im07OLZdcZq3gAQOl5/75YWcZwh8ssi8hdQhPyJz0Vee8TmEUxsj+zhVU4xqNTI/2eUR
Ko8AdAgI+7C/E175MPSqSsCbpJbkNNP34itfbXs9tKb4JqD/7xALWR+b1hCeMzys97pDSFCYmymB
qZz9n646nV7psBDmj8Z//e32V8+3w7e8GKrQD5pfNv/1kKf8+5/pnD/H/P2Mf53CtyqvEQn8r6O2
7/n5NX2vfx30tyvz1X/+71avzevfNtZZEzbDtX2vhrv3uk2aP27j08j/34O/vc9XeRiK939+eYWf
RZmVcNbwrfny89B029ctTXC7+fNBMX2Fn4enb+GfX57f6+a3p7CCwhi+/ocz31/r5p9fFNv+h62Z
uuq4+LRcFZjPl986TuWQo/3DMnVDdQ3XoIPvTocyMGjBP78Y4h+WLviTdGzX0olN0L78VuPY4ZBu
/0N1HUsI5NXC0Hg0ffnjp/DzYfbx6/vPDzfNVO2//e2bhqNbtuoYpm2rqgGW45fHmz8Y1LIpWO8R
k0DA1fL3VIKM0LrwtrabCik31qakyAWu9/a1wRxGaNyRPEaU8ljYDYt7lIRASV5oS8RxlsUezpZU
WdSdvyks+xVnxG3bi2ydWz2MUJ9iegzQaZtEAXM83yOj8VCQEEiQ442mD+6y8kFEtFpFPBepbh1O
YLNYjy0m/3bcOW3RrWBz7zohNWBucQltzl1L8NBjCT3EIaHaMFgIyoFZn5Z1r7YfpEeyCzeRBZBJ
9aAc+8l47CizjzbMID9AFCbHaW5Gr42VQ0BgRpfwvHMDNA2Zl52UnPWwEUlrrWr3bZCGKz1u5Qbj
5SkR+njBHa6s08EC5ViT0Fc3EU3YIaZr0BR0M3TuMqYapFvDQb5HN0TASIhbsB79PbNXhIMgQiQF
Pjq94VJrXyvqDqiwSfSMXKqCiWYT5BxhuSX5zhqKU9UxB7FDYNdWiYRORUoyifuxkOCa4vcERyts
o00QFNEKbdcmGIf+QZcOdvCacNwk30PemtbK9YmU8YW6oxvzUDQSi3igPKiaCkSmfrKC7moSdyHB
jpUW8uuKuEggLHn4PE7rXXdApqkcusK9tfLxJFv3UdjFqzHdI4k2WcR6tWnioULp6eyno3qCLrIJ
CGbO6pcuwlppZr6/bKaAG6EydwmryQ8KHA2s3IHUZpYYaoYFMFB3cWPddD6wA+QuN35uEtolJHFK
WD7zOj6Og+asNLqBm0BH/V0COwg1xSNDsIB2jelpG8kRaSzZOCsPNsuW7gNAkyCGrKzJdc4HfNGY
qLhEaZuHNkzKr6MOESFDdG9XfOB8Iukd0UC3AYJUaukyHzR/i4w7XDr9WwNxS2hpsVGNCkANkFUS
nNBjCv2uULVj7JlXrEi3eYxAqOxeDD+xJ4f215Jwv9sqEYiMx26n6J6ziCHwmGGPewtrwFoBcRVW
qrXolZjlrgnTlYYEsml1i1h05CdJerqcwRruVh/aATG1hciC7KwtCXXrtG2ftSRJ94QKIm/EQcmd
gD+zvljSe6oXReUdvUq5SgpAK7usbgE7nDzmKmotuxU6IuR+aU6XxHZA0wb3cW2I5TC6ksajuqDN
SwkvLU92KDeS+vpj8ICB6y6s7nCdo+QhcYym//iD+KgM46f2w3QIMvfAo2SCv0WjTrdtUkGMknDa
hrGiTuQ0wdfOvHjwgHaIVxUs+7UOIMzeBRIHZPw1iu4wGYYLntQraRMaqqvm2a4iMBt+QMjIc6b2
5FRKextI81xa/R4fHFxZ2I65iSZyjNV8FfTywio1WbW5iY7LQZtXtcoq6iBfJm65tQgp4Fa9cYV3
reWtp9WkFrrkeELntzPUuzr5IkutwPtjGzYOHSYQKz8HC+KarQvKTuxE/UqmlAk68LXv23RlC3s1
+OJVjNMvyB+DJb35DY0FeukBt7Ko9ncK+dzwv6q3lpT4VZoiQkqqcV9qrnZMOoR9Qvfu+tL1HgPa
gmUy5V1TZw2z16ENjFWuB/5NnVl8M3nwXhRiTWyZzjINRXOi27e0tOVNH3RPtovOIjCeSGXGld7D
LcZzG8aBc5WoCeJCpstejgBGkXSugIjiswsQlHVFcyRA4N2Kfg8V6ykZgYWQSg0UPtbeO/AsXSow
1VooxSm3Q2xJ63VXv/mh3p2pSyGHSQQE0jTf6NT9Vq793UHXsEwHJ6DKyA2r0YE4ONXKKbgzlfm4
7eGWL9rE8K84H+y2OjUKpuIipJcbVGG69cxhZTVg1iR4qoVRimNsY7eMddrjrXkIXOR1gfEId4yW
cVCgoIz2w5iECPHgnOSJtmaeXtz4qrJIQfluAlThQrfRVaT+Yyl2uPBvO9ltcVvipKXfuJI8Jb3K
09ApCoBgBQ6KIu1ualORK+KWTNOkPe9qtFf6td9J6vdxD5EkTiHLqpj4huwemN+wBDUTwbx1XyzX
lrv0d6IxvpKjiwIqKa/1gNhZBa2AC9qJh9tEAIexLO5w3F7Qeq4CYzLmN7pDDxk2l/CrrW4VVPfR
zqxCyvWl6QlE3y5eep3PTvjEs6BcerGIt4Sxq2dEbuhSeKxRmrzoZIddcoSPqQILzLCzrz2m54MV
AP4YbciRTVaskqrJj6FVnOodKkDl1sDPGgWWpO/d8oSUAhKAex/Win6TS/hxSit4SUjQUCJrF+Dv
MCMayU17P9rlo2m4D7HHB8WPn4Ocgn7vdM8u1AciSkpi+MgFoNHeL0tL3zJFxvWpu/uSbKmdrPfc
V8vNoNRw88tbB1j+NXYOBf4fvbSrs9sN2iIfnQI3HuMqApsH6V7xdwxXr0VYaAw4bQecPGFfOhv+
1F4KCtltMyg0Pfj8u1iP04IPJnOObhd6WrMcB/0mQBbPJA07Tn5r4sDN87hYtRnqiLyji2gU77lp
oBHq8/eyHaylRcNnpYbpopJGRfxKp6LuhbhFpN+NrANAIPpD1SLHl4Zx5zMBCZOIUrrrtmtY5Zh4
oLOIVCBuwktP7XhJAtYhxMC3kgJGhGrJky2/hlq488beWWETw1ni70zWpreiwnAUav5Lads1YY5K
vBMS7Hc+AuvNPXoTqfYSeOG2G10e8AhYXDpXVgVjTyvTBzW2n03Mh1x4ad3knfB2Ojmf67LJtB1Z
HACO/cmwo6oSCs+rqYzd10r4b6zBs20F5Y2Av4NVduA2WRyvBapa6pzuowTfZoeOdaRDCIPW79SV
Zbs8xkztKU2YdwF7fiVumdz0BrJpSRnDLHMLir28S4cG+JAcVyjq/VXewP8Yyz1Lu+boozfkgyof
Sxemwxhx56pxR8LXoWZoo8s7waStF7RwteI7izD9jA9qYdoWcAqE3jfj0OzTMLhibwAAX5ivhQyr
tVqN11BBVWT6S2sq+xcud8TyxaqUBzKh4eQGHh5JH8gTNfl6N9jBqTZiiB3JeE3AbS5KPTKvnqP+
jgwcvgdiBqYPwDWYPk1gkWiPaHZNuFe/yr1nPD0uZbFoY/N73jNbSY6O2jNF4l4Xdl5Fj6L0100N
0tuhz70MYzlsyontXFXw2+1kM9rfo7joFj3pWNsOgQ7wMgXjw1JqwAsVTXyvfe3F0HJrXyvhbcJT
9KCmrrEC9UKh6Taj3rfMurHAD4aeqCxvVWrKVNKjO3zmSKSvrHjTNXFZTCmnqMnMBYKvjlW6KFhD
2oiXcS9cB9asK7gPSOeFvqlqcZf3Mjs3zH3sgCm66/Ac64pgYWrTzT0yyK2ZVg3tnSk6FRJHdbXJ
KHDS5uTFGHxz2bfIAsiZ6DxY94ZS1zxlRyxpvVR23JHa9ViP1TeQ+M9MeZnb1QA2dAm9GFfZpc0G
eMiq4i4NSBYwHsqHuMGKmsmoPakJjPJaVxz+uvl5UwEAWFZffLfvt4ZsH3sohUzLyQgNHRB4Y5MO
B6lE4crQ9QUOYn8PuaiDQKe1RAz+zj1mCmRu0xdT7u0Sg5be0kmoEcDSNhgNgnh9AgMNvmcigUhY
UYsK4yku3N6FplybBKM73Fdt1WVupow07AYHWKNix7eRJ0Ym1m35UhZIZiFPtLvRG3muKX6wBthq
LKXXPRmhvaW8dBrsKAIzlHZfvSJ6k5M7CGLFbR3I91avsTUaFs671LzAzjWOdEuWFf7rnpQqBK+W
inyJQ3z+cs+o91YXfq91eRAOn9GYPwD0+tr3IDkqqcmXUvJwE3Tl82AO71oZ39UR3AZmrPDaeu1Y
E6lE6HIJl1DFQ0AaqLEyybrA0oPZVgTf/ZimKzORl7Su9o418Ny7ICq8qdvilVXU1ZLDUwdOSEDY
WGnaIU1KePMdIBhC+6CEuHcp6cUmksoFrsNg4szD64A2dWcV7p2JIMZxfH7C+ANxAieaQIjpv3pK
u3crdWnSkPBZ3thGd9LiBKagCmBKorxOnBuBLC1MA3QV0tqaRrCyamtnecF3V33sR5h4rN5kX3wr
6mipWu6jYWObwJPYuw/e4L4x+/xmS+4hBlJApfimqScX8kMF0j7i0eKIhLVBdhkbbn+2dxl97ZAF
xVOoyHWhdIvRqS8wmCVOVvvOjAAGBnRhhZpF9GPAHvfR0mlYb/oSBXlyjJL0in1qJS0dnQuEu9TT
UmQg/a1pBceiqy6Qe75SV95FHeIC2dxkHndoxVsnKF1F5p+JfA5oslB25r5A06fh4wgJGzfjNReY
2gl5TvDs8NA2v8cSyHN+GhVYDWEZY3LT0aVWt4OtXDRcGbX1rS3yNTnMR8LEsZArqOiNNa6W8Pi1
CrNoo+riIcjEro24K6t7L6cUOEbGbV8ZL2VePIhaO/mld27jtYYn2ynstd/HL7BEmO+V5ncyIo/M
f7VlHPQOPJT2rS+tzcAUJ/bIk1WTVVz2PAqYCFj4iZnaWVF2trV2Tc3wzTX7a+L1VAQiln2afTEd
i4hO+RCGGpwJigbTryYLQZe5NIirnRuweAdWoGjlfZT78Urt4oXdY8rWnG5J8/mmz7WbxtV3ATZQ
x9SeHQA2oO+9544n0vQzVzrngbL+1vWDB684ya54tcU2zFCjedLCkmDaq3FwL1DennyJq7eWa9eL
kChlS8ogj0wrnqheJEyjWD0rgUc3QdIWCLOFIQ3z/q6wguoAzQ4JfhODc03jS0y/eK93zKeouJyU
WIhjaNbwBcaaBho3DVACshtZR+UpAAN+TYlA5S7dRWTVBQtlhSglR2559gNG0ZtT6IvbvqUCwIMr
gouRnqxOuQ9zbQPAvUKXblzotFQrVoB4KBOoQvGAwMnvj2Nsc98FdFPl5XuOu5y5jVzq/A2N0Ndu
69J+dlPaITmriMDqxkXf1sQ5RGBJR2U8k+9H6jyR6i28AyGCV5y411CCj0iAKwjVOep4calcMY3z
9TPojXZjny3nVJVMC6JAYzEfnJg7frel/h16V10xjYs6nhZWM4P9rTNO3HbRs0Rb9Em4gwPyvQhh
Rad4nQjVIUZGTbtN4NaXwi+DZaPkz5YVIaLARuzV4nuldMODCG9LxyOtx4Nv6DXmg+E7Jx59F6lH
uH+FvbUH5cGSym2rd08YSkiQqKlWicLdKLg9bRNfSJuPL4QGk3aqBwYeeLAQebvjc7nRKvhNRYo5
jmzXU4ic94yxACCBhsG3CNZwhYIbJU420psAEVNeV8LnzlTrdhsU2oue50yiizfK7x6Fc2sVIUbd
68JeRzTBlnRgX3OPjJoO+/iIJ8cFWin8sHnIQmjOboSMiHZvQsVzZeJg98et6AKYaBI3jk1qGtQk
0CJ6cchUkrDpL7JuV7sfaVQXy8TG8BuM1a4uuG2olDrXGISOOrlGuM1JRjNZcuT9PRwbWsspequs
eVEdbUqDAGOVVKvOUIa9qYJM8c3mMAQU2JrW++ob1qJEBrPsYrHJ3LpejZTDd2rVnRFWoe0wKU5O
wcSsKH5P0TBDpCpZSZryq9XErBe6e6TaME0rmj4hYEZ4FKxKusTWMSKP1kYrlGubaNmK0fE60Fj4
paa97fUm3mkovzGQmzueqSRqOEAbpKxZJTA5cyMetp3dJHv6gbuht24QUpIUkqK6NTyFOgrljVQd
5F3f/sj1rodvk1c8uTuqVfqpbA1nDwepW7lGvSZghXkBFuamoFCZFPW5i6qL3edblVLsggzDfk0S
CvqtN9OjFBhZ0Q8QsQRRsaBbMhN9Ay77noJ+2nSJBzTKsaODLMQ9bsydUP4ve2ey3DiTZtknQhrg
gDuALedJIjUrtIFJoQjMo2N++j5QZdpfi25rq30tkhZ/KEMSSRD+DfeeW+kNCulba4YPdmzcBx6E
5sB3c7BHgFzpcqgFx25teTDr0zC5VZnzOwZhs/GS/hKX4d1sBbtUNMtH1M43WMpATwM1wDiDWl48
BzN53r3LN86AAk3ZPUIdgKxJC7PCfu6MkuHAZHwUhrA3uWue2t5lhVxjKw5N4y6wqUyMahebhNSr
mLrNtNM96zX4JHuw0a+lDpnHhmqLhjUnrahfO8ImmI+U6w2w4FOnt9HQ+N8GmiA1M5FSSQgaTMIG
Y6B6CPr8ELj0HQh9sFA2I4utNt5XYQIqEN3otnApfkeEN1Hvr2dxrIMLEslV29S/ASwK0rfTYWmZ
HiALiJO7PIS6Eid8XnKnLH2zx9Y6xAmpXGlCbVEq9zRE+t9/akLCAIeBcAA/MIwTHxQ6QnqdjfSY
ff485FGmSAEU6iSmmgvw5y9bP57IY+Wj/hPo1YVxt7MZWEFwIscr7CwQyJMkvyPXp6oAPs9oRqwI
nCfRenmwQ7QkK8jq5WkCAkA2VQhfmykMzUZiHZwpnsi2YMtczf1hyPMJIx+R2HZPtNXPn4aWosab
jlnFAZapCI/YQ27VcbLVaXMOBp9W5OenRxaJZyhyNgpQLLkbqGHXPz/355f5+RMj8QXmzu/yz99R
hW7GpBIHLXkT+xwi+kCI9IZoZVBjYKJWjKHFqVDi3w9RQdvKZuXNXrLFRklwWJSXUMl//kjYg4t2
fEmz85Zgsbjl/AFyf6ljky9oMsD6Mk72fPKqE/CA+hRVsHCsmDwkq+BF/HkgMIC4emF+/vNXQnon
qtxqX4uOkdo/X6gm+9//6ufvEoKMNlPLrf2fLwwlCwy7pphjS3dkAqj3tJLl6Z8Hv7HJfvr57zhu
tzVsYUDZfAo87bcr1qJ4cjokPhrKaRuKdIOIANxukN+VIfVwj5l+xH5NyY8DyWVjDyETJSa7aauz
gLX3ub1p2gaCXu5topTsl4TyocMMgXFnlfgGOZg57kxOgoe84OAfpo7kZZRuMdzQxWxB4ylmwXmK
jNBFNAbfmSGvgua8jXr1ZxZGe6iK/khPIC/dFO8BAuXbiqmUMT6JEJRtTnXLFJJsMBa85EFDaSJd
bzXF+cuU6GGPGmblclGeE8f+HQsOllEygUin5Jn1e3Ux0E9WlkvmcSpOUzguhwDOISkGsS2D7gbf
WZ/NOdpa5dTsqqLYzV4NmXq0kwPSLE5VN0TI7pOwMcK5mXtgOH5njqh+zUNhTh1Q4/5XbeQv5qjF
lmzVklzobsgf6BMXY36FdD7oaJcaF7CxstkH7Y2k46GkiBPhF71vdqsMK96pYGGTZRjPHNKwiuq7
FuVVm/ehIw61TasCrAZP9IPK5Wtqtf0qbew/eBOeGprqrIYnm03ZkZU8o0+4hk6W3Nm2eElBna4k
jrLUOyoHVQk1Gf7KfnzWk3tK0udeFMxb7OEadM6jj4gKNMY99i1AXOUrw3j6fZTgtJLFy+Rwx52B
Y/Zd/xHl/m35sZVnsSpB8OaqygRmn3wXYCIg7FUs4qb3oDa3eYBgxTDzJ+m4bw6B13wZDi54TuR1
UNnm5nto7PeWZ4hbF9gGImC7E/oXGYxM1cRT015KwlUJ9YR74Uz6bXl2a4dxw12qFOiTuf10iYLw
gf7KUvJbRtVpoJ4gGCsJPTo3ArhN+VwF1D8zH4+MOLB9UJkvdTvuoW7SJcbdtx5ayiv6XCbgnJXi
WJkOHsr2GftRsJUwbbmfeUdRx/t4CUqKWNSoOsd9Eud/UsdBDlr35aaYoBSUDeCXhtMS49wUNPPK
tqbnSpCDHMr5rMm3xvBMwEA6AR40JiC7/lBT98GtbY2oYeKwlx1jes9w5dom9ONQR7G6FUwxSznn
eDDkPVqGYps3bUdoAU8B0Q9iafLg8sb+rNNp29vGBxJOulQRsIRwO/luKGKvWvVkdbiBVOncweNb
JT3QYgQ9pNVaDHyDJdneJgKd96NBJbUDtOkDZ9Z31uRhajRJdSrsDY7zXz2sLXpZnnPd9Kusn36n
Dbw8I9uGZHjt2yEb+HLzrJyUAcKkKGzsK5i+ajcMcBOY16SrOJEXi2HdQbmlecra5GsCLYR+8yFW
+q+bMgid55RQEkijoTRQJ/rwTlMWESbvIuGv4aqI7I+5Qo1XggquHf8y+/Vj0NnfQ04Imw6YuZaa
TJR2iWDkD8uX4hiQb5rqb6FN3IXOq4r5kAZYdiqjfG1c6+pPIPNl2gOXc2Ac1q80Wf4apYC3DjNn
CalqkqMPw1+ntJR5Lp/ZqDtcpAx//cGlc7MNpo31luBZkrR0T+kcx5v6l9nB/ZMEpXOd8JZ4zVm6
5ZtpyHuw6xlKkS0Bhm+6rwGyDtcWsnncKn4ygZzrNO6O4B6tQ6+i5ySS9c5TwDvDhuWdZzj7MJyo
jQ3wTjHA5zKl2/IFqGXFYETAhPAOTLPfjcgOd7CanemcuuBnGvVRU4JpiWqY1FiIUN5j7asvbLzk
mcr3wu7+iHJ+qOqbK8rt5DAGhLDGxI8vQGRnEVwH78sFv4DDutjfApg+2o5xGjXc0KhzHtLUBbeU
fBIKevBVueNXmzedYhbnD+ZtwnqwFAtiI6fxJSqh6iWp8ZinGbTOL2Nh7Xh9e5yleZzqBCJDg8CN
eLb7QEJDBPI0S6DfovKyVe36S1bYIVXTPXMqkEDqZmftAx7eVVEoqHr29efnTgA8CV5LQcyipWvc
8jHS0GQFqgRrpuR2TNDAsVq4pCaAY1bXu87JXtxo9Nm6hsjfi+mP4ROS5YmIk2fpESVDNingLnWP
GgT5qjddgMENQqAieFRWurGnodnnzidk9mqlpPwNM+M2EP6pm/olqYGe4F2ShYFQuz/FEXfF0b95
TJPslkFR2KJtYgv7CUv3ZEzuR+t5f73syyR1GpCzei7QPugk2ZgFfLS0ZOvemAdurrAG4D2tRpNw
zuaDMS7NopfQRqIh40ZrFPVnEuaPiCmuAPLXWeXMOHmCbNPn7rylBrlEZngyfedZms5bBR1D5TwB
assjiOUMG5D7gbKSgBQm7xVSioo1zMpgfEpNvmX7eiIwYcs68NPsGBl3GTku0Pn7GP5C+xsi0FGK
dN1Cg8v4nHDQ7skxvKJBw7zOygZ5YVUyJrZm5pJeBZS7tti2N/DhkmnJAkuwcZozI+ZS3HlIzCbT
ea9nc9leBWeSBzbkXW47d8roEtmlkPXj1tWvpOvfdNqaaxHHVxsM6qpNiAdvi2+4P6zeSRXxsnqr
W/1VT84HFrLXgryDdRe/1Kr/5eDcXPXF+ECtUezoH10OgHhcZ0P6GbX2zmc7sWJcSp5X8yV5PwMP
sgKO/tVYWlsvs1KC1Z/CxGgfktK84M0RJsFJ7PrsaxZgB+akITmt7sm44KNU2hjPeUcrkrW3eDO4
EuRikIqrdwb6CyQNumvdspe0UrjjKAICDgrWYvYOxtmdmbMvdnhhkBPAY+qJYBtE+EsbMGSn+lxA
Ulk5HiclEpIzk9ebNEwSCKJjMjqf5PFB1pyevcn6ZGiWra2h3xs+mgY7L34vn++gDEnhgO/IiK1a
5wKp/+ioZ8d0j33Uc/dRbOEGe7oA+s1gyhDIp4Q7cSvtDiG49qvuUhpQAU2+5rtI47XgromHpVup
nLpFNs4b0oCDU6hmayprOkaMjH/Kfbf9FridUHsaILkMazmar0UfUKjU3DLJwrbS9rfh8Ftow/rS
pEvCaseWkXP54HxFyLMWjfSRdVjHlH93ME61Fb8QfdORlp1KGqubmSbxuWNTYkOQK+eZjQwhDHkZ
PPuxejcj9gJhMJLrFLy2Zg9g2SNDtNbnoIugQBQkgtTkrQgBfCUhqjBOl/Sa9FzSDjFVWBLFvRrw
ZYKqyf20dYwpwpUbYOcWg6QEfs14KHJrS2IzBo0SVk7EGIT8U3vYl4Z8q+cYc4rOmdJZ7CddyAhi
vnYUkXtgiyR/ivSBEgiNwuS+I7w5NHPjrym3mnVgAj0tbXbcHSpqkrS2WXc/MVztO3DPo4nGmXEF
yfbcV3hzcfsa0WMNzn1rBcSJDslOleG1jPS7mBNrO4z2vDEQJmnfZhLqhnvLBn/G9uTkh217Ynuz
dtm4sgw6V5quotTy3gp6d2974wuXAp7b+ibkMByR/TwYLvhIk/Qc5DvhOi44yOqg3SbjUG6QhwHw
GTOLqplnzi3qWKAdCgiEW2uNoLzis0LuY0qR5xKgOGFJ2g1JUR+q8DgThQL+jQD0GlZ9P7AutVpn
YE6g8C8iDAGLe5cxt9qzczb3vZU+ygoMYJgmF1Meges3NNkPnTWfxwiaPSuz1px5S1ps+SMHVv4D
SQ+9+ehU87CqTLmaqwStFNM8+GfUkZGJU2F8aRkLDaJ4hLh7qXsBItXEnYp7Y2PLd7/6rVpXbzDe
BcS0xI/Qox5JDlE0CQZK2HB4DNIH8h7PMzMRcoUHCsTyrLps2GUz4dHzzEopHhS35dFflwJ4uOz+
Ch+GfBZMeycxXxzjI0vVH9OZYSSK4mxDXWBhFl9mKyQEKhRLmqNNJEhxD6H+1ZFc1oVfscFATzAT
iONlxc5QkdoRVHIYdHvfkza7cSbBcBCiYBBZ0FsdUk1FCh1ltk3uiROQJ5szhHeN2iY56m5a9oER
NrlgPZf+Xo0OpJvC3XvjK+MZZoTKcHde2xNBx1omr4KnYXTfLTG+Mo546QpYwmhhmr2Bz2ksMAfr
6dtqmMhmOD+Dhq1NCO10nXcBqWrGca5MyIlEa6+sIZQbzlAu00zfEgX9BVhqQdRnv2sLeax9ZvWQ
Jj/njK6ty9+HDPlT0H3oCJNi27CXr4Kagmq4YyF+N41sDsw6VA/sZl0bGXXRg+MP2Hp0HfCggfYz
nPODnt2rF3tozmYSDCaO7IOaxVWGDoUWo05p7yI8wf0g0lU1Wl94Wdp1mlmbPISDbYThvrReOlC+
cCMo9tIsL3Y2yY1krd4SGUVUZ/2DX4in3v3WSb7xfS8iYo4Rdtu9q2QdVE1OOllCbcP/ZiRLK9/N
sn0QzBfbJAoFuJFeFcI5se4+pJACWn9mlq4x8niWwdxvO9CIkVwL9OwljsHJ57DjK6fBF2zO44Zo
tKAr/tYF5k+/Cy3yUNWXM5FSkOZL3EFsPUaO2R7HAcIo6Zrv3RdEiuiQ1myTGDF2rkV2EAnLRCHT
coGtiAJa2nR48WR9FwkV7z3CFNoZ4LysYU/oeu/n85MSRnpCHx1T8GXJthWVs+nGSO+aDN4CKpm9
aFs2awWxxi0Zhixw5jAQKxleZcNknXT0T+WJ+NiL/qoNoJrN2BHwB7Z0HcXjBP5C7v2idx8NSX6c
Mi+JYQ/biPEKckrgMWVDlCh47tjKDixzgm05DeTMGAdR9R0ZqPxmIsEMavfscMNqa5vj94/6+H+F
2v8/oba0FXaF/7dQ+/X/ptH+r3/0H422/JdwkGIrgRrag1uE2vo/Gm37XwoD0GKNkNKTvo0m/N8a
bdv/F7BXxzJN01ZKWCbulf9otNW/+G62h0bb9YQQSv2PNNo/P+W/WZD4rfj5tuvyPfk1TNPjCf93
C5LXqxIMdmgdwOs9sIWqCcMskq17kW3M/DkkT9fvir1b13s2Nmcu8dTprT2jIweEuR20pwll42mw
Jvso3Hs0dfDVRxD2mIVO9F7poU/F1jfd/pRXpAk3FNS98TJbSx3WsQ33gfLY+CQ6kzRrxeLXGh/d
mKDtzjvVpuYD+MKumok8LHFQ6neZpbqtG92nfzmN3qpgJBepMne2z+6YudzHoG/xayM1CdzDmchh
+mZRfaCA/BqXSTNW33VYqcdYAOnRANfIRd32xnH6G7NXBFYSAD8u0oxuu58OrucjhhHM0s2QrZBg
gh4U6spJIk6a5ungYTZNZcDSHewGOm82KrPDvki5UJtDuhfaGUqYovjrUjKxclLXuvGpQ9n3bSYS
JZIxQ9OcJo+N+Zr537b0nxcrcxL7L4QS0R2KsT1lWrUn3r7HOOibXbgM3+PlIWcYZyRErrEN2jZ5
FW4BQ2Esag0YrRHTDgEekZYk5bwyzMBBqHBCgxdtmqZw3hMDGf2cxBg1g2UawO8vbJsMPS57ONX1
O1pUulQIKa7+i4ikulTo6bOap4321zgJKhF4gPGNzREqdDaS514aONiiPmRPFh7sKYyvudl+V+xB
IdWjMojiwH+dnMnCzgy2eLJItaA1EENuEeoVJNt0Dkn3xsh28JIHO3U5nH3SBr3IufZTExBeznDB
brp2l/q3CX3eqTMIM53t2dlUxUs18Ur5jGcBLVr8Kk547gHFWsQ00beOgMWa0eDf9dm+9DdONCHB
Ca2PLuhQWmHJPaHZfpVxEe2UWSMCHBv/OKpDTD7F2mMBRH0C9jrJ/sjBfx4iaz+E5ffsGV9kbZc7
TtdhawaTt0KNkCD8PrGXxDVq7+E5XRpraE7CKsDqRN5pqaTjWctNztOi9UsfkbzZuzTsGU4S8gr9
mFpgcBDUTyDhG3o/YF/WulT5UzUnSMyt6WscxcBqNWlONIiXUPVIMJePmhyZ/OKiJsIk83BXLQ9N
PnYbJBXLsIElixFOAlE/E1fK0fbULg8Ocw1c/PJAPgXbDTLOG/+XY+bouPEbQvpy8vZ36nl74EoM
7pui3WjHc8EKwhgq6Jq3pIr/zeMExdJyycaaaNyyRNIUld+Zm781uRnsEHCEXa23sC+TVVK65nEI
5IqCTJ9+HgIjYxIwD3upl2FG5NanFESHzWAkZz7oGkquk4ilQdp748Gv3A0hDCy+EIsnefOCfu6Q
NCM491TqLQ3ZjCI3MU8BMMntUCBpLeNQn0tTPzSdSuGEqHtPJWrXpmi6a2nsFRsko0pubr0oiWSk
1wNq5Ba+5QnS2nASTrzN2mw+tiAq25CqY1LAdxJMHpVwaACqxXDBhILlONN2bZQH9ifNWmkc8Qg2
u1PSe8jXevOKCZ95ngrBm3fR4b9+z1jiTI8wy5XdvC5M4svtkpiqejTYMUafHma4neb/ZDEY511N
p8MQ1+v528SLfxLLQzDbIGUe06Ft10Nn2nQj66Ke9cl2vfsqdHlpFfPiMsmPY2av9ehOaNO5RmoD
ZQuZi0Rwd9XJHxi8ugZpCsbCGSBlpJusW8i4YIWRXpGPpr+IOYp3VelOG91R2/dW/SDh2W8Ml3ep
jlP3BLcdrr9IpkfSvy6qm1k7koqzb4+0ng2Gas++B+AEDtqdzxbtKRfvzhsb9zRX4XMTjcU+8xnY
BsPgckfw2AJN5LyhX1eR5s2Q6beYhnCrVFiAW53Kc6szZqMKyfWUHn8OImQ/dzpMKlTyxXAZx/QJ
VWCwx8YHeKRp7keL3PqGFPnQaprXiVH1Na/xXC//RUznIpyMoXW0b/Q01p2wtHM/y7hZ15mxVM6p
dYAtH66LgBYKfCgp3L5pbERqORerFn/aPjqBs2zQEl8Gx4lxBeA+FFF5z+BhmffadNVDoxnQ+PYb
L+3K6yYUCGY1XlgxU1WmLXSL2IaOJZjDEcpBjoWNrVmRykeqwoAAO/T9jTcJcv+IsWYc3XLVASLa
FI4xEI6DuIV5g6IdYjXMha93vka5rgncuoXRlxPM8lzWS3ZoU1nbaOxutHset/w65rJDTQ35O0Ps
SpRRkHhrZ0yHQ2p5dIClexIEOJ+ICr40ju/t3YaGuhjTN906MFUCohyQWMK1ahcR8qxZILIh3CzY
tS1YV/J6wlZvhU5e1URDm9gapYIMaPKtrN6wmfZOaM/flMyLS9ihZqli2nbkqOowTrid2xLN5dj7
7ROSfWdBasLCvUbkexxJSVMkmYoeIddsrQMrrk559l3YnCJst+dNjbx7iJ3uiCrtOR4sRpxUZNwn
uvI8e9YCjcJ2ZRVhdmfyvTY/X+AlLLZu1e25KTGbjNMbgmgUcBBVChvAD2qBx84IMO0mLZNjvyju
KsJ+SKBJHrPOjHeQpp7RER0Nw34N2jT40CwS13GfYsCyEHgk4GPt+WS5DvK7ce42ZL63J8+NWwxc
+8wENolcL2dcTTZkArufVjTr9uNEqprZJGfEVwTZ95UaHwdbH110c7jd/QdnWCSffd2c9Rk9M3T/
hUg/ujaC64l3de4ayjjLP5AH+Vx6XY4iPe24rLJPo/MfbUPlVzSa6072BNQz0r8U1YVcVRslc4AK
Ag632/b4uhvY+iyHr7Orhx3Bp92iZ/WcPiRHgf/TjEIJ3tbwq5u98Ga1xb4Qtb+VTBxZPW2KoLef
eItOc6QuVKcteY0VaV+W8d7HOdFJfpG/5CEY4CTZM0RpLsHA7J1TaCaaD35HY6wjMRB7G0QAOnOr
PAvtPElThas4b4xrxJzqzlDcWr2PCaPYjSKCrpfglUPnRPskSRg7p2GJUNbtXvolwrZrkvJk6bh7
QVcvuWcSbjrPC6CVT9uE++4lt97nzmoO4cDbU7ImjBoX3jwbU8NjjAT43hkRLyVkm8n5qY1j69Km
cbpvzVK8xWLv2Z06+3SgxPeM8lK18Rm3B4dv1+YXcER3QQHhsdKiWvcE9O4IcuHcr/kV6NSrfeXE
9mXoI3kIRv9ijiYqctna7CXTAA2+nLaRCj8bmpFrnAyEUzeVPCQhESzaHog7K+PySJCo9zD2zdVP
pod+9kHTRZhNapeRXoq54wTgqzGyc5VMCbKlxH1pbPHBrW9lV3H7Eo/tzg7Zw8BlNW5UYfD9x5C5
chRnFzRRv5MExY5toGibE3ZBxAWk4QeRbj1pFn23nTS8wrxBZ2pxQl6nzn70J6KAuOGTzVpqYMmS
yZCMUWJTNzOe0Wzepjl0TiG2w7XhtM3Bgiq+mVPi7gSMwqdyka2mgLUfiLx+azUBbWboVi+mIEYi
753oW6KGjIlmemlmV7HdXhuj27wUidUQWTZyV6/n6pdOEMUUlhGec5mJdeGyXwr68svNG0yDOAdX
qizkrtD1Cymb7BWir2RorpLJWzxxoycyXm2CqUJ3ECO06jyUU3WGu27E93pKVPcaoQQ4BnaRbaSs
ykM6m3vF3Y7bFNG+gamJK+n+6FxhkhvgLtYRxzlRFR7iOK4OXlfDWEZIOUVyABgV8vzFCQkeoPTA
QWco+yjzyTkYLUlymGvOgEPYAuUM4P3O9d4jxBtxpuQDCCL8IF5zSUvtoc7Is32KXea+9JNPvgty
y1p5a0IW5GfPPI9lR6+3sT+Ee/q+7RyM1jsxgStCwB7DkdXa3BfFAcSS5kmY+mhhwlkloFar1p1u
pGGhekVZgk8+ylnDEmaYRa61l1n7d7RLbIEpww/iKt+KBttgblMcmsDiHD7+zF1tXKZRu0OhzmUs
/RWD2ODWZwGYKin55Bh/i4qBoDKOCIbJmsS1VOQp8z+COdkFtZA9W4PA1HBwWKBUhyrQxp0wpkvC
8am52RO1EhCp7pGpW5Rc+VGc4/TiFUUqZtxRfV3Jo6EzEiw1Gk8fOSTqE2D8+FhI+RUNM0iahGhw
00f22IUaw0U/xGujy8u7MVOwjNvnwa/SA+Wvtx37yqcLDi9VXXmbVoiS7zzzkQh9Rnx8Z7e2/0po
hQiBzAbdXpFcud1Qb1SWfgRxhpw3wsyYJ6BOuUsSCxAkwamw3YqNRN6T7wxECgfi/Zh73X3wixEE
kaS+bg45Q4yVHk1SNHPSGtsJEi3K0cM4Frhqe2TAqDKMtdOzRxXZ3SzB7XIyia3u8D4Ekfs+2dE+
b9zspQjMK0N6rkWUzpAhO96fdO/gJ4h83rWkSnhucuw3JcO6LUwYtM6NicKqLs9G2PNRZyh6GvL0
AtsmOnfpzIscuCsjgbtkIBst2Q3EBalTdtX+mTunPvcCoSX2xM8GYO2CA8dyClvkZMwjUSHe4B8t
Am/ChLlsoxVzM4T1VkRyFHmDIVUfY3urBC5vJOGw7ac+OuTwX1m22wf2yTYC8X48QPEkoH3KbzHp
jNsKOcnOUl6Les37DSS0PAPVJn61EOdAsoxoa+SnbkCWBhnYgzv7iPfwhfRl+mzkj3JhpiqPsPXa
sW6mEc4ngDOPRlP6K88PtVoh/Lsb8/6SJxR6keNeykj5V/b0hD/1Oz9HOzK1jnM23G+zbKezgHm7
chOE9LgYkAA+DZ22T2nPlwIRbjuVhcfcyOKjJwbabgF4L2RjN2k7eHaIx4lcv9yOc/WBBIcryLoV
jRv96gVOXqzwYyTudR8Qf8o4+16UJntks8l3viQX1FtOXBf3M3fMfDy0RKmus7BDu6S5eofEPIRe
jOyMdPZIuc26athcFoSH9phyz0RpbKzSokD09POEVoIURRLZFJIqxGOR2Aqi4LdFigm6tbODRhaf
tDL54KgWyECK6aS6YcOGl6RqDCAkijVHy1EvRM8ylZ9KhNGiQDNqIuVTL6BGx7Gkcqkzst18u1yl
2lVrP41eVZNR1mR8ngSv944jYFV9DWk4PowzhIy577+tsX+Oyg7kUioPNlC/7RQ7f2rT/yOzUexz
K/8tFfytaG53fpWoO5phfJwKnHPdKPFqO0e0iv6L8IvPdEA3MfszxauF4IZwUDGrmrm/jWIgJ4Sq
s1hqkDtVEeOuCRQQ79iah2MZnykFo4diPpSa44dRQvYetfc1KoK3IJzlkc+cvZlqJ3/MbY+gO5bi
LL8ufd+9sm1F4w+uAa4OMmI+4mfDGAizbyDBzIgAHkrm/lCzj9DN2988bOYqXbgK7lMECt3N+p0x
gIvHvM4V3w+alQF5bZRL1zjWYuP0U7wLGTspQ+8JbKgv08DYMFDNL4VtFwYCgeERYZGhm7B+MuKn
saf0nGBa77v3SSc97Tu7tcaqNvwdUs+SACeDib1p7Fi6DMR7S+aDLfb7to3nxQYCkL9H48dwZRPk
84SIaUBpWBKXSWIULkTrs57xmt+EO771AxHG6Jo5CjtCBbrZZHE8TPfd4Dk3bv3yluXY6ayMg1J1
1UOgS++Msr5bC8OjIsONXTdV/EtE/ZGGKvvIp3DruIa16uI6ust9O6ZS1yklYs12uI5sXlsmMRrH
wdUymb94PC3CQoJvmZYAe9hfr51mYpJq5MmxT9CXeLN9w+1qr2sP3sRoM/YwfY0pK+FJq5j8kVFO
mrLGig4Nl1yNxsRc4pHs6k/OZpR423pjObrf1AxYb07YDbj2mpbTH/2G6cfyjvgRNkpT525b0luy
mRSvGo1zQTz1xIHeyR8ZCGH2Cw8JoeUlzszynHgF8NQuf5Yz7gpTxbuuc57iwStXdSvOTdxte18+
lzUp8phWUl7/Onrsl4dIFR81GugHmXOB0vWpsNplw9iuvZ5o8E4jkzI2Lpz0BHn1WKOtCAm66Kfw
TugAMzh5UC2woZVe0lphFmyEwjWJGIXcToMrrKziL6Nf0Kb1m9U59+ygP8dYfDRhh4ZbkrHdFNdm
sDsyMrlj4S2Pst5+4VXuCU/urlJUv8bAOZAvBn0hfpg5B6lzcHMXqOUlShRGGV8SyQXZXuz4b5UX
PSsx2Cu0eYtzCY2ZA0B2VZbR1jOXqEkqnlUxiSv5KOtUyH03dGfG1iiQuBJXBZpZPscvYM3uiqx+
wfiI+zQ2XgronpSdXcTothpXcxTxkevAyJHH3UuQCBRNJWFQzACU3MHTBeec5G+DoLAOq/JNMhsx
qDfkkO9Jlrp0BSYKYifZHJfzLxHfoohKocreuSY/nJwE0b5AxVUp/auNnHgvrOAVb9DvdEydPWk3
QFS64cAZDy9qXAnHWhk6pcgWk8PyyXqUE4NTZhQrpXAsppnLxIiX1YkYrxiPrkXImhxs98zw7TWc
FJHUEa7vYnS6TZMLtLdEibMTfXFKfQQpgQ9NjjSZpHSh5GboCoVk22nMQpAxNmXD22cWya+O+SDC
GhVQYtoIfniybT7/zQzvkoa4+UbOSWvcetVFsWJNWZSVDsZGVy+kRvaCcJe+WHIzNmZ8kFbcasGb
H5rckGfL2morVBu31T4qFG5xY/1HxcHHrPS8aUZcKGV23yXeYhsjzG/YEud8cv36YKHxFg7LPWcG
5ohYmqVjYa5zy72VxKRzqZF23bcY9AYJ+77UH0HqPbgWOcPgQcnaQEY8sQ6BBXlw/FONWmYLM55Z
GWMjP8GRpuNzU1W/Q7Rpao7jXVP3xZ3lnv1h/jJhjm+Ypvg7M+nOEmtl6Az6SJTkmvndLTEn6wiA
l4RwDJkOAijtufZF8SVbWeEmiEp7TdzOH9LehutMUmRuhb8H1NDvVCpIaDB/SkygA2ZQd3GFOos/
1FycouXiGW0W9ygG+/ojXRylJGum13ZxmdaL39RbnKc+FtR28aKCgOXK7vGnEst8HGccq/LHuxri
YgVPdB+m+FoL9h0GRlcPw6tafK/4X83FCUuUiLE4Y7vFI5st0wWJbXZY/LPm4qRNfjy1i7t2Wny2
su9eosV5W2PB9Rcvbowpt13cuWLx6ZaLY5fAJuJXFhevpKQdF19vvzh8CTO4OT2e33Rx/8aLDxjh
+hstWfMrUXiEp8UtHCy+Ybk4iMfFS4yeGjHZ4i82Fqcx5OI7D+uxX1QPVHfITG7GEiwojKHe/4jo
tLnkSS4OZrIjjhpLMxErxT3ZbI9qRAIGUHY90XtuCozQajFEY4xGqPZ/2Duv5caZLOs+EToSLpG4
pbeyJam+ukFIZeC9x9P/K1ndo+6af7pj7ueGQVIiBZFAmnP2XpvdtvZKoyNFADEq0ssNKux1acB5
vzNbBl4LAk3fl/fLmD0toqu2yZim6+Qub/IaiaHtbCJJBmybRPchUoNjOyzfAizdvfZ2NxObJPYx
Hww3ZheUe0OgxLXbj3A08YFF13jo9aSOY9zT3vFWu8gz7ScnZbUhCiry9i3nH4FE2aVAfXMsWB+o
HvqMM75FBBptMijSA4QnbSWM113RcLoXwwqzz68gXn7N6KEfXUE7x0+mx1SLoOKUSUFXrRyJSt2L
GQPEUuD9xT/v1d8mbad38dVH2l+PonYiFwnFMfo7i5ROuLDnPDYeirQ9dlOZnDJhdhtHMzS1gd/H
yc8ZAVFxNZCIjMUY7ZsSZnotfFYUNJaQCS/dyzjEtBz7pbvYGVp3onLHThkQROplA88WHF/3JDVi
QGnYQI77h04QK3Q4BIUGElCZf52xKrKNqs1NHxPWNjSzvHhVt1k676WtBcLLoCSvTZQwzmPrbIsE
iRblMtvwP3wco18z8a2MhoFQ+whMQI3KrJ4N0tKXARLM1AaH+tjLkW3OuLMgL9gQGDxqzttAQxlG
6AwTlIYYWsMCtWHU+IYKjoOpgQ6JRjs0N8iDxj2YcB+kBkB4kCBoS0JmbtVmbqJDEX8dWFZeE4yO
MzKGzSIz6MUUzQLKCAucicpkhedXZEngWt/WNl3CUQVaX/ZkMEayPySkOwiYjyqcUQFOpKg26elO
WCnwu9QOfwluh1xXEDAKjcIo5Y+xyqmdV2jSy5ToWXNi6V/nCNX4xLoZr5FF/25mWUgv6dATyrl2
0YthS5k4jMqge9M/dRA6Zg5uh2iMHq6Hl1BGzcnIxfyIVupxaBm3arAhTuMyiUlcG54xAnA2cWHM
ZxFZ/SMBQJSqSM9O+L0mPUpar2gL1ZGS+rKRo7UP6b2tR1TrR7etdlUygCIZ+ze/SZC8W69ti5yy
m7wv6ABfLCgmEppJDAQjTOUhzMGchGA5HiqNPkk0BMUV/nNYDeKs4KNgahnuXIbVUqNT6H3BUUHJ
X14GjVYRMFY8DVuZLbbS6BGKrwVi4goiCzwJ9TDBaGGpDawFaovS+BZsvOk+rpir8viVdDXrklM1
aTT0hWuYBTC+sYWJZk2aJKuLEoOFhBHSuTPq5qZjOId0OQpq5W51p0C5jho1w8SqwTMSAs1gwxiZ
nPpr/z3OxXAoFqmN1/G+EPm8Fn32PFsun1ss0CIAuDEGUDc9ZUhVUqIwJW3sZZuOaAXqGSWs0na7
HNESwB7rscH/QhIyaKEhpUuRD3tl8PW0OOuhwjhTf/VpMeRNL3YjiA2vyaqTSg1z22MsIRoiOrUe
bX8CEbOK9kgN4QfP2ppJjTEjtc9461elmC+LQUe0Tkq6qd5EfgHpeZ3JUBe5etPhp8113uVoox+7
jgp7G0dYWaf6uvhWszFnnahHF4D2AWt4Tsyo+0gqrFJeVOxKvFQr0k9BGpnteDf6H0MV0shc5i+y
5ETBYIPrhU2lAxkp04ikdKE9GUFNcpNffWL/HKFhVh7IOHzGmugBWiirKOqpGHn/kuBXH03v0Qs9
ECeIOBYqtH79Sn0tP3V29+pVJign172HWYK8MM7te5RQW3sMfqQeNCuncI1jbXhQMlAn4wMvt7X7
ZJqMoy0J12pRT2gWZxrrwrpUajpacnTYGQ/UPpvy+9InbB2WNDwMnoKjYXX7arT5NljukuMdbeN+
eh/gGZlDlW8q733CbbJus3ffBN+gan81RnjecXhMm6G3tYR6AZXV45Ky7Rh2jpHcDXm09m9greFe
wdniE8QVFTyQ8Vbvh7Q7DKTcNSNOF5I68L9PKt1kc/dghLpzpVFeA5pEIn4t2mHj0Vxs3Nsl5mrV
/zTSt7picvYUqGFp3y3pFG/7pQQ3E9NzsR+p/X6FCNbCFes1YExp1JivoWODi+sGCNm0NIhaB8Bk
nUaUCQ0rUxpblruEFMTVXTItP/B1cdnM4w/+IVBndm/ApXoqRfEEcIhc5RcaXjtXquoqO/fOpYU4
p4RJKocNrRsET6kGqxXsenVrD6hDTdEnrfecPlcJjY1ubb0hVP3JjIkeAUu+MjW6zYbh1mmWW54k
Wyv2s2Mft2+BUlv6HOM+7vmCFtYkdFr9fafxcBGcOJpry6oMln0uYdMrLE+o+EM2/pNcJTmja5m1
W1PWaksNCD6FVFTHmvFgYMSfZ6u+H0qNZgsIEIq/lSm+y6DwEK67jzWMOwSjT32NhJsK3dUNkTGY
FrWgHjKeP33PNSiv0sg8uEtrqCvjWooB0LkvCyx7XG8F05EBOrmzq69pNLtnrW1i7ZqxLGpHEH1D
QB4Ytr2eMwLxPwnJdt1Xm8gbzf2kgO+iR4UJ5I3gMrAQBkQg7CiaQMiScXoJovlrq7orWPDsTA7Q
aQqBCWY4a8PYPCQaM+ho4GANedDUCMI+xtCIwecOygR9Aw0qnDSyMIJd2EdsniIf8k5GcyWQxwlk
3iadmVlUz6yJYURUxbv+aTxOV6fx7mvDP7Px2lLaW4Xma8KRS1BTFeCRHr6iA2fRhbc4wV0UtDYX
OIylBjJmlfVFHFrU48D7riaMhk2b+sWxB1qRtPLJj/PpS5ABM4/SZIP4KdnVdbQLVY4+PSzrTRVC
55QDvnSjM41NkXCA3lxdFw2T1EtgDZeklxdv2JrP99iMaIqF7zWb6zVAQZBMACh7LLLdNDxPGiwd
+o7YOiIDEiJkhoGDEFozTfxtRRgA5ihcQXOOYahvSRcyx9jYUlRZHtKwv3ojRdEgjmIwLs8uso8t
NXGIkjA2Aw3bnDR2EwcoWxq0w0g1Cg3mHNPyHmuuz5SiiaHAOy0onqnGebpwPZUGfNqQPkeN/MQ5
wUekMaCDKo/UvjepjWXI9qudY9TW2jaLQ5ulXGegKhQmJexl1Tb8K0intz7IUtxbDu441fmYjk5Z
RCCnHM9hoa4RWSfsrqJgr6/ateNBRxk02DSBcNoV7rto+RrcWPvX2DTMNcXsBuP1QJDdLAZ5bLZp
2vR30rxEjSCDXTXvk5mSEBFM2Zbwy+ZsifC+T6jsqiD7CaYs2TkoRaOK65qtmq0lpJkWk4Ip6R+l
cai0zLTUgtME5SnGjfWgpagdmtRYi1NTLVP10KuGcl7TmfSg37v7WEtaI5KX+O1q2AhlxvipunvE
jPHR0lpYLYrtmvvCpi7Glf9sadlsiX7WRkfbo6dFbG9tBy2xZf+BaVPLbhMtwPW0FJfy3nOixbkS
mbYW64rZWzHzJhR626to5xc/d18SLfCdUfoiKIDkSNEIQyG6YO/d16Lg4aNDITxrqXCsRcMj6uFM
y4hxjGG4Q1kcYanZxDEExL6sfyEmmgzdvC2Ivc9cluw1uxFCFV/ISZ3QLZMATPw4vboQQXOPsjlD
4VzQXmalVSzue5pM89ZgkjgldLwQsk8O5a/imhcR20uup8DOiq8pRvuqwPWKq7wZQ+9sS7pOPovA
iemqpQ66ZU98LFkuvpLR1Dbz8M2N3BGlk0BmeWQtRnRyisdncssr6boXh5o8Febnwi8ftQ32YnXl
KWj4BxzMKGsSA9h8+lPLJtlDIN9zOrHsImN8rsp3kBcAMxpr6zJ6HY3YJ4joF/lOzll8L9ifbkRv
uEe3Qrgpc2xrGA57BgG0XKm17MLIbUDopCxlzF+klsW68fnFFAHlA+l97Z1+H+fSfDCN3nygOmeu
hpDCsE1bmNbeQgo1iwbq6zhwxgwJzOB+FaBAaX4IEbLljgomqdH9Kzfj8T6zHif/LkYx/8Y8wf+d
QOWJbRKP3aWnpqJQyXuoqdK4xJWBNZecoH1a8r1WUF/Iu+3ZLfkMZOjOllWW2K/d8C2gZYgTosn2
89Q/chblhPvGG6+FzWA0LE6xIyXwH7y2eoiHRW5Vg5e6Zn+3Spv4zavWptHlL6QV3nfUiXcFUaoF
08yWBFxEqLLbxnNy5Suon1FG4Vuc67Wf4VPLs6dZqutQF391pCECh2nWqWuhWEknPEY1S2JL0o6a
UcR2Fbbn1oYYXiG4ygMv3XjN9zYhIWKY1yzDT27rugwMkHjmxXgcJhyWUNBpdkfpZiLuAlzvuHZk
Bh641DsDp832BYBhTu9p2wa1x5y6yWq6PCyF4A4Hy3XJkWsKJ4u48mpObMG4N0Mg8fLlmEcBi1UL
rjIf+IyDXHHcXvkxMOGfFgVaxIAB0SeUdx2reEsZF6ltBwBEYWGMIpoPVA1gEh6yqC4wMQTlKZXU
M0hmYWGfHE3CRiK/uxfEFG7spQDuWru01oJ8h/LqI8cgtk8t21s1Ob5xh4/bbig3WWzUYeMb7aaK
gKR6UeLd+SygyB7Cu4ueajOrigJLxCU4+861SCookb67CQdworFrXFuSX0mFGnbspCeI6NFCdw5n
QtM8uf08nBuv6Y5Etx6acmB9ny84wWy+Yztb0GYp50CAEfqzzZBg7C7dwdy4BbYymbh3ETQS9J7B
wpTKBq5AlqfRm9nEaZnjl6IFxG6sY+Wy0Debp+SpKnL2XW3wYrXvZmP8XQ+Mb79aLXHrbdqYDmjk
sFiZKzdYVeBSNpXW/BVxfIydrN+KxPy5zHkK0FdLlRNwFTN1qhr/+NGoOveYN9Ed+ja5Q8CNp6MR
zZfMt7JdZpggZQXny62hNiAgDKcgPYmaeJcBPwxNWRIRszo6un63rp2qPqGMgilVU5ybolcnfvZM
c6EjHzzZfVbvbhLPogbhE7TWwVVTzfbQoiavxZbMBIScIyEjmeckbWvYU++eTlxhV0rPFFe66gtG
4PI0zBBQItEinxjvPZgomE8ogK/abhSnxgXJHQXh8XY4gfSoSfJwkybPYyPQhM2QLHJv7la/1d+L
lq/HQ/dEsbveGRUsBsPC1CmGQGyGYRmXNfgYuql0MtKN4faPfVDBHGARMCcoO2pVrgWsFox5fKty
jojpNn1K4j4CtBAkyE4Z9T1EHHS8Iv5eqfIwjlwcUjtEsiiGLD239db3fwztAJB0QDJuysOYxBQm
sfAuKSdiS1IETkewSJ0WlUIW6U+GV7yXRBlsA1KPgO86ZEapISFgkwAzlBi0abwvi+gVqkPUnGuz
CZ2955YH2OP5tl2Mb3j+etorxWNnBi4ZGIW35bK9okNPaIta34rFx1t/u6nH8hjXNIijErxPyBrG
txZMhk7KwstVG2k9paJS28Qhh5zG4e+bOo1OXHDTflFYj4lx+CoLJK+muJNdeh5n6tp9OJ2S2NxN
bkGvDs1JyFNbBI/3jYpeFlyNKhxQdSAZznxnb7sJnjTHPaam9Ss0Bp9pFvpX6gemplfwNSuVUAOr
oagjcWKZmbKQDNJui3ywXDkusu3OHF9ty7T3NYMc3NzimFB3PwV4rU6YOIiU8oyVsk1zTU1Ka2mj
WX5klqUljEW9jmZOiS6U09rqqne2uG9qAnE45x7kIiBRjuhn4BF0+VWZOLu6q5+QTo/bOPdAZSCk
Z0eSwx0EkkhyVUFVk4Q4orrbGrkTV5/B1ua5ncrXJXLK9VgaX2U7Wex98RoN2ftNOeyx+vitdZ4p
omLH8x/ZOLB4mt/dVJsDuiUFnN3fG74PjASYVR/eodaGpbh0NS758h54dIwwr5jWNJqdU1GA/eV7
Q3a6Ey5XQs8UTXvL3Bg+pczKdZtdY2fPt6sKC2eL+TBqt5WIzpBDHmzem3g2Tsub6vl2s4ABkVlw
H07YIDrjEZszXQF95GVV5zvSJ18z0x92LDreiMKALl2n4W52o4ArEAVe0Iv92ObmqQ/Q3c3iwrCN
MFkfbVOiXqn1mUI8bHJ25jDaiITa+CRHPTvMf0UmuByjDnkLuAddhZtg5ekpBvznvbuwXanLAEQB
RCiZxAebMUkO+VOGP2GHf7FlTI4M/r8h/ElQOvNck7DGQOCMajTfDZKiWmIZhw6MJrpy55RCcD0J
LbcHUeocLEzjQtL8GQF8dKQW7+vFQXlp50ef9RSFuWktAoiVPjZz/xDTH0aqO/2gQM687xa0GJnQ
bxdgaDMkGNZIJ9OgWB2Hzjoc9CBnpc89jD54EVmb3vWm26/beUIYFodPQ0pD1SesGvnHzkPsQ8hR
y+UGvRSIeMoe9Z/sUP+fgCNtb/oXd5EvIOxhvbGpypn4Xv6I2Qn9sWdjPjUo1JOfiwufKXExKULm
Zt8SufjAB85fYsqdE8ITixIKXbNZvgPPjPf//lh40X87GMc2lWs5tsdWxHL1wf5T2lIWDbN0RVse
hEA+7ZE/sMtAgZwpeF6tqn5mR7KJNF/FQH1FKSgiaaGzi01rqgXdchm+luVzyqV1wXJdXLQSmlLz
UxWl6Z2kUlYM7SZx5ojqE4wXuHW4Pq0ImjXLSRitlMXj2D51WQ4pqUnbS+B4iChJVVqbMXSkTiXz
SRUsnMY038emkz51HWg1f7mrgiD+Ref+QwxCHUwLEt+QIzViyum54OnHirwIQAb2zgs8LiwB4RpN
sHg0qpjRfRzcI9lCxd4tWds70CUIDWLaDB2QK2Ni7jgdjb9KNLx2fSx1FWWsjTtrolmYR1OM+EmQ
y+CztJRZsUU6gkMlCo+JVBCXnA5mdiXvAX59tZoxv4SRUZ5jm40NOIUno2oUGCOJraAZzLtCcZ5X
DWQDy51asDJ6xlyUfS90f7GYgoufGOErRZQspGfOrtveKTe5g4FCFaalK4Hk1t5nWYCgrUzUUbgk
unNO+nuLoXRL4afbI36Ah22Irxl4G3yV6smps+VaUozedBU0NWDfA6FdSbtHnqVr0c0HQM7wPKH2
xSNRkFthZcaFyuEPpgqTOC0OM00oIo5mrs5OYO9jb5wuXsEgWM7ddEUpaKxzx70XY11+TFEKbueR
WaJ4R2gAJiqKDnQt3Xcf0eNGWXBYgym9GHQpUbU5nPdBeiG6iIme0iKwTOuLZeBzypbkL2wnB6/C
JYyqrUMh6CxvuQ8TKK6yX3ZlWXuRczLhR5nRT6fNq+9130yoiCitKYWNcyauDlyXoxPkD71+lMhh
pNih7xacUFfbglmiKgh5gaqzmvPFW6gI0u0XE1bVIPSsaXN75e01cUEnC8t19PsXhWd4GznM8yGQ
VCWQn6Unp6tY4uNlWy2NxZLUjcF7IqM7Rq4/PbVT0xwcE5nb1FLyUcSmoh8oaERHynPWZegtaGaz
53Iu62vpSyL10kRwVVJLXVhJoQIB/8s1WTy34xntUP4gci88VMQm0JKfL74/+qtMIh6LOnmUJngg
y2h+1gZZCL7XMgOUVDFwe0ECKBvnifUmqurgnmxDoFl9gO43Ij8hLMEYEj+e3XcjnAl/TNVVNEXC
StwhSINi4RP683KVKz85wuag4R3g2hsKa21WSXWfur/qcMBgjJLGNbsQZh1VOpSZ7hmgzi4LML6k
qiP9JEPh68mEWuBMbkFYNgdlDc6FfNdnQlar6zRAjJfmtIsre9x1VYNtsV8o5ZVNtuEza3aBs9DK
pZBjoKnASrSQ5SlXtDrKU1TYd4kU4wk45zZLy/6c2NjMqTF17BGhbYVl5Ky7aRzPno+olOZ0s0Mw
Gu89uXxQ4m3WiP2yvZjLg8pUvHFDyjL/fnA2/4wKwgDqSsdRiqFeYIv9Y6JIG9MKJMicA4qCNUvf
Zu2AIj4JK08u7mgFbFDSnw3nMY6ZDMmAikv071O68V0RXyx4p2bNRqkoMJHQa/lFNfE/HKKlnbCf
YX2ucztEXzq4eB1FiMQfhwhmhCIfGqjDZCb2tg0xaoyKBh5aL+ssspYzPs+TnwFDOSjzet1lFqtT
1zYehmTcmOIxKyi9R5QPifQAljM0k3eViNXiUrlrdEkmhW76VdQMq1XLgl5zqqz/MAua/xp8p/8L
JWzl+1I5hJD57h+ZTJWBlF7MU4lsrKivTug+YMBbSTYfG9cEuN3mp6ocLiFjIDWseh9PhUNHE0Ee
o8+Ivr16cRrQU/70TjsJ1VxZG+h1Ices/v0p4fxrctzvI3UsoXzL9Gz/v33e2BANmCAQpdMESqdV
Ax9sKyEPEJFBbtY4ZNrx+xQ2j3Wnmq+d/D7NtOI9ScJMV2DsUEF+llAkSeEbyIvJ/beihkYDge6i
EHFvG6j4NCxrnwW2ZcGgAk4oi8plrYqHzKUBuqpyz94PI8x5P8/3FnuKt0BOP4cFzJqaHqsqRAOd
OYcw9iVuWaT+oqO8kwLMH6jsx1STDg1YqN/Lqv8z5P8HQz4ZmBZnyf9syH/4yQVO9PX7H8Fpf3/h
P0z5zt8k5xNONAcMuHJ9rvR/mPLF31zThw1sScSDrq0XtP8ITrP+xlNSCWHZ7NSZvD5N+f7fPJM4
acLOsGRLPPX/G1O+aYk/R0OGbCD/lKUth0oIl+ofK9XcbhdyZWh3ZtXzmIyM5nny7NCCXGv6eCv9
XWiY90Umlp0lAP4pi8ypXIl1W2S4d2sve6pwTrds7ZaOOipUw2YrYzZvOZ4S1K8iZtYZpkvptY8j
ndJtTlYNxZkJLTezQXTJB3p0TYBeN0fek0NypVA0PU3jVO588w2nY7JBnGPQk5v1e6XRTtksGrMI
GzF1Izd4KD+SZoiPTYp5020dvBnEFsYREF0CZyJKUU6yaWuCTpy0V/vZcwrd4Xnz7cykSOii7fLp
aDUjEGxY3S9J9BQnJJDS899HHSrh0PL+ioKeQKmuXUOv+TW2EnGqCROUSiqlMP/iaNRoauFsN7KM
okUEFwZhwT4fMgGt2W53LfFYK1FQtiKOz1pnicMyqDdZrEepJMhqSo+e1XzYc/wrYnm0KW3jRXpD
vSUNnk3BHPtsv9UxH8hIiqV1hUgVoFNSCVW29praVwSuHipFcELRQNur8LUUmrJh73jqOKXUzT2/
r4+LJVix+Wl8N6OJwnbjn0pSWNjXdTQNP9qIJDJ7cK62ToyXHvKLKWn7LUrAdN9ACWNfWVubYfLS
nQ0/FFXksPZmwKdYjtjmdSzNBuEgN6F5v7eT+M2xWJ5FWh9Thgx1cRW1m5L0YIqk7Re5VOeB/jju
anWIAIQqN10Jo/semPQFJpoxcMzve/jN966DH81j4bIxRK+zu7rrAu76mAFycssSMUWMc8C3bEhl
zl8U0bv7IKwuSLSqszFokgysGjq82WZc1N4ujfkLSgBmQBIIknT0zwRdefTpmmOG4RAITPAy+SMy
rJJoy9aJ8u2c2SvQOQVLxDQaV5ZEmqzCGnm0dIg/UhamvqzEv++N7r6OfjQZIQ0xrh4ypIa96eU7
IHk/yXpvYVlDXWpQ7ua4M58ItY9GwzsmC3m8VtJf8CnhYhonzSPNzAsvoWLfcZ4EGR+cZ3Q9e+nw
oR9AHY0TcaJLNTSbZACuF0XE5EwooEAZsxKsO6Thnfg6UQ8kQwUOpIM6RHj1j7EIeMnUPvuyJGi9
Db7lxnjJRfG8aDBYX8RXR4VIvXMcFGkqt8ISAq2E/dVvsmdMQu3GCmFOwGQ4NgG6KBQu7b6c5bV8
jxdJRR5HD5235zkW+QE79KNPzrow60MvLWvT0lTYZ3HwJRyNnyr2C6JIRmq67nw0IeN5zLsz+kTK
0oJIbrP4leORX1qvW0NAsDlfwJUL0Epm2FxgSLNObxBmYL8DxlRAyLWEjflm+cCCeCqLGP0HA9KW
GMKP2iv1LF3f277/pcG91iKVZWfkEnuCevLcpS+U7S5jIPZAsGj6AXJ6TL9hyPiREha9WibSzemb
gNURNHarDrVfCbMr6RM4UcuSAJA1XaB9sDFotS8ICAq2XwOLy1w650Dh8827yVxNUIG0eeLDlhke
XFreCDHr/egNnH4BeyXX8r8UUsBh9mIsf6np7YQTj1sEx30KezmuTYGeLwQliVlClO4jgOXhDipA
fmDbqzEhNMGW+KD3s+G8R1LtFy8sF/1jmdf7yj+nfY3Yg72hYHxw/T0Z0tahsdgXBeDHc1V/pTvd
bsaM/l0JCw4A2luZVaQUzyQ09sMcHUYkNmw7XBwOU/o6xANUa839kkWCw6mFfVl466lz29cFAKkY
uy+dSyc3GVV4MBeGiyWPzkNtBmtp5/eoxx69wdqN5Tivq7DyVmUyv1QZboLY69TT1yWzEVFTu6JY
fJyHDhIVtNlJ0I6acCfPWvOlxMlOMnEpfFrp9mkc0+SOfKQAcWpYgt+NJUWx77Uern38Kz7dCRZe
3nc8FwcMPMHesHLOX6xicBSdALogkF45ngzEGYvn/nBy80m4OEL7INHR6SRAsb5e1WX8sVDIwZ9R
vCENjC323F6xESGZtrbZbLpAItY7eL2gwBLX2w4jm7E4tIoq8xACdKUeByqV2hAS5YURBnFJaP/C
1IM+jgFjbnxzZTd0us2O6BEVILyg0ITbLbsGS/pkAc/karf8ddDga7biK5UwyiN1jTi44DpmIbIf
hHRWJINv2OYmm6Wfd/CgBKVBQqk6xPr4UgH12Owf76BpPtZNsHNyJME2ejy0HuBMzL9q8P/bqZ0R
aUQwywwAbZ0Y51Nkmd3WJQQEX92zKKFB5B4tWrczJqB8w5H6vrWzK0yCTuZQVtJ5KHhiCz7jUJZ7
AMDl+hZbSNcGNNrWiarHCf4F5GmT/JA+W5P39W0QrnvVCaRJjxmSkCr22BmqSkB/VNztu9wvDvgG
6JwAOllRT+Jr7pSmFY/f1QDPvwGmlQTv4ey9YPslLKhutqGbTyexYNKqIQIbhO10dhjz9Yw0rh1w
5Ol3iO1oXEEb1O5bPKvvbgQEvW9eW2Xsx7R7MNEZhwMonqRu740E/vMUoK/3z51M7gm3WnVFgrGR
pDmkMissrtca4eUxJtty7VFyKRgL1n1As7PtZuIicTOw2thnVXCMIeCxg1iFBlA8Nbcf00qR9sVE
JKOT1aiLCX1tGzkhWoYkvOSdfV8Ow2s60/IniPMadpxcnW1fyyAK9wl7rTVR8MewLN9wyKWrhtGN
RiymUbN98X36mPYM7mIiW24y7HuQ5y9LQkE9AUFBcFW3gWJnncNu3nNyb6m1oVGsYOeP5Fgldbap
suypwHFS1PUPY5C7FNz6xg/kPvThMWXqi+PDZOGa20Ny3MoIOIkdcfYhINlhQqxYW1W0U4mnoJPU
S9qCQTKchCpeQiVG+8DMTn+AIhnBbtyMnUupKEODBo6CCXc0JNdmnR1p7k+npir++eb2HDm+4+8f
cAKw5IRowwCOnTH7rxvlKrAngkvWoC+AkRceLHXy2HMJGLg95uLMjrTqV7kOJggMQeN5oIfcV4Ds
gricsaA+wzVA0kLmHVS6qTu1YfX3m1STa24Pbz9wqxHqg/5HjM6idh1oNA48koLsBd0zJVCtdXSz
UT+v9M3t3u3m9hv0br+7CUvsz6du927v8fs9P9/OpPfSYrdJq2NSf4Cm0YmHz2Es/KP0rHRfGekd
aerAN2E+O6fbL3jLTNCPCo6UtH1IOfrY1IJuZPX7T+jHQZ/0tEEEtGtlwwLSDdOGXChOMX339uTn
zR/P3d7xj+eCGFZjazeHP57/fEiwOOx+mI6MWwzkUURMQKWbwY2+wTVN7IOk1Li+PXY89zWj874F
+UhaxH99rYnuoFB14bu9fc0ZxcOF1T6/hNfoFapzsC1uzwkvxLJNp+7zxbd7f7xho2FY0osIJdJ9
mc8buEnVydI3t+filv08buYZszqHcHsrMKocx+0Nf99Fqv5mpaXcUnsoIFHVUJP0vXShu6iDBvVk
0tPDJRECaYe5WcaRq1UW0GpnHR4hy+wYmi0CTy+Bk/77awtJpoLBfPsKb589eADEjy65hOIWo9Hp
76zC4HS63bvlWdxuxu6aVujtrcUBYSZ0E/v33bCmg53BrnJrg5Awr3u7XUa3G89L+BYorSg865ge
gR77K7OC3UyTt+HT4CKaZ/xNt4e3e0I/dIakBkag7/oQS9iJdltkm/JgV+Vfhq/6cxmTwjfxzJwC
AebpdUs/4ItrnoqGocTq5m9tjeZtXqYns70g1kifVOzu8Qd9bYImO6G1j7c1S+ld2lHFrTzsoHF3
Ggun+gI03t2lKn8krg61Xlgk+6icmS57olsYL9nMyXjeloteeVjQ4R0XoHTUs0CrVZbgp5ffLVTL
aIEJ50qRQYKOR1ufCJyDqL/82EZy2FDbNbU4UOfMqLaHBitbutRaLm4OQX6HR58ZUhIy3nlsrStb
IlLzZvjdYXWPj21Dz8k699OAk7qId06V4TsMG3qHGVE0dTijahiLX1zhXxwm+iPMbAj5RhwdeiGy
HaQ1uHjjJiL36qGDj7EKpAzJSZ+dq0+r2GdWWEX48+8smxUhwKIYfTQQzUNqoXMisHJiRcHpl98G
ZH3OzUPD1DLqu59P/vE7t5/6OsPk8/fKVv7VNKpaN7Z/vf0sq6VklNG/tgwKU8ZkPQQ6t2JRyBxM
fXN7+PuGbQn6ppR5vif+JGE7s6yzpZbHCNJFNaUsEnp/Aw0bONngP0xiGQjR4D3akfP4dq9BToD0
Y8FIMD18/iwoinqDO0LH2vH7td7ii1meby/s9as/3+LzYdHSL7XmGE1nrBUuJLtlhxmpfapRWBUB
3Dyn737eEKjZIl8bj0mGEM2Bcb+Zbue/6rlG0AHoLaj5+7nPH9zu3W5koxNrmoIsMXQVjBVcO7eb
MJ3fASAJBpJ/PFW1FakwrPMg/PJ53T6XpPLifRI45ypGtbpypIMUzVQ7T38Ft+9B3iJobt9rmOtg
mttdS89L9GrfTNuefut2buKduS/tkxXhNRt04s2gs296nYLT6DycMamsg2LhBHClPLEuL0+3e76W
w/zxnGOZak0YCui0kjZvaPJvFHr6pRej/2UUqCjjCO4JlscyR4RkLEg2YhaRmF9vQDo6HoxWekwe
cpKAMmM83EiHjtTCmsE6sHEFH8SlgekqpnF/O4LlNiCW+thuB9iMANhKnUV0++uT1PlElX1na5FU
khntUQ3ffiMr+3lfVcLaB3qCBADb7OhPkE6lsX23+TEBqHC+PZ6yiaySNiChLJlCjSB08R554TKf
nKyZjir92enB/3ZDh8fJD72eB0RuNO05TOZy74vsNOrnbjdth5wdbxXaQ32G3V53+0HvJgxV2W3+
wPLBPNCTg7GJcs6tf/ot/Uaff/H2t24v/x+fU23Ee32+w+3e7XWfz30+/Hybz8P7fC6puViDkJpZ
6yWvwec7337Zy4l9WP0+9s/XAPGKDosJMvfzc/p/7J1Zb+NIloX/yqDfWQiuQT7MiyRqtbzbafuF
yLQzue9kcPn185FZ3dU9mMZg3gcoEJJdacsSybhx7znfWf88zQCh6dhdB1POVOd56hUgjNDZQ524
MzKu93KSGCxYetnicymvYiyaVxHDokVNtX6xnMeXoSNV3UrgK80DEPRF1lGGC3ywMRmQr6fMeuau
58lfhxEmXhPEBmnOyRK89JCY8BRXuVKMQGkzzLLczQWgHGLmIX93yzoM+ojFZGXLrS9CNOppMJxi
77qTTyh5flzFSZKE3Z3rVvgH0ame+RPKBm65CbvjFFkNSjEN6OVphXzGsPWADmA2YslGWAmPcf0Z
rOIzRcdsY03QM+5LkTrEXf6LDPn698zl/wcL/9tgQbeXTv+/HyxcY9TVfRP/7T9+Fl3cTaev//yb
8fsf/TlUcL0/BCuzJQ2HKQXSkz8nCp79h5SeweBA8sW/zxLEH45OY18YkkmiWMcM/Pwu+s+/mc4f
AnczfF9dF0hn/m+zBIjA4l/HlgIzs6FbbL1d15QmiJp/nSU0upPUfR2yHUXW51oh9qSiO6zCpCwy
gE6kGQVXGhzWZ+sBh6uPCyY5imUfovSv9U67HtxyguiyPhRLKSC6+TZlBQ2saN7EXQbbzC0/OkG7
zwuLhjQeGzR7/tNpwefGRXMVS5yMAuk6kQLLStRs+OfJTTCGu3Ckge30+l3A5cFmJaxvRAF5vBmq
Lc7bxJ/0pSzu5yc16WyF5vnS96wtTup4J3Z5NnUd3FS93NUtl0br6Pau8TKsNMaY3qWpz27jDH13
/iZG1qZpwOCV3eA2OgVF8KOtHGfHyJ/AH/TUBN1R5nkbZ66pKOOUsAMXyryrkyNrYm8BOwkJIQgq
5bMR56ZAg+MYLbH3pBjUsDHdGpkwmvnN0viK26DbZx6oRxWOB0bdd2MYfdfjlIZhA2F5rMRP03j2
Wn3aJ1NBe0ubUlJuUSAZDJCpavqUQQue6izJSQ5VLxVm8W0XoI53jWkPq7AyGQQkYfLLSeRjWhvG
qQNSECsrZQci75GV37vEv3V6Mu6EgwY1rcutVbcX3ejxSM5+687Yv7PYj30hSwMsbXmpixgvEVze
68B0HqReiBuklvdIPvRN0aED8dL2rtGcdIdXMIFjzCuWM+8HTKfnGUPQJsYYfI7D5JyXj4nez99b
Yz/Ww08a38EpDwjJwRK1GyaEDG0mbD8rsyd78HaVy96C1qa1qzucQqTaCjhV5ejPEq6i2yTBPu8I
ioq1YTxFWsYy8DC5RXQkj6sj78J69vIGT26nnSzlYojF8Mtbc5F1qV9C22SIS95uH3T6btD5eLFz
IuLnZdo63XFsX1AE8GBl6iib1iF/RWJ6SlVyRLVVgNui+z2HxXQayin2kS9gycMSXCZG9EzOFj2j
omVmjQ0LyQAZel2n3QmSVZw0hVQg1PvY45MGoOJuM5rQhe4UUO52xgCyxbXoVYa40w6qHiNi94qv
OHuYoiXULRUTNn56dJFmvyh6frvBsM8iYSBSmpAy1IgG3dC39JSaR1R2JMfRI4w6rjO3GXjHbXt6
rJxu27vWF8Ew+UfUntravvRWfrYmF2Sywj6h09WU7nM4F+960etM+mLrCLt53rflY1hh4IfJc/RM
Zi611k8npq2wo6dDAh5tb0epecjlznMHPr2IHiMpJtGOBTvAZQczK+ovKkb/H2fVbZkvoKyG5trU
0q5DG9Ec+jm8N0dyUW1nT9AcBCkwfXTpLK5wg81ClyfHClHSti6nfVQJ4jNRBG2h1e6p2reqxz5i
mN7JzqL0aujxnTGSFg1CPzaH23x66Vrws3aFGVZzj0auhU8m//uVod2tEO67VO6pHXoAOrDGytzC
I82JnOPVu1SG/UNAqVnSXg9Oy2d8g5SM9Fceb1xs2acwxpeHrImqjS5s3j4ERH4zqtgShTn4RN51
W1GogixEjXSEHGYKIXGTmuc71bZvmoq+JVYaoP8oJx9rQskMx92X/IzKLn80yJwXY9x+Rg5mUH36
YeEgA/XE91CHo0feYb64pgNwuC0lAnwbhqjVV0BK8q3hztybgEht7JRCBPUJdvoJGq8hNLJYJ6YA
ddNZ4HU2uIvrrWWB2UAiS26jJIxCi4/2nMi9lekgbJw7kwnaoXSqyk/79oeVa+Rwed7PuLbe+jpp
Tmx2F8hGdQcZPt5G44wfwRDVwRzoV1qMfhHBw6iK2f4lvbafpuk7XHCAO9VMXKpsjyIvlS/i6Eo7
7zIoaKlKZ2Ad90RoFwPOjTSnxapw3MFexaXUmMExkaI8VB0DvHYKAVSG0y2wwW5+laPVbYNW0BSd
3a8BcXhpsESgJr4hXf6+lmF9JKv4q1bxZ1K4ySVQUb/BD6OACH+TXer6zeQmO8wJPGBkYdnzd0Dp
XC8NTcFWdzx6c0yEAQHamybOgOOK4RdCm9LXU+s6tN5E9JrYZUACtqqYtaVrhdoyTh+E9VSXpf0l
B4LjsreOKKinIfbsjWezaloD9lCIrz87L1cE/qjHANPvzvVGktJM79LOBs1rXXzEzMbc9JoUAey3
cTcS+In1iEFgoJ919GNdReJIFoRkEyGLQPnLu9Qp9Znb30LGnU8CD17ZttxV8tuJee1BzPgDRk+8
mu1DD2IbAQFTi9jrK38MJ0TKPxDGbnScvgSakOE0xSbDhTy9ZUPJjblOEViPci9BI1lj2HL51bqP
b/RDmybs5BnpNCj1ANaqKsX6UZp+5IwvTjS/xRYp3A4qI32w6W4k/Qe5aKZfiu69c1wwtU5IVIcu
B0RWyb7VS/jMY8HF77SMvOZwq0ct85W47baeHr+Z0kgutqN9MZBM/ZTRjN8kJAuBLldM1+r6Np4o
7IcwiK+Dl/n2oE4uvfr7Ul/YC4gkNxJ7Z18gKcTdgQy2MnwHGMzZBmroS4XMIq1s55BTbCBXZ6Vo
RQAPILmz6+jsLuzfpYV5JvvtpPXmsBtDD2akbJgV2u2xbkKcOX3m7DG1v/ZCvZmxYAlpC5+5uGAg
GRF/m5qf4Op3TmPfarQG0Hykh4Ik+q3hcD+vCnmC9PmIJvd+4DTa2gxbm5bLGIrjJ2AO0xq0Z0/A
izQVacptdwt9KutmcPnolPyIBjIXzfyWVly8lqG8I/BQKLhF+8aqw5gTTP1udFnMpA0zEtg7RHhG
jL2pwx5DvntXooZq8bQHsi3OGiqBDaOmc9GRHiRAfCKPp7s1AjyaS7xDbOpw5eg/4446g/TmY4I/
6GBjH69NUDtT6wrCauEO2HlJ/rZL3rm0dLZIgt2QZmfEI+ABnyWDD2mI4LYZitnvGBqA7EJEnrKN
xtATMJd+03TzjVc5gRdYkrqBuL5iLJ58yWA1ROHVK4rIBkloJXG3p7mdnLm8sk0ssA+hLz5BrQm2
Nqv1DssNdzDXvLGWzEU01qyCVajhw0ipSAeSscrKONvoUz2BSifN9X0+o0VsPMc5gIHsW5DSrTL1
I7uL28SD6SJGsvEG2/pqXK88Oi3wF5uKpbeBMkrCZQcwFJPDINUqcxpjuUtLp9cJg8XVOppoyY2w
813PxSxcH02F9cIzAdbkPRmgjWb8DFMTeY/ufFidVe9GKONjkRLwFY67sFBALgdr2ldpuWfNiXaj
Ftr4lHOQrryfE46OHgkKAgdJV1K0d2ZlfYwG50psNRdizyAxpfZHgUnen2SrnjsBcdnoWR7Xp7Cp
MHYmXI1dLVhBPO8+6SlOaX6fOi6OHXMJpgRZ+SQaq4CYEc83w4JOazPyNxkXKFSohKxZQ/lYmwSa
GoTPp0rVr3nYnkensn27BvZCOZJchCiuGDJzHGAw+8nzqusHTQwVvl0Z7e10BlPNNqV16uRCC/5e
Z49BQjCRJBiIzjlEx00OWpyTsHxVde5c54Asv3z+VmnIq0pdsy6kdoTGrnZxEbgD2QtQ7gFfJumh
DXqq4TJIbnBg/CDqAhdPlKQbhhT5Dt/cxdI754ZC5M5beLm6R2aWQ3sOA9zeJZjk6sSErLXgJyHm
+WlrHizPYv8h1Z49R/ttzshFTvPsMnlwmhvonkQLB1jzUaB3Q3Hp9NK5GdIZy2aK9QdJNmDOjeEa
j+hQ3tvYOxmRfJ/w7uAQjhBKl2TbLkycZOA2OuoYUr3E3KsKuAuGQF7ptdHm9FYgAMhArNBgnznN
2tafw4+omqZz022TgB0MG4e3xrWImzRYVo1OHbg1foIasR4yPb80uUfCwVyeTLLJtsz8nLNlV0dQ
0q0MDnSuP22JvUxnYUfcRiDEZAVPWqK+oH9CHbXjbhdrjypsutfIdjBGRF+tNop9XzfjDaqOS6YZ
F2M6zwhoNmn/7pHafsdWRsxefJU13nKlDWTyLuTXhuysen5TfGrfpwQL4JgWv3ALJerKZ078EpCp
g1fPd1UnuaYjt94YiHP22TjHZPzBh/A5leyTFExxEG2Hp8aJCbDCccQH7gCWdj8NB3TpoBkWjXru
jLVqX8KqTY52RVOUixTfMmayifNo9h5lhKgopKOZ4BU41ijCSkufkHu0j5pIyq03etb3PLH9Min9
ONGKLyPBSah0Lu2qrqlwiy0fDlcye2A/HNLbEXlrSOxK0xnZcweeAikCf3+la0xyRpVtNSM4ZZpp
+w24HQagQbE1uLp3s0CzP2d6Ce15a4upvWM699TH0ITZ7ocHIdQNIAPz2OYsq1PZ3Y3D/G5WOY16
o79RFuqQ2KCNl7fWljjhpbBqsY9ZhDKwJvuhWCi27fRgKHPYAgJ7zWVj7R0295g9nT0OTUbtUp1G
VTn72LLHA4APMCmO8a0z49SPCIDAX2sgGNA/W9fNuE7zXwlo2qhJ4quu1J3BZpsqcwl/ZOB6UoF6
xr4B6toiIDZKWeNHU+5C6oKbwhgoxvI6AxoTUFqW4bUCfFc5muOXEWqJTD7FPW92AnHaT10UPVNF
BwB+W32tE7JIhua1kWHse9wH9qPlmHtdKP3qElzbCbFVNUSPrgA2m0nLh2tBbG/8rXEWmYhmIc4Q
xhP2BGpHJSF/SkIkpaTW0SixsCkTJ1gTf6qrn22sv7Qj3GQJZb0JL+T4AEmr2MIIH7KQFu0yxc2k
8nr4kkb6aE0WBEKAIUMMf50eRId2Y2JaNRLQI9L2DPQTjVYq2JyXcGq0dGLl6wwiZIsXo4xJU+fH
5SaB6L3JxT9mP6h8vxuGndBx6G5CeIB0QrnaRI7uxWoq69YjXJXb0REZoLMhk3lby57LQfInFGEA
Rr8W3xz6AxGZfvjSq60NgUZzCVxIbT8J3H476f19gQDtXAsovdynJLi05fm8jCjWR+uBVio5cP3Z
dciEmrSHuimTnadF+nk91DagwHI5rE+5eetbQRLAFr+0ca6WQ5QNWEA73M2O4yQHsFjM9jPv3sHq
CdSD39YuL2E9VCYhQMi+/noRohPhBgof8TUymPkeh/XR//SUqROzCGYOcnmBIrfFGQQFCB/9tD5Z
vzwaZLCmqvkpkOTDOxJsvQlHOq+veH1EfOJdRpm/R7hi5r+/q8UMzpM4PBF0bJzzsDd+v0lmgoZE
N/QUQUvinp2uV9QipkzOfXTf4RPeSExlu0kT3bFvCp/4gPYMrrU9r488+nO/HzV8TOv/0VEAgGCm
RQ6thOEK1SwT2KU9bbYMPJUoh52G5FEHLUUSmLn8uxFvV9vxMVmBJxaJABiPmub+kte0HsYu9Qji
+ccXFSsKZ4lebtjr3msNSUwBA3nKSB55y+GvrxVU60fEw2CbEIt0jv7ngaSOhoFw/Dw6S7tN6o/h
MvWm+4c5PBpgOfegaIxlhvDXQV8mDBTZDNi8bthBG8XDWjrxSfegYnVaWh0nluff+hNJjc4JXXnw
ehknMRMgHc0t+t9P8REyNV7my9bSIUxypGkpV+JJd96JSBjOQg8LBKjxDWB7jO3LYf26W6ZhTh9U
oaZ2Z3tb4l+gAl4mIYQoqnOdeWShaNiV0zl/15PrgDvknI521h6rxV2rASzbDgMO5L9kLOujzEDa
Qnr1yGi2eFi/xO9PzoSPJ2IeIB8vhthZY3pZLTMzunVQWSa9OoSkupi4hrdJFfXbfNHE/HUoll/a
WsC4udvznXuAfi1KyZDIp+UH1ouYZnGMUUMvzxsNAVyRSQJim/K5tDnvEgvGkYa5MCTVupPAJaGJ
EzxfCIRUISLzqHv1hopy3YM0G+nWhxrrDiL7QF9kmdzXdGfRTJyGFLMuekYXWPlGCyagolgdNzbU
TWzSdbtVdvDuyvIBPyciO2Xv+0R/qk3v25QXA8L6vUaG8aGsk/t4UiNb6bq7Rp0Fs9VxvhLtyfII
4R6X3DjHdl8nO7wxEyvb91TrGy8avH0+feXxmB1crmOE5cDJjew20yx7jzmYPJlCpTusP+4xsQIs
ri4+5jzxSxMWrosU18LrT97mvuu9nv1FqLilYn6rXJN0hu4XJV1/gsZ84C96jVEcb5yE+yUpstlk
7xhBI4Fc2uVMBjZzGQCGd2V/l5T8WFeDQjAjrTRHhJJ5PaR7MrucTQbHSnTOZiS7HlcpOhWP/YSz
TO0Mjbwvzgv0wpJLq9iawRjs1FCbG8wR37XstSXFe2c3DuK9jA2X4RIG5aTavhzkqfUS++wmDdjK
rHGusmhOcApevUJdVVNO57pke2bxl+FNrvt7qCsIQkgoAftX9hTL+aB9A+78TH7CfHC7ZZdZoNDW
QMpYMHJmGzf5u0IMvDGl3GfnvGi+xXbWIyRy6G1oxknq+nuPBGMjHUP6ZTEiphtek25onulkbaA1
H1Jv7tEhDMu2M3sYQxtaBmgrG6ExKXEAg6XevynbpdyraUB1zncGNtkPR/XvBcYJRL/Rj26W2ORn
zSPmiw9DC9EZa0Pxgzf8mwGvyM3k3usMRsRmeQiV8aVyBSU73CxhQmEY3M9IRHZjT9/T0+1D59EA
WRSjozPGh4aY+DS3kIQz3qCSKRFFBc5dAYFZjFAVQVCgk5fpwSP3aduETXTIxvCnmTr2Biv6htnC
0l1TDzPY3aNOGDo4eHZ2AtWuXmY3k5XUO7P1XtghEGk8ssWEGO7E7Qe9go9hxI8a2rjUiPRms2Sy
lERxeU9gbEyXA76RCaDXmKIX1RRkLsiGRhX9Vawn0SXX75vH2eAPBzl8pQR/n0232zPB19mQKhqh
S8hyOVxNM0182wCn21y5tDi7bOs2mXL8oLb9buVxfiz6xzJf6Kjm+Cp0sqJD1X0EWk82my2wE0tO
M5C1dC4SCp9S20dR8R7ywbAPhwIYRtY+6QRtG3aMLX6MpiCxophmQAr1MoTKg+d54pUGtlvudZkk
G92Orlxcm2WUkcm+8y2Cj7YqlyfTzGCVx5glZd4nj9Z9lcfZzpQhGgzebnoxJvwT93voluJm0ROw
PbfvqgW8ayc4MXpafZNDeEydfEyWq52DCpyoPuE1iAEnRZn+oAeCIN30g8Z2wXC9JMe5OpGNC3Gz
b/2i7A4UcaCDOsfXRrZ2kVPpuwg6eM/ae4BotyA+m+eIwQpbky9toewEkbno/TUbESapJcJ0YPNp
n7aVzxupxK8GeP8wj/orMPF5HxleuqM2esYNCJstxc4O14WwTctz9nkwovUim5B1EQQkkZHofoYW
Ml5e3SHYBllxhqzzguDWuBco2xHfc+YFVW2fypJ8l1Rzvhdt+VKM2S6VeE/TmkC50K2PtY3zp4Bd
iOu3AJnIjZ1c68QvQuBq4aKnH7iD95Hau910Y5j2LTcsY5PEbG4MsIibjNYkm8vbKHu1VWwDV6tf
jZncE400mZqkcPqz8fw6QG1D623QWSMioTGcW/TUtGiNPZrW6Zjp8Y0Ve69pRbAbulzjQLLMhn5I
fpim+KrSkEhRyk8rA20UTT9CrZ3R4iCFAOzzTOH5TUSmRhtrPEiP9b+MGkDfEKEQEl3jGMWX8MDA
TcnW7nA48b+8RkFFN1mekc6yGak8/SAn+TRYOHuRdFrGZG4S5jFs+OyKrXL5vczUt5rJARmbKLik
+h6Xv6MbHttxLuiOYFiuF/9yGQ43SvR3bZ79pBloEUsfLZoRZS3ykoA+blsG8SlZvrZ+Yz3EizYj
XwQpSZi90tdM9tFMlbIeaoB/FEDn3CXWZQPVPDzGjnU7TODaveYRM81wCDGy1sM5U01/cEoqg/UQ
CMqV9dEUdIHYEuEd7NtA31UwXVFPx5XBaKXX1GUKrPDgMphwFz5QLEI/pifJmA5JEePPmoxOmqtW
OZ+l1Y7HLEivecbC43nkvY0s416CR29bDM2IUMI6pUJMVPjwgvAM1dxeYUxkJfUri2RLhbJoLGQG
w74l+2r5ej1nhHgMDZt6/Pu07/0ZV8kQp49D0Dl7Yebe2XQ8CmsiCjo7RoXZ0ynMcQWAY05OchGC
wSkAW9LZg19oJR5zISp/gph7gXSQXYi+zS9WCDqHnec2nPDxbwan8zZ1WNpbz2E24yAF862QshNz
TH1eH62HAd0Z3fTli7Bb0LcA4BbppQC9dhlTU2c+rP9c5WIT/pBtZlHATXDXfLplX6FA19JpTn22
iQ05r0/Z6lUbh5ifZsLYsX5GMsCt//uRQmVvka5Wj7KGWuBp27lJSO+TyFezIIYlwuZvGy+/yhoL
euchfkPeDkJ0HgSE7YNpOfkRIpyfT5SBfx1IhUdjbcS0cteH63cmh9xzg/1Cmkb5JepC6FhFfFtE
1fuqwJsA6C4It+aqFYPc/9PXOqe9Kn1OuFAXTvzchfvRUAxUObtXTdL6iHl0d+qL12FRVXPnNM+5
CrkSkEwvmq9Vx7MeVlnPPC8S2mgBsZg5vZllF/Hf5EN2MsIjHspq12KtueBCPyQFfeo4acyNST/v
TAJKEbThOfYaennmKLdGhfiUth5lvdUFIfTghnNsKfXXg4x7b2+E8jZftnVd7P4sJ7qkLOsnRFAx
qlPKcEq4IubcWck6QH+QGAk8FvGiU2ZghzRuXPTRfSVhtzmT8zvw9bfIbtHXea7IjjpCx7GIUDHx
vpLTFmu/ILwir0oQZq8H7x+PzBoxsCk5R+0uwnoQ97fpEv38Wy3S12AFnOq4m6JZiu2A7OXYgcJR
yx4REjVXGwaX7RTSx10/iHDR6/+WuLWNdHYu42s6H93AEJ+SvCqJT3Wbwr7Upn7pGAHRoMxH7TAv
ktWQFOGM6/0Y4TtCM4pb/dBP1rFfRa4gxQLPK/br7xlAw3JtrYq6tg2sfWAOD90Cc5Gyp1YPShq/
VseLVRbEhX47rBshzZa+Ssu3VQS4yv9EDEeeIO15myzq+VUwWC8SwfWpVTTdwfS605oQS7IrITSm
gL1JeFW+MZe9oBfVMSsHXlXVzkyGIgZPrqIpbPY/HGN6TJZA31XsJhd3Q0b0IHelZVc6hoqeZxPz
XpAHe5EZyrGKtsIqwRlX8eP6cFVANosgn+nBbn3pUf02gZY4ra+0xCOK88borrLlI/zNdFuldNhC
GM7iKOaXQLYG0uEc1x/5TyrL9blIkW0uv5tRFcjf5WBApEIk+4/nSpnttrDmB61PP6LQPDhgcA6t
mjjNjOXs4gxB9Us0NSGFy81l+VpjOfVGMoXYrX+xJXukduv7kGjt22zpRL6O4FGXtyO6KRDjnGXW
O+eOqIVySM3f1+b6EoF8Akqb8H6iBaG2zN0fwVS+EEVFQ6eewoOztFKWZ8EUf6kxV/6qEwwYHxJX
ErT4ghTtgeVlrdfL+nQ9zMs3hj7qd2pBX62vfJy0em9CSPda+za0MtQlfLrJ6hKwJ5zapDbEbALV
0J8QtaL0Nrnkc0TkdNDfWME0vADk61Vp86BB1qurJ7N3zaOX9rd6oS8K02BTsKchAgiKOEmAVxWL
eyoImpHcuQzgJLtGZQbT1hDivUP7utYjrkHSuUveVaNSnxV9zU3p5Y9uZbwlnfPuZO5tXekeYRXE
u3hVYfFu2zdZMs+HKklYzgVp47AvW1m9273JvMMWYHRIoM7lovjHYAnX7iP0iKbrlZH7hKhti4hM
D/DQG2W66aGOrZd+uph1cC2xWpeGPexio79NhuyjbDNutta1HwC3y7T8pB3fPip6lSobmVlHJAUH
4thRj2Hj7bZUhQR/aGTlAOTBzupcadPfu0lgbuSDLoMROjBQy9GJ78aMyjiuusJ3J8s3DTbGFKkU
Kt1wqhb2+CJTCzSKMiMOwACLdmQPAWrQbZE/MC0g7Ly28UuZxWkigOdHKe5tGVifeP8wgkzLiKek
RlV5uHMH8Rpa2p1H4wJGbgr4f+h+6R51fR2ph7FuSVYuNW+/Xow0nfsjuaIM3xroY477W3ZMtmMC
63RRIKdjaJzqCexcxn0NmOGdns3a3osK7zzmpGSvAsb/13r+L1pPnXILnsK/13oefpbsur7/s9Tz
z3/zd6mn+MO1BO5CWrGgYCwTSeXf+RH2H47wFvmmdMyFB8G3/tR8msg//67xFH+AUbeYwNku4AjX
+L/gIgxpLBLOfyHTSI/mC6QbB8YaoqgFfPZPYDPPKAs3KF2S8fLqZ5kw9537JU3oF/iX86gZSKu9
9AXmyY0woaRHwCjdSIHYmvXr1NIrQSfkhy53mHxMBZUdO30XXvSROJ1qYcr6QcOGS289+jWD/uD2
2i01nwk5iNRc2jm/GqKqd6Ylf85Ul8LRPBhDCghopCI0cdatptEDay2CdggybvYjgeL7Jqpv6QK0
fpazoxrA0CJ4YovLHfA2N94GnXGDnSXbNkmAJZf2faVpJbv5xQ9utlctn9w9I0p8AB3BlnaSGKRT
mSeGIRpxNMZXgQNnl5DJ06ZgQWOSbFLjtigtgkymgh8463yX+MNEfIdkew+3QW1alAu5l59IDOkA
fvVLyqN7p+BLxKkjt5KIPHcasPpLWz/EFvP0JIqeFMKcOigpWryyRvzjfno5Q3B7JBsJi9Cua5n+
qNpGOJvYj0yseLnVS9/BYJ/TS1nM88kaFHa6tt3MlMLcT60cOPAA/C0k2dCaowfNmX5CabtJQgca
rQknHH1TMcPnAd+WWMUmIuLlZBILwX9wBh9SB/3EXJ/qXCeOZnLvRTm/upGXsPSxr+hnsHMhCqum
oy0yiI6ZTUYqEXnr0BzQm+RmuYVshkHYcL9y/EVNqv0ycJF3hBsTQ2Ma0cGe7U/PCI4wrb+xW+d8
wEna25+pDIctQJE7GOK7YG7uaaZ8C3LrpvKgh1P2ooM0CJhx4TzVtLSY/T7MGqhusgIeh85613pB
T71k/wCxuv+qJLPvrmf3nNxMizqe8AWUEugaAAf5DBxvyDiH7Uk3JJhIBZ7in+DQ9q4EOB+lGLBN
NHAKtYcV+wz2I1y0RCcip0BTyExwBIg4GeRhDt7kuy4rY5dFzd6lq6zqMLw4WftkB6BExfRp2j+n
njbuGAkPOR+ZSCHIeozvxQbEXozaqbuizqlOE31jWBHZtXJLMH+osPZ5YRv71nYgn5XUfFGS71EG
R9deJCdWsP4pa3colOojN5b8YagvHe37SxePz6MKs6OWIBcgr5FK2g5Othe8zR1hli5wOgp+qgfQ
0W6CSAHixZVKzN7G8OrtpA0ZLSYZvRRrhBQJRN6NkJ1oPbUIH2ZNrtuh7cl4EcCcgPa1zy3dllMU
1dDH++GD0j2AP4kDzwXvNnK7cMprm4qPQgu9E9OCl2TEYRFLhrhmcq6Heb5JtPimLDl3R92ZD7qa
3yP6tn6kmpuiQ2/SBiP5kGw5CTC9K1NEhhIcAE2R/gjrUPPpdUX7HjiNcmNx1L/I//YWRbNN9ANg
M5IWgV5Gge9NqXMpuuWPrsZ7F7bBXp8UDbe4JjmnDo4aKy06UO8w6EQUiL7FpRRhD7FS2J6Fbs7P
ZsRb40U/4iW6qxrrp3Fy0ztAm9MGA/+5kXb1IHUFI44ijHBRzH+dTeFWBvXekW+p5um3dtUT25uQ
WBTbN3inPvH3KFZ443VoYudYMoj403kY9lBLB+L9TEs3dm47uPucDBNQX+6mV/WAkpwu1UgUYYbl
ZW/Bc7tkkHkakt/m8dOa8/jZhns2602CoF3lZId24mgtqhHbRYJMf/5m0NiAOjMEwSpMicVOL5qE
5VDliJG+Atk0fq07CowpolfQ0/xrI8HJncHpFNY2RUPEzdJ57Sym5eyh9qo2IBmT0zQSDfJYhvop
TL3RFxVRfd7CdmQtvLQ1UdJaFdV3TqMfIZa+mDiD9uS8HUx6vhecAycrij9YQHPfmoPHmF2focvx
QdRYImfT8+HjIWK0WgmvIwYyievmtSuK71KMVxIIhjvdZUFxveAzp83mi4ZeRNFEVz36oSWIcdlc
VXBSG5v+kQ4aO3kl7N3ct0V8YYiJNIYRPEasIfNzUd25nAaGQ68Wg+DWMwHC2rHCagXAz2+X/j/M
8Is7hsx6wH7stVpU6IfeNdcw7idmq9EkrL2n2HF4npsfwnZ8j2RP5poMX4FRnwcvJjmZuQduIReM
B37IHR26R3sGs9+E4o5W6mM0oHvxnHZ4s8irubUa+ahKGxtxx0vVI1ASpiSPVneb+WS28fwC1/Le
rfORfg+hNeFY5wBD5l2Jn3LXxWp8iyr9yoLWHo2GJNKpui/KOfMJUQOzUwftxel5R4xo3KRz0B5c
VbR3UUk2Q5FyJ009GhblbQaqsjf6+JS72ObNrnm3hyaBmoIMwpz4/IppIN2wjWD5TLdGWDEJImJv
1yJSZq1xvs3SepmM56xT4yVr4sIvDO9JFUwnDLf5ls7ZpzID74wsBz1G6h1nd0YKsmNH4TISye1D
I+RXS9LwxnKct4TW9NKVJwyJPeDAVHuGAWV6ZAxZWnoTojgpkTLTQySlSFOPhSLkyMi8OzcihIIY
seTg6XV+BgmH5qNPb93EukZ57Z25VWP8iqZbUXjurtfIjxNc0Axfu/dEAlOyavFf7J1Jc9tAtqX/
SkfvUYE5gUVvOFMUB1GjtUHIlox5SkwJ/Pr+QFc8uxwdVe/te0NTFGVRIJi4ee853ym2skzble6N
Fgc2DLkeOw6BPgL9BWEqS5GS19tVI/ERVeGvcldGd11CSl3a7sfEMY9KDnRDtW3AWbWXE9fAnqyW
k5tlu7pnfz6Rb1JyOTHpfB7UrFRyv+UlY9e0rL5BEe9O2Cq706jXH14ybYxgw7ylWpF5XaFToVeZ
V+bStSWUPKmhdwgAhEOzbzcS9fqy9FHKT0gftpmRvKcacPoJ2znXpUxbKK9DBQ7adW3h3bhLXKYL
wcRqqes6av4meg3lSxf9bNp3kqZuKbQ9A6r6KRSmf03agx9ZIEekyLdlSSFhRgYezRTTP6zQdle5
YXq2aaC7SJuKAmyRqyxGLpQiut6cup4oqHxU7FaJQzfA+iyxpstDWoqPKIRYYETze5xmFYOTx1hm
hwAt6gK5EKFSIaem0Ctj7VbZF+WQf9eGtQ0rFHFiKjkY0xxcok3mqzSLHhcMeAxL07pN2/JRsU3A
/a2JkMbZV2UMpLnuf5qIlQyx6xllvdm5MrZuHtuEOBLiPqAJoG/eo/13eiieE2qX2KbONoMBkhAZ
liR5NT9oCIU7i+HOzuyczZCPu3ggbbNzhmM2nDy6ceh3cu9hPmUqnFcPqr8C283X9UTAgua2CIuL
qV4HwXjnc7IxA4zdO0LDuDD32ZXRZrsGJcU5G4ZHurKsoCrYDpULuNQQ2nZMS6LAPLFBq1RcZJGs
Uq950MkxveSmLM9zy4wGtLPLJ+vJs7onqDvhgmg27CyMxeiBCLUzMuITHB9sUsmkZW0ISbwqr23r
uuSDNp0rOAWq7y0RIgflMgYfYp7m4HSDDJOuq8I0z777nketIJbCzHZkhRbLqFFvYVndj7n5zZnn
lC0p0sukRy6dtoSTIZ5bQqfUVj1oU1JqCntN54K0XZ20PE+dy7wAvT+K9370Aazm6Rb135mopVVv
EFLuyM5akl6kKF005utF7F/Tov9wyZQF3ZMsuzE4alXxpef2rq5fasP/LqS+EGSEz4rUdKBXNJRf
ZLPQXPsGvuA8xuMOEtLKfcGUj2Pgg+ES0JF2qzAjxI5/pDY9a7q9DwJ32Qco4tSwk+hfQ8Hgr0WY
YFFEdNYENx7p49hsxmjY0tRd1jSGtUluWq3dYg55gYUMtyMxV7oVEfrl+ytjIkPQcq5kPNQgRsV3
pwP1Hbb3qqkeeSI8+D7aMGF88HL3iSttC27yq6fwXmRj8xo01kZ2EernLjik9bA1Ww9kFlnmC/w8
R0JvnRrnrrUxq/TZc/ydGukdJ8O1toN7L3fiFVTpx9KQhwaBFCoO7AhxzZUWx0E2ug/l6N1xZv/s
HGSHITO3lFzDKiJwoCVoRO/Q4scL4OYbT1aPbRm+DvIBzTv8sPypDS9AFjb41lFyMBK17C/XvjSM
hBH/YBMn1tPo2Xf400Hxfacf5QLFxUttp7v597KhXqRGcxwE13iNRI3SfpSjBkfNoPEL5HftKVcs
EP6ilbLwHHnBOh9cSaKyPn9Aji7poKhecbbFBzLbmE/6bIjR4I9VvBtbIsxluQ8t1S5qFOzLyfaZ
r7qLCXBTbpOJXkI3AmQLfs1/6RWW5sL4pprmbZDNveo2yqg/Gtk/oyBt0isJPOap0ogjchQkqxHY
0rstxGsQ0TCr8qeii69F2rw3tjppVNdxPt1HYA5tFe2qpvxujfqlN82jKylYgPR4LiJZU4yPhfKe
3LGwtiRovjGJPrqjRdpYt0dqQFbIuqPEoaBfe7PSd7DAdhli7RTZk9Nnu+hcSS6uU1BtNKR+K03S
c9UKCBfk0YUaSsmkrOZWmsenIWk3gbygWrnggN+pCiaZ1AGet8LBQ6P8c37nUFOKku4fOz2GW8iJ
3WXpDHAXr0iK+UCal5quq4tmnVBvQpVSMq+mNfaFhV6HV8IGOBitesy98QlB671o4js37Zjgmxun
c05D0d7ZE0CNejxLU+QoTMHse/WpFmSFsQ2b3SKEZ9zTGnjtAQZqREVGg1Nw5jDnaeJvXao/4NMQ
owHqnslk4thXV+vemrQ/sAgt+7750i37YGvF0XfRfU7qxF96b3OVVszkkCC8j8I6QX49OXb9lSog
dfml1hmlNuZdOD1DxNvKgUJvahaQBD4rMtgty7j4bvisiWYfC5SKzA9LFO9jbyyo3TZJDllaB0OY
5flFKg/kAeqLgujKwB6/9VFyWzKLzN40WfOt0XQMHtEHzg03YLDmdD8wXax113rMS3Kjh/K7DhRl
1MjV7psnz9xGaXbGE7HR0ZTYDdutPN97dvxQFum8YXzmtf40nODB7YJ3whN8T72Ltn6BfrifYAuW
rftEw/WzjVA9Tqb33Of2s240nyjjvoftCLWbLBsiUbB+3Sc4b93hR2jmWz1Bkz+fLKGTfIMS9gHc
/jRE9glXDdaE6M0JnorGSGfR11b29l6RPW+X1aHqBxSzA0yTyeFjT9jbQ0nWB1KJn+bAR47+82uh
ZiWKM1fAJSNp461tvWdcCLhm/ZOimADi+zZYeB3AloVVf+pSa11l3zot+Sh4TwKfiAQi2hNfRwsD
nDTwi22HTVHT2aM73SMLRrgAsLrSGFDTHwcwpy5uylg9jwCM1ju9xerIxsJKDNB9wWOSRPvENrah
OeLb4NSG8+10FwU9sSDTR6C2SNgSoeBkWdzN9NAIiy5ei4aYjHdxotF49kyqEZpjsFJj5Bdj/BLX
xLlXWYedtYNaaeKM6e1znJJ7wYZ35WTKoU3MgolJFWW5y3wpvQKWvDCKb/E1zfh89ZlnyUuFQnob
eqh106SgRzI8jMysZn7ek+SyuQjy6jjKWXtrYXMQL1PFWT1W+baI9Y0co31puKfWf4CJ/JA6VoPN
p/jWWNiuEoLn3Oky2fg/U8IERv06+DSdrHoTu/LVV+VDbcmaxhdw19xmRpFJcGJjjAB6APCBkLO0
yYAcWDjoTqDE7xeqIgdFa5t3LA0PqI+mgtyAODuToLx3NX1rtMO5gPidOznDbbwUKVsjVa+c9Bmb
yHPhVodREHoPRm80MDg0xZs/Tk9JbjzalSLhezwi3UJfE5gknRFKRHosW6LSWY9ES+I24spFlGXJ
NtB2dy2LiZsEKxMQHu2cFW48yxT3dd6+RdZWAcwNlX11rOEiydaN8rMWF4fE5orL7k/31d04kKJM
gldnvRlZR5lsHxrOEdxEm9oJ7pJIvul98kR4t7S3IWtEr8SR1uNpiuePfdm84AhcS6RZnhseKYCp
tOC9Ns6q6N0HUEntev6/CkJpI7oUxUgGTRtrDyYiblF+SvCaiXU78cUQ7iiceFcyOTuOvhAmLMKg
+9mYApuxRZBsuTb98TU1hoeev67jQmEUh3mW7uk1TiL8daOJQdqZXmVdHJU1rTOUQJ3VX1wXSVyt
VSMlfr5MQMoIpe7n96vuEO25/Ytvtu95k53a2tkCokOztSY04mpWyRyvPUsjR3ksxs/MDn/GqAFb
nVwbYeBKkDYgSKu7BilbYSx38YqgqGGuEZdGQmhHwbNHdlGYhanoLcJlNPFI3NqDAeDASxKxwHUJ
G5/8jlY+Ys0BczUzhjUupF2BJLjZpXbBTDzeNHSyF02IWH0G/G+KivakJI+SB8Jyqjc0VGJAg90x
MAZ9TQiMgwxseEzs98YZyMl1KJjIFfXE+ADbRvjFY9mkLFc9JhkUv4QGVrD5QmiMxVnX3G+tWaYL
1far0co/02a8U91XSIw3C/gLuiJ7ZSFr5JTNtoMFUlwZ9E3rbkIEl9QHvMHRsvOwWEl29SuBt9N2
zVNnEy/a9uWFpMBjybkMhp4NeorzVMS9d2c7eIUxCh/pOlPV4TQeancnJrrbZUmNlVAfWZ73M2sL
emCtucM31687LdDvyQpeuQaVkYOhz7Yi/4JSlr4dM/dFMzHjrtnCbwgbQh7mEO1CTkTIqjbu2QEs
vFXf+vjCsxaNXdM8qtKUa3ij0dphRte5IBaJFXxiR/CdlKN0UzdYEbuelnlIyJiQWJctL4qPZjSm
DNnsp8T1L4FRm9vBti6I08+NZBztW9pL7WcOb2P4NGnqYgfFS+BAtCQfo1lZqtNWUVvbu6RKFVEi
JWId06BuhksazzJA4UdrvDveMh2aF+SD/oqQyVezDKxNXKi95LrFzPrN0SzKH7Z6MbUcyqRQW9v1
1QGDjM0pIQi76yU2DrnJQ7h7smE/5ZmQ6fNKMhL2/G1dNxyheNzQZm9Pi6ASPi75Gst3bz2X2Q+G
DB9yOM0OeGjRz7LqEDDG3g5ylO3kAeRfDesvK9qYbkk+du99AZnZnWc4oc9mvIAlQ9MgXYooHIBK
Jh9RhYQRleXeMSyT+q1CIpUBxU3yem9lNbxh8J1tUI73ydgJ3o0OjXMDozNIgndnoDwNY2a9WiOd
bSTYcypOJSudkUtoKKihgFI5ClVL7+YHp0wfwTZ+Jf20q3BzbdA2wfN2yY3K3Esk1c/c87jcveZl
yQ4AwFJmPWuJ/VJiFF8SuffYzGeylIxFWg83+WiQqJlhBV53Hsq8EI0JpKcJjtImSjnZ5DQ4JGky
pkbuyk41QtcyZPKSJNaTMsqXCL+8fZGwrUVVAM/01qnBKev0BKU1wfBtNLzPyd66HvQe0gexfwcj
1f9+KrOvjlBg0lgWneFzBJ0QIKkqXqrBQdMLG7kzYXK19XcucUd9GNXS0Nnh2hKFZNjIY2mYlOA/
jK1v2nDLqu+52aw6IuAAN7MweSHxpUFzZX+ds4PKXjoxtw4rA5N15OMbsz6B+5JgZsEurDRrTaJM
7OwyryLgWaz0SMPIai1a3oKcD3Dum3vF0MHWICrMsfJ2/y3AgomMdzFV6d52nb0bGs9B7NKP04w9
l2xEvHV8QsxsgI1td+SEUiaoT7ZVjK667APAwiotkekPmPpwDwGG8HFJTwNR78aVXLpPHQZFONaP
QCe+m3I8Yg6k1irUD105u9QbXixsxh3QbrpDz/rA1ceXP7TyFap5tA+48jbIuKAOWBda0niLadht
OBvRgdGXdRaGx+6CcM87h6sis39ipE3tuwix1CTVFUvBkibIIurViSHXqztreCeyGqJIPsCnyQbv
ygxlVev4zXF8crmQj6HKnsy8OxsEwetJ9FB2GdHQQXU/tPqeDnPPLhFZLf3qAtoCHmvNxZlEBGfq
SvhlxafbBjvG9nfsklYixmDoD+QBQYGviWQLqe+XduA8DOmwVYT4hToSRN3Yk0b2lbnpNydo33Td
Obea7NZRnoH5XKZu8jkWX2FCQ6OgbiSr9OwK5yBy46j57tq0tIVlTVAVx+4kDR8B+oR0VaoPGEBo
GUbCPND7rciuJze09x5JnifqpfqwFFstX5+oY4hh7yc1n5zHcCAkNAdR5uuG2uZV9aXF8m5kpign
84Qf+CFuxTe/958DN0N/laHRL4n60AeKERStSssvnoapCJnXS1gzUkz6bf0c5uqcgNFAHxgR4Yn4
p1PlF3g8UIrFpS/GdWy0TGVJdxOtMetH0UpoyIvo9jbR6ub8ud3cnD+/v/ztBvr92F9P+evHfruG
AJYCmrQYPeGgbnL3MSbfb4NE3V/IeiZ7/xfXFWUliUzWdCXLdpb7Ioc155vbvd83/43H1E2ABlYQ
eVOc7m+wTkRyKN5mKIIxa/GAcpS/bm5fQnNq92J6lnrXt4c/4KeeIpwOsrG50IOKRNF4FqLd4KC2
ysH33O6SVwIh6XZ3Qj8S2J7aBDcgoJ8rAIHzjXZDBd7uNQEnawCvM/PbrV7Ve8/pEMzdXuavuzck
7O3rimhMGnbBQsBlW1LCAS4kqOiuM4Z/3tweu315+4bwQmz1v7/dzE8UWYrhMrVx5dpI5elZ8mBV
vNiqb5loQnNjgkZYnj0zLVBFA7xBjXijxt7u/b65PZZrtbb3u+9e1V8CbfjMkIjtcfIT4+aliIdo
xwkL+Dfjm5Ml0pECAGsnPoxiZe9S+OILDAYvGVq9HgHQxjOHr7T1YMTMNx77nqwp60NljOPK97X1
OLFMWk4RrHIlieRNjWAfesW5jyvs0Pa4M6TO4jr2p1QqROKOUMuCz4/C+0t64A5GA/425bzqCOLu
ejYByeSUJ5GjCTcRyZHn5Kfb0MXlmv7URX1nKc++87thPHlquiKTTO9MO2gPURne6WMNDyaqd30R
pOytF0kzFKemrrpTa9c+K6p7YMqAHURihHF6JFR9sFQgptYTyFI+bryZZZ4nm5DJJTWp4FLlaQ2i
+Hzl5k1O58PU99qgP1iD0Zx6h4z4EtXIVLr7ysTQTR2+eHaDLDvqmJbCorVOvWlZp7EN+fRbCvKy
e56s6qfI03jNj3Sn3AHKUNhHGcfuFiTGJW6Vh2nHCu5TOPxBRY6xpt4NnzYKcrWvxmzzY1FSv08M
X+BAtYJ/E08FdAtGjiouwlUfSVZqv/kYlITiYZXFGWl+cZ7in2XnOAvQlkCV6C4mvQ4Ny+VdcZqA
Ehd4GWDqvDhFQuQnfcZjVOroTKHEWJExUqHdVkzEbvWGnKnvpjiSpSCO9Ejh/BRXM6wFrax6vHd3
aGp/WrQIJkZsC7fG0VKYU7iikzeHEiCJpuk44XlgK0EfIF8bkAvGKB9PBlHgY+GP9/H8Spg9aUzn
KG8MXeADQU++VW7Iu9IpYCZVLrkS+dkp7c03rnc60JrqiQJkrc9vIhMllCYMVMDSzs+KCs6slJwT
9Nc89uvbt+84ucAR1JUcmANBBEU1W/mG/BUg3WfnTmCPamrXpHy0SSEgvvUURO5dopG9obBsqQ+3
tr70LnkiLeKY5riLrfowKOMpbkO8tTaOEisFhupX78LE9mRMdGXr6TpMfXfIM2tla/q901IpGu5w
XzKA2Wlzai54Qyu+b+bk9ISw0YiE6XjmjQvCAWO8e8tS9K92CQs0bZtVppsgbIib9iOIBm5AnSo0
/1qHmUIbTYxN4fVMUAxc4FyrNOU9DDEySZTul9poSErGDMxm1oLtufBa52UIhqM3pt8GzaZMZeOp
u82FwL+Lbsi7bMdom7JE+evAAbk/JETaOFZ1zsWxZYzaWwhDTWYpafwIRGKVdbSteoFZxiqgPNH8
/jHUFGEi19+7qgKQlePrKq1+pRkHz4MYEkzWT4e9HeHyNhStUF0DnEEYtEo6fWGzhE6AlfQS9KGA
9R5viENVB1S9Huro/q1zras9XaeI04aA8Uunmdl94qPZyMDdm2a6qHqyLuMZ466ddJIuWAjt2RtW
Luteew0qJq9mVDDbJc5UgjcKAj5OaS+vnmGvh+RKjDgr/pPfFnSHRfE8ynyljdZ9XRv5unPcB8+I
9lWb/LCNC5wp+F6w+lal174XKD6gZI+bEc02tcBXUZX+XjIhuWgqEquqY6Smm+YBko/lhtVuCklV
dtjnoQFJztOkE848cBgywjIc815PqCgbc98xCFOF0ZHx7OPaLUhcVx5vKJscKzY4KcsJaYaO4Dge
jmV4EFRxq7jRwW/lab2mQUH6ZF5/idD+DosVmxSzSh3W0VYm/uPYxGoXOSashcIxDnX40UeG+do5
NFwc3AxChPu4U0CsUu3V0E419VlVokCxZf2Z1QbLdH9XVtFPw2DdFzpWEJldMHlWvTlHB4VoxbTY
WAgiU2TJBlojnTWTXIGjZoKbi23J0g/jHJhqirhcu7IjfFjRiYjH5iPxWjr1FRz+wGFbBoJyEX56
jVscREGyh2DzQ3iDVYIaZOttjt6OOL96x263uMo5xU0bvuMG+kq6T8t2nE1vjsHKncId6659yTlY
uUNTrzCR67HjZx6gnr0qBkYN8IneWdtuPnSn6DY17WXk/sBibsSDVp2NSHXr2mX4WBMNukpTy7l3
PiLNInKCHSVv97kKDedbAP6njqazG+fmvnAlQdEK+TgT+oWMfH2NQZnPdkuv0DUpm2l6RGM1hzl3
2JzawIYsWfnIgOyO19OoVT5xdoGNfMjYeq41U3L5DZjPSDGufa35YfbFFq7e9KRNyZ4VKboLjeLk
lG28DXXjMXKomU0SEZZoe4hd6OodPmAiDrLiS81w6SYZ2Q6zstHSdY+Jg0QHXqTu2Sc7JIGDFZfO
GKk1zM7QfjmRtxamfO9G3YdvLR9oy/qYJ40z3g0Ay9E1S2EIWUwq1r4eXplZ7+gMeadQaHAd2krf
J1E1LRCG5UCGKFw8B+dXmZX5ssFTYFndT7eeXnIMxvzf7h1c0vvZX/aSdefIxu+j+qca7QGFmsTC
qwdriXO0S4ILXRZvg52K7nM7Lllt7G1PbYzt0PguNTUscmPeLdTuFxE9oMKEINzGbDdK9z91kFsg
9rSB+kf/EdTASyxR7ezC9gCAonHMM9oTAVvq2K31TV3sU/6ypUS8Ttq2ERy08KtoBPI6L7VWDMbM
Q8x1d5Mq5k1ppHlEJOreccy0lTHYZJBOgb2GGE18kgNWPW3x2Omi6VZYB0EHFvpwh88YVhBvomiO
JsIk3Gv9ie4LhJCZgaAPMoBzkH7Puk67sxtALY2NlKufqgzkkJvIlWh59SlGcKQHIczz8hXTZHz4
9cj88CTnXUD0RC7cBLykm1k1fnbAacilCr6L2mDxfP31JZqTrbSNYTcGA56TGQYazcXfSMAs1qbD
7Z5LE3nXO0BN52TrmBRzsJPz3UnScM6zMF9ZhfFSTKJlcsjjtxvRB+UmKbo3vmp3+hCh0dCzQxMi
jYjme7HH1qXNrf1IP5WPYLHXq6k4VOBtwehIf1EEE1v71p3NAcKt1ibemYVwmAsLNb2PeVSwbNXI
4CUWrEIka96g+4q//gD6vTjUWjBsIkd7vT2URhDoUZYUy7p17HQ/NHm8rzVn7Tamv/MIt0fN3Bxu
Nz3BTYBOiRch72wH0khbCemyehWJfjdksB2JJ0hWmTJpVfVkAY8OdkJBrCye34M3wx+TBLxrO4XV
IetBnqItIeqHJZDzOv9O4BRMvTTddbF36qRiuJjj1rZr7Mwp2JMDckdSmSRSgRwt/srRUeLFoYoP
FpBoXmPyg20r5wMq0sPA9mQ5A/qWifQWmaFomLiC8ZQ9Vgd6C9Wh1TsUHRUmUcsqKSX8tD70lV6v
6C4AkMWhdzDV4G3LNrxvE6ojYDbyUDjEEhhNOK8uIYOQ24MiKVacUjTBYx8AiC6AuhYw2MUYHVLP
prdz+4UxHbfauQP7VB76+SCQq21vuyYmrsbv9jLWV7fXntB+OtzutTHX1i6hiGpGeS5gQz7Ink+a
IX+YoT7tfWa+mRnLbdmLfVvqaqPXwyGy4U7VFfWMNnXnNucFxLp6MxnBr2pP3kOE8xaT3oOc6fr3
2qUDBkA0RZFCOTea7gcHejMNXXZkrF1Bv96U6IRCAKtL4dFNckH9GkEIqW8YABcxh4+lTjDCg30N
Bmq90Sd1NHLfrb55SXKE0GDHNnmF5LKfgKCbDQ1z3No//78d4oaq/g92CAfk2r9zQyw/MrZJ8q9A
zV8/9U8/hGHY/zC4bgmH7EvLcWziLP/phzBM+x+27gCh9vEmmJC8/ssPYZv/0A08oz4pl8KzoGD/
9keY/3Asy7Px88zQauaS/yODBH/Pn/YInZcF8Mb1XGExwDftv+wR7cQHtO46dSoYoayNUt+gNLCx
R1dqG1ZR/1xiXiXIPPZWdex4aCGAThptXG3joHtkxc2fcj1jdSjve+VHuAiLU+xGoG1JszeLcw4R
9o5x/Xusedi0ZQbDyrcZmlTPg4dwqUhGdfZbz9388UZcfhk8/lfR5SSRE+7xf/6381ci8fyH2bpv
CiFs3fZM1/hX34ddjFXqR11/Ck0r3w5AHs3WxuMkHQqXsCDck02eAbBgW0gtWHaIn+8lu7RTFdlf
bUQf3Ff9GYargpKbFTu89GBV6d0fJcpCLpvdRczbKDgT6c7AibiQXkCkmRd89ukQ73RVXEvRGU8i
J4/coIWxDpKq5yIEYdzVi59tGQ0H6aLXGe12rRX1vLQXycHqBq60bUMkkWgErt00XLuK2sCKBho5
mrdq5hFIpwgB84UdHZgQITbfF6OnPbpTZYH/gTUXYln8D8fU/St69XZMXeGSOuw7Qsfl8tcxjUXk
weVrTyHJdJu+i2Ikvna3Dkl3eepDHecGoQ+kw/FiYy2GwJm8t+XwCVm92cZ+bR6o3Mj2TvVz33fW
ri3bDjwxVx3ollJJ5zEhLPXK1WoekpiEenlsAwLnLUQre9dnhLn2VV+wuKMutckAYqM5MfXRh6cU
3xLYh+RRZdFMcUnDGGg7CWwC9eTJVka0ZaAsV3zoaOLjBzqDvkHy3rcU4oiSWZwH48maRUD+dPEi
N3/BSbDqxXxVdaromBrleaTDQ/Y3zHLSlHeR6VzT2Jt2SdTmL2Z7YvJZ30PDeIxnutHvm97HYz+O
8NL+/Tn+d14174ewLV1wllPjUxT9FYUrRi0cNHTmp8L5noZTefBStO1mn2go7TqCUgMzPvS24xKS
bsdbqMtrNwBrZUaHtpYJLk7n1DGjvI8xBVoMSnwM3XWtv/z71+n+tcYIQ2DKENhNWGO4mU+rPyxY
jg6grULzfmIm19xBkjwWbu6sHeTdq250/f/w6/62fOnz7/N1fGa25xq+8P766OPZpBkpo/K0ajQj
OmtspFo8kJpmOmtDGjZNuLRYx9bkP9Z8oBa63UCEpGjyAbjiQdCv4oqQO3xpLT3f02llORPfSQqA
WxBrTOAyZDEygPAc6MUaeLE4Eg5LApPJUAK4rXv8D8dvfsF/eNj4g/ismY5pgwRw56vJvx5AQZ8W
BV4eo62y3kUWRQcRcfIrz5AsV2G9DN1UX+O76tdNX2n3FivRQU6duUnc+hrHJuxz4K2twQ9ZI6th
U9GFmG9S2/8i8gCIS8xHcDQmICc6ukKAGe2ywedjdpKV3eCvE8U0bAbqwiSAYkGxky/jvDcAZFng
20Bbb/CrZyfEVJAogGG/+si0l1F0RzJBdDKSDix+m3mISFomsFPDElA1m7Aa4GvD2jlqgOiMlp1t
gYvlzhAVU4+m+znHOp00qYNZ5YJKcmhs3BNfDrBsTKddiP3oEJQFEEe7LU7//rg7f3kH5+NO1IRp
AK0gbBqUy78ed93tnMJxAu04etD9FC4/zRkePEe+DZHGwtvPtjpJ5DrNmM/U8JIvi3RFMymHjzoV
9CNS2z1HWqLvU5T3W3qkwTVBd4RklOf2zVJZ2vjZobm3U2uvTDd5T0pvXCD0i85pNNKKoxfDdjhj
JSpc+8M2AgGc+mrXnrPKZOOvoaPDTajHS1Lls2Nuoni3fQ0ws/EIcdfejCbD/GjyeppZerEDD1Rv
ClvZu7hAzg4sYge/s0bMU2Sn0GkXfSC/9ew3z5lVyRdbPEizUa9e47Q4i9f//gCbxBX/fWpbNvx4
4SKCMGyuKhQ6f64N9DViXUatdWxhBi9rA4A66mLjoDcKyV0YG9tscr3d7Ru3G+Wx54FNz3OkpkFy
/P0zRqD9qKZK/vHQH09xkJnNIj5+8Pf/1jc5G3ZBt/zX/3v7dpAl/Io/njm5aAkQFyA4cWle335c
G2ROmkC2+eMHb9/49StvLzDKmaj6tv3y6zFAg7yC37989FPejIBo1T0S5dX/82/6/ex//r/GZx56
0MLmI3X7idu9P17s/I1fr+n2nV+/tKvyc2KsDNl3yHU9/VDOT7s9IbClp/068rfv3G7G2+G/3bX5
yKb1Cb16iFcNWCnMjnvNCg6xwT7WWcVl0wEYYenrfUUEq1YFm7anCTBQx770zvRzytp0M7bPozb8
7GG40pq07hN7+qmr1kW1Hj+1afSRqRuHVH2vct1ZJdgfmDB76VKpQ0cP5DnoxCnBZwUezQ23kyxe
zZhytXSmY9Hp61ga4bYrcvqYpE91BuHCSaFhc8cJH5GxtqhaNL2MYUPyN8yTaRKnMKqHQeNyHtLL
jQEFtIPbrQbyHAikDbQ5KIOpDzg7EzIfKiz1OMABXKNcCWnfgubTky+qswnF+sQUIb6z6S02g+m+
Np55cuPPOulPfSqSY2xpe962dsNw/IIg/9yFuCnTBPuD3tKZzV2iBUWnbZHxBSvcNvHWtMprZKFv
DN056a1/t7N3L2d854wVVivmx2gN7W1N3OwysdNFj8qUVwUUMCc3o9LYLKZpRYJL7a6Zc/sL3zbe
JjVhcLTuUkucQhxKB61FzJghckLm3u2kK9dNIc17Z8YJZWX6ltJ+jRoUwEamPhOnejRt2a2Y4iM7
kkdoVx7o3/w6hTYHuKm2td8AXANNWQRPgV+RdabiZUl6e9H1P2gpIxcrUuDvELFVWVtny35PcdcG
pJBt27HSlhGpILPzVWlusfVC1wC7wcporLhexntZYdMCWRu57h1XbKKgNbliEhJvEk+icUR81Ave
vUT9iOvsmotCO5oeq2RpW6RiqE1oaPp+FDAwNMUJVnjgU8C25l3ZLeB971UUosBkgizDdmckMPVI
y7mvnXHL5DLYE94AVC6dtVAtsYeGQopg0jAkkph4DDNnKU7Fs1EjcpvMEOYU8klCOeEKE0cvJmZ1
nqWT7NP/X/bObMlRZsvST0Qb83DZmmfFPN1gEZl5mHHAnfHp+4P8q05XmZX1C/QNJikkhYTAcd97
rW+Zx8ZDugbTDxGNOfzLo3uZD2+2k/52xZwV2HRbx06fSpoKF9/xcBXToRU92bY1ebWp2f1YXky+
nYOtMHlSXOcJmDEuZZ09dzpO10puErtECdaPJm36Q0gjReXOGxyo+t4DJoJcictGdg9N7ZLyzEpv
gptN0RgonMDpRAXmpjlmC105QQhHh/qKhA63ox2dgtDYwvV/sTr0en4SbaSocHnpNgixhCbeOJTQ
yG2G1nTKUQ110CQqRZlU4bXSo5nH7zDrRnxckIVt9/olwgdSNVo+JxPeHFNvdi5MdQMvLvxHPwKp
Ou7K1PvptIjOPeGXvszexlbLWNlV46EEMTeGY7l1Mh3eq+kg68g5Sd3o0RYh+hMCkuLwuwDmtAHc
yXEw+DtW64pOcbVDOjreuhdswHerx5bOgEgfDKr9NNFewO/bb50hvbXSNtdFi6AjdeQLbSG1Mybj
onmiJ8eTU3koac4wv1xh+3llsrVL0+C1J2hmV+biYuiyOCqz/uQYqul7+f7Byop6RVhetMIXjJei
djBQsv8Gp8MpVNHAsQWp5EW75BxcfFdgJMgLYyVa+9lkhookpCwPnW6Si0a7f5MG/p+eYJQ1n7Dc
aIl3Zjn045D7IuY9jQxugtunvWnJbGB3o/fOo7rdtcO6mhTgVpJfkvQ61H6/ppEGzQQeXYqVGI0f
4GSnZJzMWRVNqZ0+5n6ypS8iH6SebtLGPrYgd/kBaBABnKQNEJLLFKog2E0d8EYFsbtV2Rd8+h6T
2lqSjrnO1Xsss+OQtT5CNbTOzYDTK2jVbXQeRA2zcggRuKWVK7czi28Tu48Kqf3WGlk0qiI4486a
LaYeWj7i6IZchw1Pz8ura+3c3aHameeiWnuBcp4TPYfcmpH402R0PkM4f2ZTPJdhzgxUERvEuugA
6aDcG85XG3QXfOlU3UvrxTH9ixfyC08qJiIx9jF9gwPEcfps1rSvBoWayRRzM9z65gTDsdAmrxkD
53pskDFmJon1zKqnjNTfqrdB1mQRgRjY6wO93IxNW62alLs4x97qTH9aVWL6LAPkd7NlrQxSY61Z
7kdTD3D8FMXbaY/Pvt15XrWrhY3OtXDoMMR5tkNQhZsBvNgwBwsgGBgpoYBW16Hc95bBDNqyng0t
jyngCEYAE0Y2wPKXVkM9VRuo7hCOzIBOIsABMe4pTDx46fA8CxUB5F+BNvxpy+yP0Uqw2d1A8A0A
fMMYPiA3l7D3MEMkNmKupIqpSg/tFdV9s7F71JIRYk3llLQC0ElOHOSrDh6T27Bqip36GBcXGRA0
CRKssuxffRIcxjE0PkxH6+gC2f25iwLtBigRBeT8jGWz3M2mMrrrbjycQwc57vKy+fXg5JxffsT/
JkVIe1JDOxyqLvf2URalNOT1fy3vIcnZRBnUvtdcT4mO18n3DDztPmqU76f5PUr/sSty9QOFMtkI
x4hvZMjISw4FHA9to312qA+W9/KgVGCcC/xHUxvEkaVYAawdomoakwg1efm3R87vb7MwzmBF1Ydm
z+AMUxMXyi79VdNjUsepeH9pbrRbnsquRyyEv/85jbuR1VufHeNpah4bBFerv+/WXdNR5r9MQoHX
aHb0u176yLtjjYgESi2vYRWgyeX/6m127UIv/gB0jkZNj+JL3yqy6TMuGZUdjF9TlG97w61/Y6EU
xInW7TNTnvPAqnk7Qoo4dJ1hPOpwB1fL03T73bIr+4eMKn1tkWN3H6PBODlSgVnXm+QNaMvb8kxn
gmNaxLSJgftuE3KHzoUmo1u8ybTZXRp02ldZYJpBQfXbjxKyU1wrfQ6aRtub42gePOVqj3ZtGqvl
u9i4vaDgkiwvAnvdYI++t54ITi7RoLsOZDIreP9l2UFGXj9wuarfc0daW86D/lxndXNzvD7dCN1s
voUA7jHvocpN2pVN6NBTlYX5wRV2B281qZ9yC+PO8hRoZ3Ai/PCbRhj2OMIvbgFg3bOm5dq2xlT2
Fgbx8/LUqI1mBShlg1onJ4mkqnPBcXdrrEJjqtba3woq8t8d6RNGUE5l92SEJB6g/a4OBnLLJxBI
YNnmzwbTYF1BV6a1w3s4SPU2rTFWF6nX9k2Nw7iO9UL86u134C/mdxdiuMRGrV/ojKqbSXXw7xNK
7dxYgHvTRLUbTWvCS6dp8W3kM67D0Sp/BYL1ZW/8FG5cbWysI9fR7q1rJ4x4s/yLYj10HHBgd+hL
+Wq6hi4dxr51i02djt4PepO/H6Vpqa4qL7j6qiGJoGrJRhezJlRa+SXsDsuzmPI5a8X/ugkiAy/L
E/Qg9b9H7Wn5PG4odewbiX7LclvNTDFrA0tDfnekaP/9QPGEDVUE4W1EDnzRawTjpXL8LyJv/j6D
OgQwK7+o7wyezjkezXSrxKi+JJ315b84wazTTQzjnrOcPiPIr7YxI95nzFG5/BcJHmnNDoofIt8p
zsU8NM2L+08XEcLyDPrsMFqDUD5kkeWfJoQ42xHmwGc5trvlv4QWZi1TuIcEEghrgxpUflIGWw6m
8QOUw355H6U5xopY4OwRsxeZ8Fxzd66rpR9dVB6X94kHSglx2gyPqKai0+hjwXDAAbwzPQBkw69I
Ri9BBpwSj1ONnN0saGOlwl23pifeBP4fZ5iG78TP4J3pGD5rR5hPTq3/6rVs+ObkQfwXuuEdA2hz
1WNKGjRCh2+imi7UJZ1XUrrDg+6ysAljExiKPC8vNJ102CrqGieu5wBE9FjuXL98Xf4INAiq71i5
t97x1Y2uZ/H3XdMMDVSvty9pI92jU+e0trNk/HZ7Jjdu9K2Gpti1OjyGINfrV5MC3/LxdVf1a8pa
1pU4BQQWOYLo5WN23fCFQyl7bvHPnhLhE0c1f3ygmSwiVf9ZjYLZCeTLQ49y5g0uA1QnvriwMM72
0WhcUpVYD04UE+w0v9KFoM9cL/cfk9Q1z93IWP33DyG5JXkbf/iDMval1hBAEbjZh57Ym+UtO8ht
G39KWLTrTfioxjJZBS6LNM2XwUNVGjjOZG08VDKxLpPC6Ld89wF/KGWe6U2UDuszY/B2Kd7fzwpf
iUEk8QNtDqB+dphthwqTWpLaxTPa+c+/n8rkQAvB4N6BNNpXX6MvsPxBxiSTRsiUuoncKQjbrHGH
NvtWgBnnHdBiFtjWEkd3PDtAhIm7JTHF09+9I/FoNvT1GctD70acUPz3XRujfe0pjD57Rp+fBivv
//6AuQb+0+m+/KhuIQKWHDKDcF/9BgzO/ANrBmCG5RBroz68L4fd6LM0NJFemvGvoePSHRnZgOsf
U4zFlECFOLYF/r+VanOSs1L3SzPS6lBYTn0VMdRpo7QI27GFd61gf4M7GidGwo6ravsU6I44osJU
sJ1YrBq4E2G7EPsXtNg2gs6/E4v3hH3QvopAbnW/gvzBCpZLzI+LoOnBhG6wtXrXgapCjmMwuCNQ
Re2LHi7tGQPdUtH74lX4wTFJ+2FVhLV1Gjr/0Mx6zcRT3tWzWFVHsycrSGi8TWb3rOU2QXXGIU99
5601cYmZZtfh/cHnG3uco/hphhkThM5U0VIPa7ruyyYqTKQD1JPmH608eYusebk5zFhQOITnZqjj
vT/rm//9+H9/3vLkZWPNgu+/d1s73kfldF5etrzB8vjUNfhZlpv/fpBhPECGiDaqXVjK0gZmmuEt
WNmVt+40SbnAl+OV9xKE2BIe02XlW+kBmkoSVkCxpvAW+uotiT8KOlxMiAsgji50SewuxFDMm6zV
metWyNJHsrpORij7Uw844EBq+8bxJ2fls4t2ufvtKX08ohpVJ9EQfDrZotri1yDq1x/g0Hd3z24R
FM9P6GbccTZTjot5s9zKzmiRk4M1mM9Z3qOLjeVJ6X+Eps0ytBmLu2zoyWPIDQhYIP1lhzRtG7cF
Kv66+0hkJHDRswDAySw92W9tp0YUaV28qJH7ZfdwlsmtmfUpKXbk2bsaC4a07l6XL0d1tDoVSLFh
eZy1Hrazsn8y4BJnjZXKrvSSV6ODkSylesGlgf404wUQ/dlXho64L1XGJTEAwC+PLX8tJVN016o2
MYznDZTUdeyB0EAYt2GiEFUKjMX8u8VWGmxExSpOQOnOV1OqYVdz90zHXmTGw/C2HuIi7LbC7G42
xsOiZWnpBdbWKAm3931wz9UI2xjefDO7kbp1iJf6FGYxAkZLYkKb/8/fd3caqLzL/QKgwjodnHYV
2+pohCkplmFGPnpbbiOGKlosWMYmutYbwPhikyawWpzJ0/B0pHCOVPPY2oAr9JhGatrmw96UHmZL
VDurJMPrTReahkgVaLup6d8SGzCZqP2DiILgxGLRntHV8cyDNgK9OTXdQBGyQ6nk+IOxWpJLqgqd
hZGa49aILfekDeGvXsrfqYdy2m+bjPaadbO7soKO4xJPU0f4KPu3bj459fmMlDNMfLnV0IOgxE9A
wk7FNigWLMOHsrHepiRwr2F+cf3We9BEHZ8nM2d+mFb+seWlV9nD8splYO+aWmOdjml/m3pJukkw
uewhWR2gkaAvDsmSNJGw7R2jA8vWGe2NgJz0GE3dm4KccUaCk59JE66eprEmrXiM3KsDzWQ3xzut
xzZ21jQhvV2Iye/UtYZ1CjE5BhiCV8kQsjTm0rAORs3aoyYo7z5wl7KmQBxlzKwrvHb6+BLZffiQ
iSAl2zIXW0IKpicNwzmsQQvKbUvNNovT5GSMdDhSB99XDpQMes8cSmQH11FV3s6d/SDZQpBta5Hv
pZWd05mXvGyKwXoIJDEzozAv/jyAxXhU/q9NphkE4Qrsxrqn/cKr+qoHPghVQKy4Rdo3N9YIiBto
NlAQ8XTCfnSNU97rvpCZGrtxMB9isKknTzoswf30EFssdLY1M3/O6w77Vwx+tzONZo/Q/gJngvCh
/9wIF43AROAO9lLxE8YFejNBulRM6Mny+XvJGUAKmQUviUjgJbxm2VByak+J9xaIbjhKTtCTUuk9
KXNnt2TYLA+VJmk2y60ONjVdBedtmonN+TCM+QqXnPwbPwM3XyPEGtxMRk+cas1DYczIWlSayLJD
7Ma5jInqXI5zb201jIaQOboTjs412HH9SJDqeHaKgRhJEax0k8hpb0Z2L0k8y2a5i/TTQyc5/0Wn
fO4KoO79/E2WTWFpDgY4NEvwIxD2zZsKU8y2KFvcP6QFrMtJ3ESno09nlI9DPsKy8efoo+XWYmda
bvFmeApqevlZCilbzbFHyy37P1OQ/v0HvQLclsLkjuYEpGWzGGuyuniNbBOsvxE0iN/ZFDXjGOnp
/9xdHvMzMuywcNtrrYYUH1o4eaAVyhVkIXzqlvvaRiRzIFgfCZnhpZnJUBKTbrx2inpYa7Y3HKeO
leSsXDMCn+TZoUDSSNeN0qjP2G7qPWVoWqAmWjHxZncThRpbfwxVaTGXgD7cGwjX1Mh4Ec09WE0h
081J7VosXcvGZba+Ejr2vuWbt0UGGCgPqFLOR8XyTTIMwfuQ5boOacDygbMk2bfeOuTBEkpVj6g0
23mcWoatlrNzI6gZznb0B8prRCtPVr4luXk4ObY9nBC6hHQD+nIlpkA/IUiMjhnYQJZIDNqFx6lm
zrF6f++TWT/b6/Oj2SPx02d2nV1Ya7hj1aklAymfGerUCjjYWxMDRu5F5S4O25d8JrmP87myDAfL
rf/2WOS2JxKrajquHBetIiSmQm2Aowj2EfTKGHhYVl7oFeJXNXyBuNyfZXvkz+NAUHR3WYyZwn7J
ShL09CH174Nr7jDWTt/0YIpNEaC4DDI18WuE/bGvtUtNT/raQn+nBBzxOKgrd85atVDxnMJa7pIh
rr+CwrwmtFhfCqcZzn5nkfeBtjoYnko5BTeoyithad0pDWgIWjG9JZuWOLptQ+5H/Bn3vq6IIlAa
GHXfRX2PDIo0EbOnTZN3MbVY07kYjtgXmRs/FH1W+MzeCxCCBWyEinx7b/CcG4qX/hGSvr4diJLf
dHnfP4K5Zhll6OEhxoxgTlr5UGAcHV3Xegh9GFVmQOumwWrsUXz5AAFMnGE9j9aQ/tdORjS6gU4M
GgnsC9fMs4tXRSQsx7656SCQveRd+rvBoHdd7lGLZwooGFTylIQfGTj2+0A8G2l/xldrkzRo2Qbq
C7NI3ge73i6PeyBQEFvHxtHFT/TWFMgzReo8Bb34bEbCR4MMSk1RK/cAnzBcmZPzUulO827T5z9W
iZFv2qiU78KYnM0QlTSF5r/6mMJrkCErJPMlHsgI2W9uxNpRJ0mIMJixeffc8MR0PvipbTA9GCCJ
whXZXtdVTClnlxT98KRuOFTlfdlYskoQTwzBMa0zlBKVML7xsiIeKJyXqA1bFgZMPKSTjw8t7XbW
Hm+10vw3C2fFoeyzK42UFudibD5E860xmUCEJvhdGhuPCa367CQze3yM80ZbAz4e17hdxQbtl2JX
E2485CkBNynJZUY1hSdvYgTK27E56vg2DrLM/xQNtuG2rKq3AOb9GukvxTZ70jamhejM9+0OFj7e
Rp1r5U8XPQdZd4gqS38b/OQkSV5epzgKXjxzyI/l0CFkd56pJ+s3KTWHD+FxGTEgbgS2nJD9DWSH
5flAOnQervI041IYKPnY1EV7xoIektIE51hKpERbQ7agJ+vqraHBQZpHfp/TpCN7sG5uUAJcN82X
hHzXF4AkOSJhbB+KGKOhlfeSb+F6Y3FQliovy5meuL51TsqdN9LqGnkNvxqXuvIpL/P2apnNdbkH
b5O31ms6Nx4GLSuKifgiLvWgDbn97hFj1kyi+OmJF1+HXRrdYLJ/1kM1XmiLUvt2LHKmfcd8dObN
1E0X8FDBudBt8C+s+tZmzUEWpLl6QPu0bpFWEJHeIPIN3fER9Xx17GK6bSEuilAgFilHGtrmrJIP
u9L6MClWrmKyhrzKiH98+Oxa2JDWWLaf6K7cDZwt5xQGkXgJAsoWbu1/RXMpgVJldaFB1K7xVbnk
GTs6rY9x/OXn7taf4ukzCDoUUXlc4BywZoe0kDvNHtWzKmpG0HpKfg1RsvHxdvwBrjFkO63roz3T
Mx8Xj9oykMWfCCCjXeHHeARaPXhsR1zmzvBuBJH1Wjt6QgORC4EZ6+arE9b/3F3+SoeTJqnDVFGA
dHt2BwbnYbQ/cCJM+zqMkKzMd0m1/egaA8Wd2f9LOvp062JgRF2Q30fEAGc/DZjg2lSAHbeArdjj
BiEgmV4pHIl0Lu/qLvhp2vdIPOIXm2jXPV2S8RDpvvc0GdBNmhQarW1N/Uu5d5zI/peuuh9BM/m9
LAkYR7xTkJHALAk5OkabJqGPM2bpR580O7SJ6audDJ/gDVLYX5n/bUr/sfbN+k/vClozIRSPSRwo
/mBukRkgwcphWBY5JVInA804RvJETKj7Ek49ubnMCPaaN5kowTVjaw1df09y4zNPIqjYk1RXe/I2
hptWbxUje5Har53r9s8F53xp2eqeaIDbgHIZIEyBNU6keW0bPSs2rWzVaYR1cK469Szq/MWoLQUL
Z/rKTRFbc2iXe5IqeZKaNDZN22mHaKq6d17zkTXQiFTNidHQKl7XpERAw6a+NcKD4hy1/fdJQN6w
5TqTlvth0eEvgA/WunEnM3SfRzHeFzvE2K/HB4tS0oEyU7J2oJQcyg6SIddXsdUU2Kp4JuxZYS7v
dIVZMHbwOu0MrA8EIg+yHXJ8KUqXVBCLnp5DMKPK2uhI9WjaW7lzTTM9/gSXCdkx135iQ6NHlw6s
XaNR24yMyL/k8NseenqwvVVdLc0W67LpjJtM2zfw8CE46sK5pK38ahqjec6jqjqFc33T9Rvn2/8c
BPm/UjnGS2+Y+TlQhfFUcvGcjRQ5M9/Sep0m7zslkEyLhVq5LpamKSQemehquE/EHuzlRGHOF7U6
do7lr9ImYHWm/HxPW4SLmB6NF6Qy1BUSAY1a6OJqt8G0cmztmiLS3tIvrp6qxsI3pEAh//MLEnK8
sSLzBb/ysPGDTH7LJN2hRtb2Th/nR1/Me0W3nusssY76DBKtQvq4hgEHpnOGp3gatBusnP1yz3G7
kAZrKq+yVEhAphKmO+nsjpdYv4Ej/W4cw94V/PrbCHMgywjvu0cSi0mLqdjaK+P6phSNDLJUX+WA
8ALmrw0/4bWMU1zCvT8iqJQzF9IuzuMoZymRfpbF9B8bmOee1v6hk/HQpyHCQo34jS6ZhrMGlCWP
jfQ10UYPWRSeW7hHwX3M2uDOWTki/jaIa0ez9YdkUH2dxvZ0oE2VPufFEYiKf2rAsJ4iHa4KKPBD
KeENZ6453YDBXUtnjvQkEGg9hSreEeky7cy4hrgzL6ZlAdYvzM1j38vgOTc0BDBJ8tAWyB4ggMob
Q5Qn/Fves6yq5m+I/km71iETrLrfpv1roY/tleKFf5MKfJ9Wd85bE8f7AjTXaggNsu56u9pMtSTo
uuS1yqkDfEHFa6b374TNt28m2E2gJOV2COvqc+48fidxjZU/7d3tKEdmaAUNBL5NfrUr0EaK+sIJ
yLjaA+b9RYX3rvLEhMeB+y2jPLapZIohzsfB4vTYKpUrT6VdyzdXp5YeFTFoDE4TcLBgUpJ6eMxG
50evsNqxhO8fkdgT5MXUHi+YQZCpkHvVNfM3D18jgGRctPP4F1zlfaMNBxcB7FYkIGv8R8uqvVXT
dR3kArV1W3hD1Ity5EFG8jB1c/8+BFZuTu2rFqZgmUXCpW62xE4C/Bjj3y4us/TiSOvZ9uiyuIk2
3U2NTMIeEfYhCoZwl9P7oIUvv4ueJlDbFP+iRkNXzfCKSw924mS6yVONpXOT26k4OH5HLLfFgD25
Tn62CzGjSyPvqOm5OEiA2uz7FrnYpPXTKjEH62DHNk5Ikb87UHhwRGWrUkHHopgb/OhcLPQ4Kp4r
DLyNJ/WN3bnBPTEtta+8uDuPIonIi4zcvSHop5otvSy3+ywEJEBCE/Lz4Bl7GSiuYUn04eAT4gOH
qL61jTAqeU1SchKwBMJzs7rywQSGuOYj0H8yWArxtflQ1mukJvB5ZfRYpRmpeghwtxSwjKeiTvUn
TuAGDLaiM2rbLPzs5rJIxYuS6D4tkRl+2M5gXIkJqq90yCYWPuOkNRuCbVRzrhKu8qIZjxEC/D0z
jnBlBGa+1cscOgR/OTf+0IAed2+aiyYrVP3r0OTXOmutI3MTbF+2SZkvja0z0yyubvITMFX6MLRO
TVS3diVgC1h1lsNwH+34SuWLuLJcjy8Z/DS7UPJMlN7R0AvtIYwmYzWA2L7mVMPeQaPXGAXfiEJL
CK68Kd/K4YtOxlE58cPyUJEZyGkLk0yyfIR1mb1Eie69dLoykJcG713SuI9J/d4N+4HSyVOaEHFB
fJy57wYht4TuwBalTuIZBxULTphq2nRWM3tsmerA8DZpV3xZYP4xDztfjtvWT2nFaC9xq/7otbG2
RBQ9Z6OHC1tho4mSr7TtArB4bnlQkRreFbokiIUB5EU7P2qaLZ8z2LQ57Y+DH0TSXQknovQ3I/Sh
fD2zNyhKNSo+o4RZReOPauflrvU1REaEUiMMD/2EQZToyAthv8VdND4WU5wV3wpZMXwI0uozzzy3
8TBh/GBPAMIa3jGeTKsUPQUNJm94Z86CkDJsnlrb2pgg4R5ZQ5Sbvmxg0Am3OTgUMObaQXRdNslA
JphTGt2GMMp1YyvvZdlklHZHs4GfXAzvfYEYqk5BQSVWjLfFDbDgaPopjLHSyZDLsV2igAG+lh1y
gJynLOxN8Pyy+qJS9QD27gOP3YG1eMfUiqEgbecM4NbPb+WXOTLcpW00E3aIO5W0cxCk5BqyLWyy
YxHAY6Tt86Kg6BkBK4EO1gFXKeMWVqASXc1mrZ4UL1qQESJPtTaNkG4rFjRBpo2npJXg+KqmOpsa
JIME1NGjD5TtqBDtlcqYc2ZYZorcq5mbaOkeka3DMcm6bejzx9a11TXtgkvkDjFLSoHIrKDhTA4w
dTe02aqC3q5T+A4kJ1rWWScbWtDV8+lRUcQMnnyIl0EefUnLC95a4ZGhxnQEjagI36bBKXdvLPJL
3C15eUdgsu3AUlzivaGL6B7FdfbqxAkcab2/1ubcDSykcW8i2zvWfvlhNDGmbakImkjgpLVu+eqV
BLQPdUpDpiakchwqihVp8jOMUJT3vW+GL3U/9i/mhHm/yX7TwlJXDYrDIyvggv5eEBKuqlFeAH6G
2Setr15P41WXvYU2q6UFoStvjVE6OWRiJqGGKj8oTNRMMNi4MqM4Zg1EP+rFxcma9MAcCFX0MFA+
E1BPvF53XmKl7lFpF9+B6VuIvxCkNNFzZRGC27WZ+CyriAaO5/yxaLO7JS7zleUwi3eCfV366alw
hHGlTKVfC1otV+R4xBo02kWV9bakLPXpdQhraxUTHReF74qa8IEOHuU+lu/UnB+wdm6j2ipeQmW2
j5bmrxz4L0eTeWihN/p3q/no7aAgnFtDR9xG1/RIaBIlo7qw3nTfSnakvVP+zxzzzXSRCwyjlz/3
hUGp3pe/SZB89SpkOl2bTCxfZbWjqW3vqOs1hhlepAEDq/Cqa5wVW4pWzmkQFMlG8l7huOOFoejB
7E2PIGFT1bkPnR6xJpDvrhT2fXkojqVP/m5XHZxKUDPkqpknmOm5rAJCqnqqmsgsyaVxftmUtNai
1d6LegJ/09b9Q2JHw4PhVNEuwAJI56ZFREQ3OXV8dP+DDta6GUBiNvWmSVpsdoEOpxvh5YHuu0Xl
I3IvqVnfPSQQyjcjqNdF/6SoZ+Bo1F69Vu0m6dg7rGnEj2iWd3Xb5IzAuXpyCSDakUC6MTXbobSV
0xQZKU6WFFUPsDqCPd7GmSQuXs0p5+SbwBnjTNliAGaM9Y1XoMrEqEQZEwZDoGUYqwNdMcSITRJu
RThF19wO/tnMEZenrJwKwj3K6rsoNPe8bDQJEjzBF0jJBVoPcmzKCKJ+RuxvPHotvDo9gRBWRbkL
aYN1KAIIkn0n2EeP4Gtit1GP6bwBdl9rNgokr3Y3iq7qxoCx0evZp1EibSSIptu642QQDOgbp6yG
/0o/jxQpt41WVpGWB3rRRKT6NSm1UKzvSWPla9x+6tBplA3HXuv3chy8LXCGHgNP6Z9K8gt3RlI/
tyQYnClp++dgjtcG5lhvNRdc35RJcUm0cnqW6Ys9j7uRkfj7ruibF6QhLOQlYF9wtr/Jkw/vNvyv
TdUPFRw7xBquL4sDKvU5WhQVTPkNmCi6krM8i0HH9t4nnJih/mp1rbqGGdIrwMHaUTOip3HSvNsg
WvdlVJzvCUaxv+tq0CvEpKIZEhMaONV8BXU3fUIR4ggOrXS33EUgciEDC404JYIVbJL4ZA6Gfa+s
sUZeOgHPcaoPSyrroe9/973RPkxgUTedQA3UUoK9spbESu4J7FRjzuo0ICIWdYlDjOJ7CtBrl/W6
fjST9oETjU6+qZMF1aIXdZvQ2xvzoRrjnKenM536rpbbsJsb2ElozxkYbIYbVZ/6BD0+FqsYOc8B
vS1UcFO/FSQObJq+fCvMvl4jNLY+QWHMoQbuYw32DpEUVHfL/W1Hkb4a2nR46r36wuwgOPSJjtxW
ZOkr7cDglsxyct9qQJgzt/YJJnwqwwClNjW9zCJulXJUk8I9C1O0kFbV7stxoMdvlr8JXWTJk0ji
Unp7xXHRHQ0KKiev7VaWTT4Guul0bWSxfVjuIvbqNh7WXBCQxmWoSjRrHdkKmc+5Ymn6FTWz2FIp
JU1gzPWr0DsdyIDJiA7m6WBYkXwe2s9CM5Mn05PyWTBFhv7+Wbq6/pq47IpIK/+5tTymdYTeT4W1
95SGfBLT1TOwtytllO5zGilxVWOHsMmAjT80gQviliHDQIOEGbWlhRiNXxRGn62+GZ6TWvaU0TMM
AC6C5bYvmjs4g2SV5pO1nmTnvNo+Ys2R3OcPvhKNMRB73y1wbsIqHhNO9X3sTNQXdfXQTthPaLOw
bFehSzBaPPg/s0vWTD0U2nGUH3MdzZMOzflINS58sSXaaRMKFWl1w83SMZvFiZydAyI/YrJtTqZu
hCew5pbdX9K8K8nSasNvRV6c11buR5c63k4o93fvUfk12hzli4kAq8517YkScgVqpMw+ES6+Aw2P
z+XEW/Ssxo8ANQoSNLXokfETuX2GjS9HbkSNklZBXg/x87LRRhA/0RR4J7MvakK3yOXpKy+5LJuk
pcFRx9b3UsGN0VkaGmEyVdv+MRkij3X0oBi9DplGCFZK/ZV+eudvQzJDOTi0raDThrzawAWJkRE1
u1HsUWLhtgoLmrodDOEa4Q4LPJvCtvJA+qUa9Sdbc/Yuva+DQ9l3nTW08eo4YAlEZ/Lg/+BBCx4V
Ba61zEkxoh0gtwxp1lo4FJQN6+zM5eHa7s3V4oz7/wGU/w/iAl0jCAT/c/7k/26SSZTf/yV/cnnJ
f+AW9OB/6bb+f9g7k+5WlbRL/5eak4s2gEFNhDpbto9sH+s0E5ZPY/om6OHX1xP4VtrXefPmlzWu
gbVkhEBCEETEu/ezDZt+kK2blo0l+v/iFiAxeIYtGPYaeH50Yf4Tt2C5/9B1D52iqkkbOEtwKLdV
38X/+39Zxj8s0/OANFie4fiG99/QFvBkK57Ceyuvz1S2RVEXQ69h2LalvNLvvNCFpGmaMrhuDDl7
NEK07+vDxN3w2kiIxTaXiSlIauGBr6rHlA55AAf7xzP1Lx27L2WHPHzsYPzhVYkHpv0pkK/PyGOA
UBhfd6p2i0awfH22/juqf9dl9JR8MOJqHY0xN/Dd+IpKJ8TDav4MnIvSo680FKj6IyDs5nJjxl2I
zwq05tsDpGoNdqBaWCw+Twe7+GKbC+g/pXVp1OZjt8NGIyKNRwfsDmIEjRgRxbJcH0zZTQv5bWiW
7LenJFT9TDKzZTKROSt6PLw8DMv4x5oUb7iR51k6b9MBJ5MwU9J31yPmzbkEWc70uSeoza/LXl8e
ZXEixHLS96Tr0smYkZN0Slz29m+eq9TvUovJ6sMpWKF+KBdmL6gY8zQa0eC8Ll3/X6Vj3iRtPQgx
IQZLpTI91Td/ezCE+vrRKvPJ1OGnzIPCoUCF0BsTMqsaFYI7pLW+89qEfHIG7UZ5XBevK7ytNTbm
xRnRbyycvPtZyod55sSwlNpqfbbqrtZnpKE3+Hf+/LKOXIcygkW2ogaPMFQCLex3HKR1xfV/6AEc
yHcvvW393TZLSx3auZNM5M14nj/svX59We19/UjrNl73tD59+5zrG4v6UM+ca5mWmWAeVAdVPWNc
bV5buJdwgqun68L1QS6YIW3GGW+L1meFetv6zJEatrAqfV3jbfnbG5zWKKhdHQrNQHZTqmR4UFE8
vj5fF789uOpceX19XfiX/7/b1Po0kWO6JxPi89tb1mev2/m4iXf7/Zenqf/LwkNy9XEP77aUqzB7
vKVu8O7d717/mw//7g3vnr596Hdv/cvX1zU/frSPayYiBfqdW3uAWlVgelz+b6f3+uzfLnu9Lj6+
nORWefywUKu4mNZLh5GwQsOrK+ztgcwgxtwaAYooUqEFHkyatLf3vK34YbPrC2K5R+/pXK1U4lVx
sj5b0cRv/35YVtlERxI3ydnzL0/XVdeX1mfrw7qhN/jx+u+rYGZ9uVg3tz51xo4t//3e37a77obh
x2etH/P9utzEGjx8XZ8OGIv0XdouxkEfiaQEFXwtHK++nnH3wmdVGfbrwvXBy00ssq8vrWutS7tk
BP/mUqTYtDIlmLfT0uG0vrToqVjoXLNV3QEV9OndZkyhBiG1Afs2o8xPBgprdZoFZwKqWhISEl+R
6J4bt75Ck9di+pE09rdwqZkfMmDQgn0Opqb/gS8Eby5pAbsh/zWPOrT3ON7hLyIIhdS1gBmkU52j
AM4ntPdUNPri2nKjn9YyDPuSW9BmzIwiCBu4te8+5evXmG0AoHMCQKVfFVGqHX+VRa032X+3bJV5
ru94fZu6MwzrLXh9x1/8i38a0+GHTf8PNoOlpD9Qe3tVbPnrzXbd0+vTdffrZrz1vr/u4N9+kkJH
AAvP8fD+07RTta/N+aFe72SrdnVlZq/POvVV3pZ9XOft5bd13pbVUgi6In/exIfNmqvcfF34ton/
bjfrp33by9tm1mV+mn0rMkCGsxL9TurWZar76vpsXbb+yx38bKT6vH9bPsTtyL1Qve316fpSut5X
1/d82OL6b7HeIdeXX9dc37So3a7PXl9/+/91m4xXkCA4OQm32HndSsMrXTsnQ/+OFwgmIeFg1agT
JF7MUPD7cTq0ChRO0JbPdEQLbzbTt0to9UFuC7gBcf0jGwTZeTNpGNyfqbfFLsBUh6jTplB2TL86
MtF/8KnwwLT0vls2qt46uc7a70LzroysLhCESjOoQpLPbPeB0LV5Qx2Vakgrf6bLYCO1RteZWHf4
rJdzJMNDS9LQddbkxMwk8jNiXCxPVfs1T7SfCCkTODQELldMgkcjfrTUXILI+dL6pX/AK0GY4uii
N4sPdo+lONeBQuXlsAGhsGtl/DNDpkyXWBytljhoJxwZ5WUw8qZ2N0z5iGbePtaZBKWVvGTk4GwY
ceggqAWwUp2okpGhfptlzzNzYRuEv+WJCnO19SgP56b+pbCy6a5I6hudCjUTcopg7T4OY5ViWdr7
MVMWspL+rvAJ4YUgSnjamDwIA1WViIgIeB7KqkB6X2G7VZlaOLzTm2RcvlZ5gmEBkIQxftPbR9iN
Z8nUZCSPVaEXu9pV7ZwTQ76weuA3mGezRKfqSW7rBt0uk9oLCpd7WxCcCpz72jQbVTqqSkJwqu/V
CLnU6yI8h6i4N3Ns3ZsEZww+AXAh5v/chU0Acuah6MRNmchvcG8mUjjIL5rvoyK6Ts36lNbTS10Y
asSAU8GpkaU5I1GqRgctP2dmDWBlnFx1M69ma15Rdj12NKpSt8q9jRa06PHTeIWJEkn6PwlFA6vc
4q4m4GeLkhGKv18lV7FrEu92HzYwhuqEDGCJJX9b193BANJqQ77cgbTOS/r+TkLAaMLXEst4NY3e
tzI2009DXy/3/VfvUZ/64eCSFg97Vvut4e+WJQSyWL9U/lIdGuRTqFGQYSzW2aKSWJX7yKkRyfq1
H3TOZAe4ZwNS+kibKFFDwr6nZmNblJjz9koqfGSSJvChvMbdYvzGc5+Q6xlGuxGx79Hyu29R1r9A
NZ22lEX7DbIkZtYLHMqt88lRGORgyPAs1lYnTl6EkMbPE1Cgv3C8hfvRz/d5Ae9DVgTndL1x7bf1
Synts6My0wmVPCw7gNYtmdEg+fzsDHJkCJyGyqlokXc4SLmhONck74I1gdPALVrkjGxsAUaAFAIu
nsV4qJeRWD6DiVU7xPyajt+6ZboXneKBYBXY9GZ/vb5jrmPl/5zhzrfnMozqb56THxODCrfr7guu
jzYrmm0IkARly31Pbx/IRO7BBY1HqkBUaPW+OINbuiZayTiZaRoSPclgzY6Mn5PT5Du4sHngRHN9
nkpxNU/+fGxyX9/WFGlIo+/vIT3NZJgX2LFg6BEdnRTnGe0asi1cwMXsPS3jwD28UaSJnnBq14oM
6G/2Z/SYwDzS7rGxYu+4LIxZUWFu5gZNrVE5DMjoQsssam91D+1x7BwwsZ2nkeHfgNSSACjnKdb6
ct+QKzKMWXU1Me829K2BMh6Keo0RckmHZyIyIR6MJfBPLvyg0hrQ3emmoJi+c7Tw0MMv35sZeGpO
1Cf02AjBOsu+CSVMEhzYFp0RYbWlCieB7+ERwycaNpAMjUOi6IBaX+4NDwDqKK8c7PM9NvpZ+ekd
5aynJvql0ufAGikR1sp9b9ntrRx9yBRDJze68ugTHEeYKrZ9NDlostPxWPPjAo+Lfy9Y/Eus/gmW
f4H1Pywl4ZawADzEjLmiA9SKE0AnjYxk0AGVYgjA2MGurbgCHYCBAYf1FoXJFdSkEr40FIJR8QjA
AkJTptGNFaugU9SCWvEL4MfuO0U0qEAbQPvbSVAH5Nh8pfhqIPiCglCAQ6jAImzn0nzA+Xbh6gOg
oNgJJF+X25z/Oj/cV4qvMCvSQgRygfLQYVIMBn0uB1jw0ROymOHQW89GBa9hVOQGQzEcmHh6nBTV
wR0U34E5xyHtXKYhxU0WGZ8NxYLogELozndfMSKIvzz6ihpBSCWF56Z4tBRRIlJsCQ3ZOD7r/ED5
xHnMCV9VHIr+k1BUCjLNN1xp1oFwPRwCoCuk8nC2wCxMRbVAtYGCStwPineRrOQLxcAoVxqGc/aA
Y6C/bEDSce6NipwRgdDIui8NvSiQSURc09x1oDYYIED5AL4BzMHfV4rH4SgyB7Cx5tA10DroSV81
4Dt6E44H3tbdrMgekAa2tHaoNxX1A2ED5VhAIL0igkCgGQMbSIiFUW+BGdIPmGWQvhzg41wWQaqk
PfmX2dQhjeQSWhOWym4On5veOQ1myawxwumgzATqYzDW7jQnAVdKeUSYgVCqNh/LCf8k9O9ml7sn
U8SKU0zRgXABA4uUzHYpNScq8uY36QF995sCPrPHoqbWveOMT54hfPWNGbUCnwU9ol6QB+CIp2mY
98IonsqFWInOK495xC/striqYn9BwW8DaHLaz6VivJBMjDXTiu8yrxp3w+xk0DGSMGi9EqsA4kyr
RLvzoHcmoUqdSnvEf1NxbbhID/Y0JB1luGcqr7sotKdtIsKzpZg0jOig02T6tcyALjbMV4x4YI9J
b2eHNk0uYZHm15Tm7tze/mEPE26UJbrWFQnHAYljKzbOAiQHGR8ql4QYajHfhOpI1wB1KkXWmWta
vrEjBxrmDogjj2S45FdtJCSf23QUWsXo6RStp6ng9niaj4AclE8P0gcXw66nPb4WwH5iRf0pFf8n
dCAB2WSo9LEOG0hRgmZwQS09B7nyg7ru7FuSWIwBQX9n1p8cQU26ATQWktHRm7RnmUITA5lAc15Q
V+rBFbESP5t1PzkGUp8iwmQ8/KgBHNl66pHaCPPIBX7UDKG8IdzvwZ5y4B5E7o5p/CubLgJs0gw+
KVccJamISmVkXLXlOAWWjVoLN3S/K4TiSb1AdCSbS6GZTNd+QreEuQm0YDhAP4s9TXntMeWUyAaR
xGtJkGRleCXpQuNeuqkBhe8EoMhjhefOxTLiatYV5KkeMAeBvOUIJqRJAxwG7daWln4loU0tCjtF
G7crDD+8FWX6gKT+Zw+hylaoqgRmVbfCqxTGCgDXScaArUIIV7I+lgp45VsEZrdXmTOCb/KXkv68
xDBBTIWZgahT2CyGD4Fpfx8VTqtVYC2pEFtiAvkPcwsEPI0JYj2ZYc6JvM9TcY3rJT5U0Lpmhe3i
sDxMdgnat6xvI0t/oD7Tby29fHT6/lfUYlPWIVOjS/uKU6PeeFNs3mg4MvTE7I9xMe0WSZxCFafx
CSYA6StkZCnMGLwx3CK43BSCLFUsMgUly6GTIUcncnwFltFRqBXCDKU3MDOJR8khfKSVY7WN9O9D
N3/XnGEfWYDQDIhohUKj5SskzSEVMV/mLewOqlPh4pIWmKJ4ga5GRfycR9yMY7hrvQKw1ZDYnORX
A5etUYA2C1JbnlzXKJB2sHiYVAblhnsxQKRI58h3YohoC+fogFTJBQHn5faGLpq2Gb0Qw2xl9Fs5
YrDCfjAohNw0kacJUg7k6h2gDurLK25OgedSTVj4MMId2DNmGsYUPJ2enSBvRAe3WXZoMm7DBkl0
GeVf4n6JIBKjjOkZ/5CWWT911QlwcxZwedE7MHrIjyPTHQqXh9DluZ+Tz3pUiW0Zji/IXG9cfzCu
jHl4IVqZ6XiQQO38MuKOvDgxFoBMAfqwMFhAXiBjpArfJ7apgvlFgHvhsdzU3bDs/F6PDp52W/jj
D39us1tmjvaJY9nXxoQGOEskdviIrB9AvszRPztVO2/GDvv1oF+JmJBYWPa/a68mFSNE6Z38HMys
2UhbMGnjo0b3xx68QPerKUJkbWD+vFnlqJsJinZuCrXr/xRasa1SnGaNf+u47cFuBHdMKuFtGN17
TXZBt3ocDe/Jbgd/MzBI3lju/LkJJb9q/2RAnwOnPtQbV8/uBr29oZWGMol3zGtwgplAMGzzOa7G
Gw1f/lwN2F3JSKmzBOGvlrfoH434OJi2eWh8fjJEGWswCxkr4bleZH6W4cnWQAWRkceicRrwoOTZ
7esyuMLQ76sRibGKc1lXicww3hYNpeRaLVtfGBYLiZ07bSV1SitGLSEf29wez6MxHjq3gSCF1mIz
LtmwQYub8kGiJ60eIg2b4XKdyt7dDUNHLHxyclDEJ0wR3A1Aqe879TDn4T1yaw+0zsmNRue8PjAd
iT18XuiJ4th/XVYKBA5LT9QKpc4/lvULKiTTTsyD9LRN5Tnhp0I99JyMtSvPXBRIzruOKJTCNM9o
Jk0klFZ99GYiKdZ/qeBa57Rxk09j374uelveCvtLQvf3el1E7KN5zutpIdMGtfO6bH0A5GhifkWO
vK7y7gXMCpimXne8LnZMpCcJ9eardcfrsjAewbJ1FvafBiW1+pDri0mmlydHzI+v7yzq5M51NeAf
cXrPXCH+L5R8hpHcj3J6mRIZXo2GdavPaX4zTY59Xh8Ar/QB1XNn/7YsnwlUCWHcBJmupdoGC5Z1
Y2n9deZkzjlRD+vKfSIo58DvmOOOfJcSZBPulEhsFqf2oE6o/xsVrotZE2rf+n9cOyY9o+mctt6n
xacNGRY5cu309tlHc/iJeA5YG/bZYnjz+sDQ6lufxgumj5wt5tHSbqfS4ubwz/WmDLZTvoBdXTfk
6pU4RUVyLuqiv6urGQmgOqOWOgEDABHFz4sWjWhB0V/zonuTQKw6jKbTutr6IGRlbkIPLN7677ou
Ydzd1pHkA6/vWpeZM1YFrUKd2xOhRd6Lf85Lyz+TaLeoKJfvUdj453W56RbDJ4ENKkw9ne+hVgv7
+ap2zfh2XYNR4FlPqM0nC+dfNSfdUYt8cZZ15QJaiSWefW/ZMsbCVq9eMLq0vdJrQlnWf9cXoky3
78gjC6w06wi28uNu3xaWFQwJ7NVscG7e1o0lgnW05O4hN2W69+YUHqQWxvc1ktTtZM/ZznJDon7d
ToZ7y2f2rZUyue/Vg9213RVzSuRSTSRy/H8Vwf8ktwEnkA1I+N/LCG6f2/b5Z9y3v7uufS8m+OOd
f6gJhP8PbHOegdPRFfRFKeb/ISZwrX84uhAWvU+L1p81/ikmILvB8zzX9QhVcFAgWLz0h5jANv5h
WphEdTIdBLxjXfw3aoIPNH7bI1VC6RIcw7E9g6yDP0sJfGsWWkZG0FEnB7my9S3mnY0b19aeGQOm
NT1mRt8dpPO/hir81R5NXbct3RUWWOwPe8xLgowYldbHcdfie98Q1vtkipvRZhppRIr9H/j2H7jx
6xdkR/RxbdekdqG0FO+0ElGnhUtTZ4i78r2dM5GpufOlXrJn5Gz/gRn/F7vyLM+0EYcIvt1Hkv7g
5oZfNUt9pKPzkpEwqWaHE2vnZdGPvz+GHwQg6kuxJ4fer8s58C+/GoyzBdjhVENkHf0dAQdkHsaC
uwTW8f9w/AzO+fdik3VfEPBtz4WsjQnlg9gkqvWCmFq+FWZpMxgs/eLJhok0cZrAAG6EpFRQMYlP
J4SGUu7dwb2zIkkGZvkfEPYfYkZeP4lp+qhYLUPY3sekgqHwtM4f6yNRoXs9YzDUzw/4ry6GNl+m
enpobfd3yI3l7w/2+g3fyW1e94vnBwGqCWPc+XAENMOpLNdQ+kAtu0r17sp0B7q84wNCk4emJ5+r
jG7ScrmkniTxU0ueGxuQ/6zKAjZZCpMnCFLPPv+/fCzbcizSwWwhPl66pLD2JjkV9bGzWyjnuQMr
gL111phtdK/71eu3RGaxIA3zAL5Z0FX5/axoscQKPXoOOY1Lvwcti1Lqn63gX1zgf/kzOfAYLeHq
Os3Ln684KMaMJqoCynIvG0CZJlMEPVOL88gFbnNF4GF2ze5bbeKS/ftdGx9I8K8/1bt9q9ffXe2e
59uD1uf1cXKsT6NO1nwfZYTcThomgeky6T6HIp2OoxA/kuSpbMLuP5wtf9UIiHef4EPzxsQUuqeS
T0D8nYoVZH5hSp8XBgJBSpPw998Xvde/Hm3f42tzXrqAywjx+PM3rkKmBoqqLo5QcvaudE+iyl6I
X8g2sz5QGZIFRgNUpclT35G/OMfUs3JvfHAa68hUJENEfT7hMnqZ8/nkh5w7luZfT6O/r1v9UgMq
xLB/F+n9g231D2SeTw7ZbTRwaE+fhdFa2Gmny5Lv/ZIZDujpoiiQMLEdtX6P5WXDbA6j2kM1W48w
VYO6ohbXejcrD0xwgmYZKzkdUzpWf1cuYKRcx+BcIYw0ZOJRXVCYlh9sW1wNYIhiRlO5ipWPLSZj
db+8deMEw6NtVOgzn8d2OicSsEoEYqiaroCvgXXRRbBk5blzqWDpcUkFq+itjYizq0JG5MhZewTn
l07qR3L9sj59zl39hB2Yzpq/T+ys29TjsDP99KVw8pfKTF/U+WT6nMIGnKJNUmK9b396qilWR0bP
RjOIzXZfjwwcJ/OnRrLcRh/iFxHDZXfd27al3jXyvYxJHBnzfc7JsXGcdgsr6rI2Hp2YTnHDXLvW
ADWf5uLZYJ92wwEyafFGnwoZbsQH1PD82P3zqIIFPVxWZtpt+qGjDgk8hOG0T03KwK9cQAgnHrnc
zQWClpAGTB1+jMgvY5btzEr77JAuG2hV8YKIdU+2+AvA/lsTSvjGnkGNkoV3YiT8k57sxp74qhqg
aLBZ+mVIhrvU/z15tUW9c7zgGrh45sIcMtzBtPavJQ6fuurHDROZIJ295X6yPE7Y5eJ7w4Pvoy0v
wGniPAJHQibFPRJZ7i519Ow7HIIylNsy+SWH6WTr+bPaBVEiD/GoTrSk36v9JbP83qYRYr382cLw
66gjRecHPKS4czP9gjlxq9naCziHZyMtngeX/ro1XaRksnvAiVxF91ZljhRzjAcFg7f1jnMKTEYQ
Rv09c85s3FJaEJ/zk5zDYgeTG685oZVefKJqKrch3YuFTxSU9PZlnWj009PnlNzFgLvjJ/hNvz1V
SjQtfqyGIKSDzO6q34WxM86O24VBhxGd6+pm/fRuxvebjOFB3XdTrLub5NmsmTuW8nksuEZm+8bv
3DwgfJ5KD0J2VZZUp/Kobs6WjjGyR+CyhMUxNfhtEnoWB1tCBQyHi9Wk9b6lznSFBPLJgLp7Y098
tj6PmZJEo0iDJcIGPLQeTpwflonnKP20no7SiV5SdeEuBecB88hfLTO6dztEMoRRZJu1KUEP9zKK
6eKDpTcriGQhdYbxYlHgpihCWyxDyZzhMiMYDQkh9ePnbqAfQa2Gi5Oo7nl+bBf6hGuzNahbfQzs
cGRaHjuLrUp5TI1188VQP1RQReRlUktL3Ht9mcAdu/1D0Gfxi1vVaAx1mr6uiXZunT25TfasEWoi
k+47pLZh5hoYOF2MKHv2NGRBuj4dRM8tyx/pAk+gwDYQerCOqRX8/hDJkYvMHS6eajM7jY81CT66
ZbErg70Qqgh1ULPuWk9Cz5gV+xha0KZivqxxbRtu3HSCbKxtKd3e6j3Hxge2dRj1o+MPO0LFTfgL
CeWlnHZb86Nk7zTTLRIdLI2TeRG5urpEVbMhCGhdT/h6zZU+NXERNAbi/7rDqJt0IShkLPbh7eJE
zg3id6xAngckbuCEt8fr2qRICOeOQbK8crG4b9ta3SarKdxoWEb3Qtc+c20lh1Ro+5nwsMDsKAXO
Wgu/uIR1W9uP8cAkpjbV/i6v0yeSzKAKYYvb+TkHLkdSn2pcV3nMsRLjfNHz0WO6kBNy7byIPn1R
twO9yF9Qrh41nUNDE9dhg0Mgqv8i5vYR9HUw6Mb9GPqnuU/3+ThU2xBubPD6E83dl95HsY/OYD35
e7SOW++azDVvoyWcUGVaPhtGNu+MHI1YO5MnIscycDit42modtXc/+5hU++cSjxKEsOvxjC9Mnxk
BwkAAUSqtUAQE7Z7K2qeZM8RAVKw92Rx0/ka4ENp/BB9C5JsyXSMylm3xZkkA5FKc0vYGxqaSDvA
C0v4AQGBOqa289yCi7KmTFRPAniohbll5PJxNK5Dkui3cC9hp6QLob5VvTVn7E4EpnN6tjPpBx5+
nhI+aAnTK+4k0/VuHHAhm0EjqtuyZtLeG+i2e/NvCSfX7Gm3Zu6Zm3D4LfSi3AEPqICGIQbJ8cT2
3lTvQciwiMZckqq58RJCJDJCttffrsq5hoaleyntS9v0nyaQO9uuQLcAO+YZ6YdHFGiigiTl1my8
PIhzfnbXNZ55451po8sp3fFo28w6rn0i25x++qnDIMkHFDlrgkkQqwvqHMFAhUsF8QHji3gk0Lzo
tIBs3TwIwYgF/e9JLyYEecgt+FKpXT2gZr9gZe7w9vePSznem6otd8TdojuAQVou0Wi0vrplR2S4
aoKcvsBcQ7Z2XCNRwSSdcG+rW+cyud7vfOKyBV785I4ueqeSmpe11Dq55z7Vm5Fn/Cr5tvOmG8nw
YG/XxTUDTVy8dmQGWTTugRffRJ7pbOEYfO5EneCMh5QtUijvELmWLSW4iiTum9YFRq75dAx6ruVt
KSfnpi9xvpSPZucNj6UUtO0V2buL93MuxnvD9cYfaUQRJBPXUTSL7xGWMXffdtr4Oa2IXhyYO2Xw
nWzTMfnqtYN+ogjODLXnnLIkDw9WlZ5MatgyrJPbSE46ypmkDjozsrdM7lH3j6ufiT9DJZVpdiAE
h+mwi09KPNPqfgCsCUwGQjJyRYEBy6tZgufzqVYDPpIw7JeEWmuZHNqCMpdsNH0rEgncBdpllYmr
Jmb+s6VMOwp9435fx+Q2p/1YZruudw9eizIlKqYmyC2URKDwGsc8O1ODJbGqoGOBqnM071gDFsez
UO4Isi9wCXsXgznbqy6rt5RGkXwV/Vk3BlaGxVSYbQR2QZ6k3eOBFCQwo/cadmD2sa7L7pc2iru+
TAlNJIo5sRL/MNXFyfERShD48aBENU5x8cYIPYrqMuBxpPeqt1pQh7ix4krsIJl6W4NunuP+7CZu
H3o/UnGmxB7k1afGMm5C1y4DkoKrAOi57tHfGiYgRZq2bOaIllyLKMqlEQMTYAhc+oLrfybtckBY
iFIiPrho0gJfOv5mqUEyJBm3gAFVCiZ3rwxSl/Ny3jl+03J++d7BnZN6oyfEOTfo9uDYEcAmHIyg
qU6K5dTsR3eWN7HRXldz1HNHIml5boeD5zefspHCnVNRfSk7e2t0mbtrXQos+jB8axOutAWVzCYf
GrpRXr5F/57hASmPIIz1revGzXEc0l2rZwHWtjrwkcYfxt45VloYBg13GEqX4bwVtW5vNKqnSUTP
z9DCH0ObcTpxUANwu6zQdQdwJcnOEfGL1bjXXIM5kgzudKVVMci0kwC2iBGEpAReLVS+DhHzBDRn
/gE+5IMpKb4s2FkSL7KOvW+hndO8w6RFZAupOV/RwweKnvJQFnvEDj9yYpj3M4CSbWFm36u8AwmV
f8V3Qo3GxHhpYIOWHdwmmyRxrxOf4a8me0Zvgjjq4VbM7ZPvKeFEMUgov3G1dVHC6SZ9g6X3jt4U
0UGEGb4xehiVBifBorqUnmEOh6H3Tw7DB4pUxqU0ITp5M910jW6yk1i033X+rG6Yr7NL4AOjKsgS
+j9pxenDtW4TRvhlcMxrGKZAelWnIHMXBJ2Ldqo0yf3dpJ8loIkM1Kl0pAMb5Gf+Ye22ZrG1i2p4
bUb7Je9gwYWMZtKByM2mGM+TL9pAd/2DZkx8UoV2Hcm4oo8XrMdkISqhKqszbdKXyovu1q5ulzLM
9ExKS22SXkyPzhtM+QeDkoT5GyILF5Iun/36oHrKSEAvJVE1tllHgQD3SzYyWLRE++bQdtAIwg8K
o3K3WM5R/fkmXxp3/stCRgCd+BR4VB5+QkNEsmnJonqsvG0BNNyk59aUdDQKJ9sa0kuO2tbymuYm
9nY2A9N9nTSkYIEyVnGki0XvwusZ3xWhtoO0yoXblhvNkLtc42dM1WCrV3MtvToKMQoJcgXdp7BN
f6AFvTgpRL3Iyp5Nm+M/LsgWC8ZpmvCVKYgasRIe5YxIDmbJwa3ysztMd4vrPBaeuPOZOaxteFJp
txs8eVeF6hJzlgvWfws5o6SiWbdgdeWjo4Yh45TBKMRuqMk8R9XVLlv89SdrKIkWsot9JL1pFybl
t9lG7cv40nU2RgZoWLW8kcfQ1FJHVst4eO1SdeW9m9LOlQy+SHSYUeCFgb9wQ1XDUgA0301qIqAa
28RGBKjO0KhvgRD7yymFt+3V4bRpCn5r9bF7T9QblRUwGIwWBj0/mpZOCcaqtgIYQSCSGZocGlhy
2o9ZzZ3aKIYHi7LxpoiNY2SND9Y4n4AdHJ3e5cDTs2eAti+S5EXz/WkH1uQhk/R7CHa/xh1wK6qe
kWk7ADw2L+tvgNov3FnlcowpmmwG1a4iUGNsocbHejx/scX83JPihTU5Icws9Al+tSBDrKNkK18g
f2h3ukNXS+hMVuPAejYwGm3XD0Fq9tZXQ1tiSW9VZ4rjRPOkBqt1upx658lNfUj91XxdmuaNkFwT
rTPfS628cd35lGfdJ2Lm9sRnXmsz78xK1lCbVvMfTjT8GKsnyt6oEWfII5wjpRWffab0LFMcq977
Xg8O1gZjujEWOruzmzyDSJKbMaJLFn5Zp9/WD2+oe06txLBmwURFyk0Kz+BLJ5BVYenmJEAkPBB4
zsyzGu8SQ9ZywmeJuAsL5lIMiuyFcT8ZiWAKZrq1Uu6YmvNJGwD/FdWTajDgQX6FkEU0IS3fZIhN
YjWcpByeVfXr5e0NHQ06wYz1wENtLPm4ziYTGWdxq/+ueYLJM5PhJZJJmOXizuwicFPl72bgmlaD
+qGiy44Vl95l5d/YqJw7AQehC8EqYRvf0cXwdx0jYc5g3hFZya4gfJDktPWqXdTsmNTzX3XXOSDF
GUZ4hMgDL1MX2t6brktwbdnEAEQ1tPWXMhl+NXJ4UE2J+lXjpSfWxXkmHOs5NX6mJST+FvFcnpc0
M8T+WOat7lPxXBK+tpqCGFqunmiaHhz3c9bHP6VBbgSzKo0wEXFYV2FPk7GoYzKE99NCGBJfU2hq
TplGse4INfOYzHQ1fns1cdm3JqNJU91InkyuDimYqBhtqEFTwZ1rrQ1YGI8JpoKVFYYgfDRjuUit
fZnq/EH61X4hIN6PFZONjvoGETOAvUoLVAEjNZD/I3q8TnUmvYby6yxSSLI54w414UOexQvEJDTT
4EqCuNWuKPUcSC24uOrUXh+SRk1ObZKCYDypJy36yfgocnE3TZyCRIyx36TfiXE6uyKfd+vEQvw5
B4MBcNxrAzly4sFMUtNIRRvUnOBkuGEqx+BIT6DvDYOeGfPsGbMeRd68znhYfvFcNj1gTXM/MHci
HDW25qw0p+LQauKQkK8YTOv0GSwg38rALoe3IxooIisZ8XNwUpOvyVcEMfeDycOdbMYdZGtU8gYd
v8IovnaDcbteD11IbJBAQFslDKhmzduKQvxyiHCBsTKz56zbR9M2crwvljCP8H85xdfLr3U/W+HA
2FANtUPEhyiF4cWnBFwyZiM3LQ9MTmg1vOd+P8gINQ4Nt5Mvu145NISXXTVj/5AjMJtr04J2qPoH
2NODeEDepXrUDrOw60grUlNlOfCaucQ62nWFt/XU/ZGCC9Z7rutC466bMOlWOjejxvAojWkNcFZl
QYkmeqgRlncxP4iTc0rKxaQhZeauiGeVY3BkeKoRrzviz5vIySYuImjQjG7knDy2QvqH9Gq0YmTP
/4e9M9ttW0u39ats1D0L5CQ5SW6cOheSqF6yZcdO4hvC6dj3PZ/+fGRW7WR5rUqAc70RgJBkO5Io
ajb/P8Y3YGxsNDbIqp7fAslqMms65Ar1Ffct3l6GVwiYpBPUKwxGpHCbyZcFprjsPbNJumEE1iip
OUWNlT5VzXjuIxT1o9cqaEhS8mVM69XSUlYMV183CO5Ovy1VGkXhTVdJuCkLydpftW2i6ggcD5ja
MkqTy2THUpEEDCiiocnW2DGF40bou2ECfrECGx3sXJJLZ3F6ENlfwZjzX6YQnIoAzsRcECsKqtGV
zrnDV03ZiTUyWqX7PEqh3zOUjHMvoHDoIQVa9t4Y5LcWKaljOzmlbmsDm+pbVNynI1NIREQH++QP
9dTcFQpbbw8cGD42kwGV6W3mT6JoC0/LnhkhBiXneW6LJcvoBspqWYMGm4vV01yaErO4ewHQ+fkd
VYYVzWrIU3W7qdBpKjULEkJ3mLPa9LXqQooG24B02MvyXa4VwR61mO6W1dzyRll6jZvCNBib2eRR
mU2d+UPXG/5TA4m2L8Kbr5UPtV18cmgw7pLyoo3qRw9QGdrDiaJq8mKFpJ3oAQloXaR9rwlIY4YM
lYccLdt6vuqH+KGMUTeQa8i3skTAmI0fFY+1CuyH6+TcessnyznwGqyC7EMbKTCoX2rm0jmKWBBT
nILHj9KjMRxUmyAWrxq/eLr1nsQwNOM+mNY5Vo7gMmwiTvqhKLFpF0A6Kt4WDp7RzJJtivY7KD8X
iSK3gXnndflBUYuP6CEJEbHY63pNfZ4R+IcstpQVw2W3Mcfk1ItQXAa1ax9hAz2lyK+U1Bz2MQaF
QiE6CEhm4ZAaYFG+W4cqyuN2LEykjUr1XE9b4FpHkJb2Jp90BKx6Et15OXxqag/tgNhd7UryYZEf
K0kHL0Z09la2tu4WfmuuyzKp4RSybIja4a4OdfWMfHoVdMG0VW06c4VHepYf9e+qVpcHcKPrnuU2
26PXrNcNzBZPJsYnM62ROBfKCxT0uUbqR/upIBK1UOP3iEKNXQ959qyBS9sZZnaf9bZPGI+pPsgS
j/mSKpDWkkSU+WBOxPRFHfwqMUDLnA8emUTH9mOegaHnWpB/HMyZxApKik2Ko1DoyHRr243FLSln
HM58kEkrj9h9WOX4+fdYAxMAWRJKn1RrWD5ABTaBBk+xCqgXy4CRRitnxpbKaOfFjtjIXK23dZJ8
rlVFHNtUhdlFQyGJQs1NA/ikeT97vOdDGHsfnWp0XKGXcK7s4OfD8lhUsPJAXv4pBFQykol74Gwa
xybtjeNy681dPWj1nW9CY8jL7GQYLUhYp6CSmkXq8ceh6IlO0ZwicrvSo4RTDmF9iLKKhUGBGaRr
97oSA20NSugEK4tRQA9xHOiP6UxX6h2o/PowuGoQ/hQogUJPP1b1/L2i4O/+CJmIPJ4oialoaHMs
+3Kg3C++32rjWAfKNP/E6ufapCoMvq1hee8Q3ccsoD7UMFQeckh72zibLU2ePAQkw5xjET7psirP
Bko/No5hulcScGB8Sg9546/TQS0eVVmd+fFwlVoLOjtOIqK6upZCZBaupe1kaBBRe5vwH25hoBau
jILQdRxcAQ26363BioBBZ3Rqmr92wwU136XQXt73PMdyDzeO5lLhR6MHg2rXtrwcvx/JLsHm9DAa
hkVpnDrF8hgEepYfrbw3lLshVvPbVF4pio1bawo/GipU8RBodoY4nRJQR3V/MmKDiYjgjrpVQG4t
N80s+IL0Tbgk3OlsAQhAWW5186fw02OqrEGNGR/sfiJhoPfIkhbWR0W1mu3gxOWJeGionibmsnA4
dvNhuTV0wSOFM0Iw51QZaKDDkVj7bxGNdjembXhcHloOagyfcblVVA2JT0mRuAx6hCjQZxDUJI9m
8MILvMUdV7nIm4IZ37iON6fxOrpNHGyw30xHWIHANj+OYpf31aMJbI+M63FvG7or5m8x7nl5bLCq
7khyOhOD4XP5ea6tZKiqh+5sjhqPCB8GLmhvtxnwK5B7Y86uCb0iYiVkqJkdcawTK3dsNP8I55mE
krBSKN0RQAxqSjsY4S0No/bYxcBZ1im8qyPx3hgpvHwXAu/d6UaJAciPEc3iuJErlT0laDhxDQCE
0UoUewxehRXbW0+vT/yuZEGHFhi4fHOUeHy3gJ3QqkK9jBO8WLOXkyo43FaQfp/Lkuced0ar8hIM
skkwY7aMazFrjOUmwBjcVrYfuZQihnUGRRuQvmocl1vLgTjiP+6GJoEdKNSZOVtCpotxl2QlWSXS
4ElmRstya3nM9J9635sOVI/RLXsD5fEgnDIugRB/gmc3rlBI0aq1+mXUOK1kZZ7SsbsvgvBDEpT1
Wh+qTVBA6tP85onQaT55sgDHUXVjLmYKD71/9kL7KFp9WEuSXM+Fg7ral/7BYMuTgd/fhIX6ybON
XWSdYP3ug3yAhlY8T2YzQzy9tTbq+551KTtfEeGzYAnvj/oTXjH6c+HsD1ICckapYdSKQt3DeEGL
T52gq7+QhnFpqqSF9S0K95teKKtQM/nO9jaZcqOQrmYhI8P1j6+22OQxRkzHqj9EZvqplvYnNiYr
U7Nq6vz+p6H0XuHPrqF3PmQ+eJvZGkzVdOsrwWF+A6rod6zLbL4SQ0AKUcxaLxpZ3LYYDVglW+8a
3IcUWdZoprchA3IF0i7wZrsBSehJwGhXyRdUyx+rif+kmoJvNvngq77FBxJQatTMFPCVn9PTsN8J
x/+kW80nPQPCW97CWALL9VnBkewksLFUH8jJO08omkt8mKqg3yvTamtOGZvZsRHEW4YfGIUusRpU
4OpoT1llsRNtey/KggSpoR33Eyr3tFIMV+88wNUhE9wEI51eXLeqbgRs9y6r2eo8SSrgtKK+RaJD
OztXeQyl3WS5eprfRjBvBJLoXWeRfoUgkRV1svTrPAfyHmjj1KtumtodWovt01LRixz/21wKGpYN
lUqFxU5xvgpCkjqiLCKzf64w3K1McPkRcgu1gbKLNNZkoyMU9i0GkReknVX3MXhrXcavoaM+6iwW
qR2yZ7ZTMpesjJQ26gIzz3I96/laykJJmLyKWWW+N+Bb/1pvY8wSsz9JwRyVXQGyJoeuIPbDN/qi
eiKkvq0pX+m5uSdYQafgogYk71XYxVjCFeknVnrYmsuE6SylPjGXmnAJb1pyVpwgMt2aVTcFCuxp
6bwzWE6lT5nRsDeJ3kM6ZjvLkmcuC9fXIZJ0mRd3psd+uzBRjIzfJPGH9ARZE6rWHrIF5kWqPXkk
tW1dfpS2eB3MSFkr/Vw6SLYTwzVF4ggvjwIivXN/fVK0WdD1l5OChlSzDHPWP77V5fnCHwHpJPsq
1Z5b5ERVzJZ1fknhYF806zT1ALMr/H+tvfn1c4u/eW4NChdPqiGAclR0sj8LvmqjM1NK/cm+mDve
qcf+iyfSgmeTMoMizGsObUKiFhkH7dm2xMHpe8KYwm+0RR9IuRjZiquEXqu0lJsLHmHcuJR8fv0q
5V9EYY6qqZYJsUt1dJ2m4Z9fZVYNWWyQWLLXbV5l0LBBtOu6XzEMs5kc5/JapsXrQrbOynfQVSEZ
K/v42yzmgBDKG8vojrSJvc3ZEaM1eNXnvZydoP60QJ1FVfqaUCrkmtgCvKYUGwUv0KNY3MJHZSvv
q/O+fS4HNmT8lh8I18Wf7rMpXHQabBO+0QiWG3jquHfZyAtI/ruICdeHjB/Pr9LWAwLXAT0wFyeX
ITL2/WgmUKi7hzENvoZZf/fRkcnDvGGjzvMqq/4hqaBRGsN7MRcZQ4nPGAMcIg+sCN2u0sfHZAj2
vz7X2ls6mgGWTTM1oZvSslT5F8FqMYS5YlP62IcyNjECGC4aVXa/s96kmkcygmToNKbFgRpNhytm
TDdRIsVV64ytHNSc6YCKsm2FrIyTop6hxP2+7kDyzzP32FPPmdLEIhWODB4K3t2D4dEALrT8PNVO
uu3U6Vs6KR2DG55OWY7bpdhMfiHLGuJg0uDVrxWEcBr16pCPbm4oZiFFsqhn7K/Yo6hoVFZ6yqpL
UBDVI7GH8j6tKTPk5FivJVOoGzX3fUBjKtZ6jM158sGa2BHT035NBXDscGrXxcjIAwz0JWksVoXz
z4OEw9JvbZWvYDWLLTUHRWsKN8qaz+TJzeX6NBWsFMC/9yE5wtlrSz7bOtXVnR00tLwgSWR+RwCC
bs2tkRCGHFBMFnrUq6j4GJTmYlHh78M1arD/XptO87DU2sFFXw2L5PFC+ZoLLp8Mr+Um98yPWsdy
zwMJ1EQxGywVXVnt1whZ8nyV1f1OSQW2+qgswOwwHysReQavQo/GY49sah0n5rPJD+kQHP28/2T0
ATy3bOsZRPMU1oFwXLw7IfMEFM69Xikvfsr3fH6p5cHPg68K2UsAm7u7Uc5WbDhsIabkZ93DCjuU
BAv2TXVM8vrpN5fr38womikkcGcpTcecPQA/D2B+i8bEUOp4r89veZ4NLB5jDed8UeBhWxGb1oDq
Es3nlZfPzbu5YZbPSjpj1jCUTfIb/e5fFd+O7jBJmHyPCGgR4s1LakbZy4L8x31i+h+LNLpn+XyY
S99JP6JFHA/erDjL++55ll6ldvLqqeV73TZ/c27+ZnDXHfTWAouEgSTyrfS8DVuCo7M8hH5PuNXQ
8q1q8cjVxRplC0FIjvhcsVXrJvOzrOi/+EjO67m+IWf9GHqKdQ0nCWqF/U5tw3ekwIwulTBvHcIg
+fXn6PxFJu8YKmMOCnlH03TjrQ6XBbZBG7wP9kMceRuFLjrKio3a1dHa9sTczGZbPyXSck0+tlOm
ngLh9UdLNSpX8IcUqM8AB3q3DW1ALVMIBXauRoWgswiiIRc1GHXo5Qjz8tZ5xryI4EHtUzaPWa6s
CsDthz4entIxyjfqhCpWLBlFMcnCiumQ+7gLBb7c6lGJk8pdauI+plPWGtNexPqGSp/jdj2FteR9
QTDYPimz1i3akKwS/MoNysonmYqtTJ2rBNNycTpSKkb6Foreb3yjkMeo4mujlwUxb5o2bUNHeV8B
7tiEyHe5gtUPY4JYV9H3c81xkYpm1NRsR3kHAPibyhwRiOC+kwzIU5Y9OgHaKF9Px02KBZe85fus
9b+ZUEx2Ut+DRKv2eW1T0M6HaFtKEvnkBJrDKYqHZMzYnMaMVunYDPsqDL82fZh/X338L2D1N4BV
fXae/PT92Lw2r//1dTFVXV/Tr//6x/vXOggzHy7Qz76oP/7s35RVTf7TYfZm2LMd+O0GRqF/U1aF
8U9Lxx2E3gHrS5aTJ/GvfxhQWakl2RY5LlLjyLj0b0+U+U/TMLXZF4Lv3pjX5f/3/3we/tv/mv9h
WKjf3P+vDEJMHmZN/a9/vDF84BFi+ONrzE5mXltqxpsBcGJ50ip1K28xwrFNVsUjJlD/0Pgq0PJ2
Vs3p4BdgxVMX0rDJ9znfZzWHGkKRsC5sEE6Vs4+SFuD07zX/fx5pllfnOKx22YQYkhP0xmHgm4OR
wLg2blJDWgUe4JI4Cgs7WzEPBHvd8OQ+mBqecciV7WbpNhBcqBGAVxtrKwXQAYukxvRb0fYyo7M3
sepURzTeutYHd60XbtN0zt+UHfkh3qefLoQ/TvbPJ3eZPX7sFv54+bo676MkPqm3bpqKRWdf5Zpx
IyakYKucR9dyiuAmW0UBc9kgp0wLnHuIHfRpP44+LOtGYzkireCsB0Z4Fn5yLCFvXAnGWdsKgjGq
fE9OUR3mhd8mS710G4qyOlBDeBCWqE8e3QGMEtFGL1TrnCrJ7TfvaT7lf35PuL2Eptp0abgG374n
oYd+RiKffuNCz3ZVrZJTXln+Vu39QyuyFkedhvSW64PcPNveM5ErR1MLxjNw+H4X2uWTPYzlCTHo
1olK7WpQIJiZVSKKjQc59zT8jGQG0iF+s3lb1hd/eel8d7CSaXyr9DdXU1ZkHpQwR9y0wl6rUoke
RoLs0xLIQgqpxPIXUHcJomqML+SeDy/oTiBYbU3qznuK5EDWKtR4AxuFrd5imu5jVo1UqkjDCMOT
EomL0mEjGa3awYSTBXe2orvI0JgBDadGJlaP6yiMHdwaVrLl2qAxZcDKYqvJ0lerB7dJacKVMKQo
iAYBQ30e7pS+yPeWfmf6uQqILvf3ExjtG/2MTelRsmzB6h7K0b+GgXQuyyGGU97JdEfruF0jhruw
sAsPZqgAH6PBYXio0HrIxS8OgPWV3YfvOxKdL5FikDgktZmD5+ETj7QIAUDT3S23+ri7Jxw3dlVd
qR90IfKrisE715wdRLsN20256jF/yYniE3EFmqtopMaMUVUehlqtNr1SfBklGZ80Xz6IzEdYMhDM
EOCQpO1S7f8/LtXZcmpSZtBU3XizFbV7W28HKxA3RbTnzoL8k6CBwmSO3B9i+4E98pXOj33Ix/op
ANXgEv9Kb9uH3T8JT5sjBXYtsBctrqZz0qLHVjZ+TMyTTtDYZgKy4JiZ8/43L/vP+/x51LCEdBiY
LRDbLE3f2JwkBXDS3CvtNpkKohoZPPixvNMtYgiFTO0t0p+ID574Lduys4sR1MdQiR9r51V1VHGS
Kjt+H6VgT3H6ULPNUQzWT3qZTZsxaMPdr1+u9jcDgj5bNC2pOgwLb8fojnZEXMaDdmPtWd5D+aOZ
Gr+EfXIG2teubTsrNxHpF3ZmINfJ6J355M7FdnP49QvR/7y9WM4bXEbVMmyVV/OX7YU34shQVT6l
NuvI6NOMc/U+CSJ5zkMU46rSPqfdxzjPjMdwii804yDW9ULcLadyrJHBjn1CTATyT9Iy1mCp1Egc
CgB4aEM0cxNGlJQUBBo0ePbkPVnkUeBWIXeJHGL2ZmSFbX1PYyNnlepZUbLxqETJh8UP8+u3+ma3
8P2t6gQm0cGxTP0vI5kwFJqTqqfe6iH8bLR9dOptVaymSrc2SWQ+zKIWSTacopSRizoteYmkTkO6
k64I9WlbRGRZEUNVzejAk2hSFBaTMuxYSysbZFr+6tcvWP51ImdPQ7li+WeZb/3CWhEhldc7catq
tCJkFHc7BundZLWfEWBadzYG9VWZoANvLVIsW2AKp7SKjENNZGEL+0ELJs018uGzaXf2WQvimeSY
vxgontdMwD1DqM5eG5ZhP4FZE7LTD7bxXja+vVcDEjniPChWGc+wb2lKBY40NmlRB9tKRfnfaeTY
temYnqnR6gTCniwxPMQqpMUGyoNrR5VGqC35vDFEmsnurqXdHZgV7LtomJqNmon7DNjGNwV9WBYW
2k1praNORtYxj7THJbM1HZRqpYncOJp4mwD9DRfiGBS4eUjk5zclKr3b/vq8G3+uxi0XiiX4Sqga
9UqHAeXPW+4oITIcWKl2c1D6zLRhKljBlJ8mq6r2UpHDg+IQ1UdUSHIe8chiPxgPMqfv2ylptSeJ
19u2tXEkY2RnZMq1bXEsmPjh1pHqd2Q1BwTg5uOp8J/arl57uPm3RdkWG6m3bOIb1obZaDz6mXTI
6oruYiVDQGwjXsnEadJbcbHpoiKc8fqLiDEK9fG+sPPksSvJAYEXt00D+IED8+Cqj6zCRdDqHERe
tb+5QjUW22/XNZaOad4gDoHirvrmTCnoCzrpGYj9CpQqFK1JOws+kI+Xn+oSOJ8tlRHYaVWuvTBF
KY9sOMB2g2hvKE4jgasrvQDzCE7nN3VfOS/Bf1620HVjTGPjQK1PBVzw5pWljS8iyF71rS/0/BT1
cX3vmGaGOufJKxX7XFnKeUDdgWQlrGABJXBUSrBC6FCV9XL5FjpB1OZYmatGKPqlsg1qZm2nnkfP
uUyYIde+J6GjiULZGqQubmPKhpumpYZA5LffGupDr78nkpcxsZ+QrhTS2MdW86pkSX/QPPj/U7hL
E7N0cwNwx0BBdSwnZxWU6K+MGt1RPV/8OgGualeQWh8WJJbhvGtCh4wYKyczxqCCGfgOppxUHTa9
qW90TRuvkGXx3rVnxHNFwtDM2iNnrS6e4xRF3By2s+oK9CuO31frwEEPVvuiRslPmpsekrGFXCX5
jfFZOMafvcgG+UeqyhcKt4shqIDY82T0k/t6smPHKsORFJe4z6+pMnVbQ0ng7GZw0nLlbJrll9Ab
gGlOo31oovCItyogEk+pDr2JICawPtlDFV/NsTWMlSBtfGMUJctGTT1YVmUHEOnGZkukck1q+Kek
9pO1FXWeO2IBu1Lw3rZNHN+r2semKbWH2Buemk7ig8/vyYe/Uzu6cJwwdRdE1eeQDLh0RSDayjbN
4KHHW/yIx+iI67clJUdgDDHcocOBZ/OVRiAdthfim7dGZ2isVSN/3Tq+umHGiU5tBK9lSB4sgrY2
U8AqqZPOnq7aGpVycSwCG9+bPWZw4HBGpINBKR0j1JnG1nD+fku0tyGlMewB1fJDzztrYe2q8RDf
AbpxyYlH76VU1s5Ksg3aHsqjppq5hT0gj47FgzP13g3bjmzPmey9DSmX77Xeqoi5JpmgcsAgxaS4
VdPIlZZM9Q7nHsk64JT8wEalFxUwbiP4M/y3VF3qqN4QwMhmrDUQlJmEG6r4V1cDi16YNh9wyGqH
lu01uUSq78qBzAXSEs5OgZ0Kiimg5Wxfef1w82yE/Bo9vutIWDDifUe6+pB+ntqYcIUq4H0iIRuM
9qyQAnxHR6H1qzsdwiaxkcRGdzrw6cEi8iOlnO4Omj33HL5Gok9Oal9f0y5Rd9L2hk2FBVJiobwZ
iGD5LvPtLVLrixZBS62CUblM5DeZnopTGWTxfddEL7U+vWZ2FmyjOJG3MSMyiL3SobNRe1TehwrY
0X2IY8bI03BTkYLmUqzdKkWd70v6+1t4ZV+MRIjDYGFYqzpbfQdP9pDXxLXysYUzd/XIwljbw3Hw
10kdX8kbm9yomOAI0mM5JaO8L/iq7PFONpdiw/7H2zlZcEaA8tXWcptaQh1dEg0wMoXSehsA8rx6
4xyKVTlAqNrqgKeXhHcHY6MqIft5zLdO6cDNqvv04hHlijEBvaVhDzerliSzC2UNQbrfyrAZ72yI
QysS1ymeh+gzc/w+K4vsKczFLXFkHrswksItVYuvPdb3hC/YkFjOXlPLK5F7F48lV+7Xw2XEQrNp
TUNuQkFNZ1WyAmdARmiu6PJERgrm1sohuz6uqrtg8us7I5kwMALHcXGWJ6cqKXw3N0kpDmAKDraK
252/Oivq3HWfFPv9oPD+IcoW5Nau4slQ74GGqffjNPb3sLMzssTChpNUR0UGmx9nZ0qc+DqmR3Et
Oo+oM8M8p4F8hcSKm8ia9mEzyDuYeuWO4n6GGV4Bl21PBTRZvaAy63weA9Q8nf4yeDaixqj2+s3Q
4I6mnaK6SNqhS00+Y23QfLWaaLg688FCKLAqbYpC7O2skweQfwc5/MuY+oSTNX1zIBb8Pre9NZGx
Bp6Z+lJVnn8JpU6jz6m6vRZUz2jrxKP0xSlQxukaqjuL2gM8BcgSCpftp3CavoyeYkFRTeOV1oCW
nQptxWIMFyiqn1MBa7hgLxRP4NhSjBqGA7FqWcv4UXhXD0p49azq6gdesPeL1Nv5MV11Shms7zoo
CgwE0g3qLj/2FpBZ6Vn3LRKPEnnNksiF1MlFzwkWXZ8+mAH8F9KJHPonJfG4nZW/6427IrJWDF/a
HeNUsGmLaF8LEGwWsltAp8DqZmREA+GE5JGh2qPR+xo0mn7AEn2v59C9a6c1njRNPCmkibuD7eXE
KIB5Bu6RV8efbrJ75/5uEHMOzJw30SGTPbItKr7fFeQPLPvc8miT7M2oPG2X+CAzsyfV/R4f5BAq
YqrIhLywtsHTEQZSChJAlgOI/Iuwams7KJzWtkS69+NAPqMaEu5hkZZIBAyjrAtS5ssSvGQQvYJc
CkdvbFrjMZwPlj+NR6+wZg5tty81qIJMd8eg77qdEOkh8pXRRbHz+v1h1HuBFPGuaLL2WM2HVPea
I74WyKgGKWwJEqsj6R4biy39PhyGkUgByNCEnHMINL0+KiqHhtRsmfbVViYo6T2nno1VxBH0WfLk
G/5TBfp9Z5P/iIMqTYhAIpkpIRAJ12zgbPROC09WxpdlqjqYntP4KAIG6lSkcKZ7fBODeehq+IgA
6v44vLk7kem9mZQS3jwyPbc3igGxd/YslD5jcUDOyXKYLGKVftytRgUbJA0VJwpKtpEcmIuL43J3
uYW9NyOsaf5JRNJEpSmInKzsrhq0xygx/IPSMCVbiaXsegb7jUDeUwXC2bQyBkUs83eaQR20w8mE
KXoEARdVNEaaU4UrwrW0r2ohL30PVkZXTURiVqeRLSjRvOB6XRvEEoBqkyjZQNMB2ASX2Ef5NXHe
IWgMt74FoU8RyWvv1LupD1HyG6h+MHzIjUcjlqRUZYUVGRkXcJ56zNFuJTSh0XRyoqhXkAyrYndS
CJtFeIWxa+0H7HDjJjlUUe9Wjb+HzGJs/K53LZY4Z9Tp2cHMgwNgImOVGFqJFPoVMO22R/u/aSZo
2jXSZ5Af3RlP77JXT9ZaojxKM4xRNzWUM/3C3KSa1a1H1HGUhqDKEnGRLBkgIQ2245JIxfR1wOBZ
75aHojmbZPm95dby2I/f/f63//HHP/4HpPkjOFUlWL99znTJOPnxNAUGk50zDqef/u94+R1R4hXV
MutYYPIDmDu/4uXvinlV5AXl16pGjY57mB/kDE9ztmfDJzKx11v+h+UnP/5ueSnL3dgvBGt+pF0o
8TdmBWU0yYZtBFz6BOSS1pTCBsnOmy8g6nfKoKsr1mnTRjgeYlEJJv+4HPCoVdh2VfRPgOXp7mtb
MXYNEiC7xKiiYeDHg49qCiiNKmOMJeBZ0ZkKimGF+BxEoTyEamAes1myGfdmlOHicNSt0gSPvU3+
xGr58XJo2QcdbcuJ1wjFjLUDZMJAd85fMwuaxxE0aBVF0275veWh5bDcTYE67BXT3NTzf7I8Tsrq
H7eKRJ29ffj4f/wBK/mEmZjOQ1qMJCTioImgeB1S3NkEgjJ5egpG8HUyzZquydxHH/zeezShGrmU
n/KjB32FnKD5Jl6pGnJQMadsLQ8sh16qpJ5FPsvcvGAR1pa6s/Hm1Lnl4EBj+n5ruRtEXsqEYDgw
aP7nd4B7/Pw7P/5u+e0fd5dbg18nrlPbjDFgloxNawmKCGL+SsRw/IAHx8M7n27j9nvczJIY8+OA
l1+yKkpBKC+HEb3f91t/d3d57Hu0zP/8hT8G9rj+j//D8gOWA93K0uISJT+1ju+/TRK288fNSR94
FT+euw7jZmcy5ZgGTmg603vPDpGM/MfXpIScxx+v4e9+b+mG/XiKn9748pM3f9I7JZF0+sXRi/uK
8mmDJWZ+y0OL8Axj1nyaCm+qm0f0uOnRS+M03S9npoi7LN1PqgX+3sLSPn/CPz7R5S4yRTZgaGQ4
fr+9PPzjV5dby8cbfk8tXP6g6yDLrTOLOAE9CvedKlj395NTuDUQlpKN+BKJVI2EVrnLFTBMIqo/
DPNI8j32SBIg4WolrNGhRoiaZelhMUEsnojlUNW2ICxwlhovB88kiESpAxNpoSxcazLZYXBxLf9p
MM+optAwnguPGAX4FaZSbUMVoP5yVpfPpWLhuxVl/q5gV3fw5hWMmD/gqXlKwsZdTuCb07889tNH
VCyX6fez/uOmFxOizM6qfbFb/7OlhHSxzDA/jfk0zMb2YuWUVnZrB+9E9nq/SWZzSx7HsU/7X79X
7a2t1PY2jAprJz0P0MLcwyTuNXYtqw1cvJj1Dutpts5ZSq4I7akutCAuQynK9+a9IsHf2tnN00z/
EMNn8VXfAjbm+6s20D5NWo22LVffmX0XHkRzbWO1OjmpcSttTEAUWj4Rdo7pdpYgJa7BEMycR5eo
Lis3F6W8hG3wbqoUiyWC8Q5PWbSTpf0pZ7BCfBehE+y7wFVC5vohdF7KKtOuCHEIyzN076COyinx
CkpjUn1xAltCZYimfWNrH03o4O6ITAsVKBwovynu4pnG24J892ArAfRmQ68Y4yvS8pdM6fITyb4K
RVw2T3SYBGsD0AKYNdjhx5bAKAjZzNGGzxMNYIIoFSxNfu3fq7UbWJs6M6pb5I/Ppsytw5hZX9BX
j1vEI87eM5FZgAR9KDM/fLDqqdwV+O261GhcmsPJRhsLf6OPue1GaW++LmpAnfiAXe2Hh54vw50P
MR5FMxzyMswvTqS+N0fDZIr18C+lw+w3rq7ZaMOmqLLP5CVnl64YcLtn0Z466D0DEj6GSQYHtLrX
KJLdIZHxzXDU9F3b+XBZDOPTIEb1uUr2qm7mUAsIhsFegiNfjLtWwthopi5CqOe7/RgzFUZofWud
mgGfx+fJ0q+dU5in0GMe9Ehhpjv0LQWPgCM5lWu1zrS1WSLhPqb0gc5pa2fPdsxeTH831JX9mvgw
bHzRir2W+8nOKtdFM7TnGMPlytTq8l7UY4u7HBdBrTnnMreBQCgD62xvcktEZB3O/L2lDeNDGFRY
1lUkd2Z7g4EwmzxHepSpHZ/8Br+VlURs9JjoFNu6TobnH7KIJmaEMA56zq5tbk2Lzr7tDPuMw+vZ
7ywsDwQcYYtIQHVQQ1RNPHSVh67aJmPiNPTKS7tPYtLdh9g5Q0ZBNZUG3SnUPimK0q+RYJvMrohf
jTl9w5OledCluXPuMT1MwlYYLoqrQxHb9XKbXHXgU9DdtGf6N6xg2aFvNQ0/7GTm1wF5ozr2c0BQ
lZ20ynoEHos6/XWi5fzcOJ9EMT6MYebdtNB40UtjuPcHD0vbOF5o4aVX04oYxBzU41U+kDaa18/V
UJmPogTlLKrojJflc1ZRo/LbQF5GJe03bU8fyVGbOSS8fWcriQvrcXCzNK72WZ0/97pdHNifHhBF
qLtQH86dMdK/CLtDQd9E5lkFYXpCZygiXh0neFV5hrJPxukpKpLqXTysgPAP97G+xe1Q3+w0/H/s
nceS49aWRX/lRc+huLi4cIOe0IKe6aoya4KoLAPvPb6+F1LSC0mvQ4qe96BYaUgmSALXnLP32uu6
sI5aZKaUiumK6ikx2l2K/J2Y730dKbGnaTOuWWwGK9T+4uyEFtDDlP5BlU/ByY0sEt+NkbImGuWk
NTfQcdWpnd3PYy/TM6rUed3Lbka9RY1wEhj8DF8ZJxZemEYyGXt6ZaxJusZlm3drM4tfp4EjZ7eP
z6FuX7VisFHvpv5Fs/MfU5u/hqW94y75DvA5Z7foSqxjXfeI9OCJZC/qCXwLrqo06LZoLb34dzed
9WteOoR0JA0GFO1NjHV5bcs2Ah4JpsqwCG5LCYmj7fpNiuLZHZvnFgX4Lihtj2woUtDLV8yLVzRm
416QuqK545toE4SeSGm2YBBAktF+1I0fAlOw7tZf9Vfp5/NFwwZZ13C4Ox3i2JfINoxD0ZNLITvL
6+L+sTXjn2YS196IDTIx8S+mON179rLPDR3qFZ2G+pBNjyS5iG0/WnCTrHx+GnoqjEbOB2BYzd5m
15pasfaiS+HZ9lmmsXwODWcz0g44m5XEbLZE6mQacJfJgZ00BeJQhPWuN6fPs6oIaQqa9mr2eUyc
Ezltrv0kBlWDtMRhNobjZox7Z6/57AAnzQ72MfWolTUGqHyHcy5S7WJ2ZFt25ZNsHEpaRnkLiXvf
OJHenbP5vRim+sGhXNfJ4YmlnLUd6B4QPDe9GoQoGEZ6bow4fHJJ5djrYVwdSXQuyfcZwhcNS/mD
LSiEzS7yn9nqHvrpWyRV/a7hw96U1cJmSjhpqUaSwhZDmrHtcUJ3HKDTB5X8MLXMaTAaSuB5NPq4
IGqvmx/6Fg/Sx098AGgnY8x/JLGbetYSYEQo/V6M+dlRpubNDWkYcibTrPG5YMoCm33J31FxTzxI
PIKdNQeuiy5LKA0n8cvUWqsaGS7JCVl8ayEhcFpndDzcmpsxv41gN48E69Zbzok1HooToDWuaIss
mLKdvoM+uE6FrmMuir5qorYPQb4M2xm1aLSAXN8sKll61e4ubUdK9xOih67FIaNlwAfa/dEQhXkY
HY3Qr74CCCKU9pQmREUo9TOfuuFTacbHRIC5U34aPTYpRp4GApAo4vkeuslXI5yKSwMNctUYhji2
D5pNE9Cq1C5moN/TdmErr+x9NeUB9W6s6C1VUQnUtLCGF0ornL4aOJ/aJBreCNTRsaxlrTR8pTgv
9mnMFt6pBveiYhfx0CxX7piMRJE8BOUbf3I+wHUi0VmfX0MLivckiERJtH7hQBnT2odDs/J5Z+D/
2+SBQJkSmlkTI+GTUJUkn4MUVKBj4csOB8CltTVRmhP0dks/xIHbhOuZleqrUulLj501l5RYXX/J
LowGi/XA+JyYuURchmF4GILbWFP9jC0OItYMex05qTcYk7OnLExxJSiOwvpK806/Crvb80YaWTa8
GXmjI04NfgQ1nTmCNdTDOGosK9uQTJI7YEFrI/P0qQg4lfvI6TeNzvDPEoazYppv+mzER3ySNIrs
5jZjCN1aYCMjds1UkOfo2be6SxD4WKPNad5DyEKeqzyDbOSoGsGX9VyuLQKibWw3Vy1pcZMsWnvQ
0p+F+smqLgU5NNib3Mw5XbryB82cR7OT4ruhRRSSXeszs1e5TSZ7oyt0VWVqv4RzNn8NA2tx7SwG
PaNizdgnzkklVo0VvtL2rq2TdmkOLi5mwofBfYoqf7fLcuuCqzj6xOOtJkUAZCb97jwHoXsurexG
ED3retQj2yjtIq9J2GnUrKXPbMU7N7EftGZZefmp1xHdtU90B/tqXnvtUi4RMwkqUi+LXZqinR9G
a4NLuqMsDIowzAYEEDGBS34SW28uXn0nzMA6plZ1HvQeG94YnEQ7hQB8B+G1CU64ITDuRIQ4dzMf
9j66fHqh0YmWoEcpm7qKmt+wmhanisGgoR2z0TvKcIWBfQ1tm3+sOuMxRjOzBnHQepUG6azAN4N9
OOPRZC2D92F6TfEjQkU/I0qgXqzIPIhfSlvzV61o021rC4RIrnMvyf07JlK8jVlablKdCcWmqZpj
PWWpQAAMEx/GivF7Zeq3cYLVazFWZ7Z/qhKADXN1kzrFFr3KD8lsJ+s2azZRZtoEJBZvJZbKqCu1
PSr6ZqXNtr+K6b7tm4HDYVkVo4lo+0OoZ4/xpPUH1+mSzag5P1nwGCetxoZRu2o+jPpwsJjbbuif
DnU1sKoAy0UJd/yKTNraYMSLXkyR3DJFkOzos2yywAJENSFmSbsYlcHVwPyAbYrlKQ8xZzvJF7Oc
7B95439VxRuu//HRisUt7Yy3AmnpzXbh2biJfmwljE5ZwnSJlxTTKjZNT9O7U5EM5RaqR7MOcz27
4K3bG0wsyC377IoW6xguz5mZ7UIoAe6hP/cgrw3Nz+i0zc6xDU1aX8J5TBh/06kzT2mBxzqe0M4h
Lsz2ouyhxajRIbdk/klt/DEEPhPqhc3Hh3PbKi3si4H+Vgz+heVRc3QMa1/HwXwVEWqDerz3ZGYF
2VulBv0uQ7dc4bUrNybxfreRT2JVGvXiNaaOb3Swp1pj70/tfWqdjigs/1ioJ6tK1UVf+D9joBcX
GfYPaWytEgKZLq6fTrCW8h58QnkMXD1c244T7j/kmUGUyq3SwnTH+AoqUTY0OcyabhBevCLsy029
LMYTbby+9wb9mw4s8Ye8BDr42hHCvg5T8013CLqjQX3GaesJoF2HzioKANfFRAt4znnmaPNxjiOT
3eB7LA9DNPxEhrgP9YrHJopuP82a1ShpV0cja0qhTlWX/oBxMG+Q4QgWR0WCR0Cn3Jjpj+Eq+ERQ
2ZkuTXENxi9aiVDToQh5RxAdb4KK+f7jJkHseqmy6fOQ2J3Hyi87z5npZQ5+JPr5UEKgohxSsEkh
aGiP7c1zAwWkTV6bWiGVdPUAkhgpUQrdyHYgDmz10XYqZH+MB9+4xH716bfSQEoMGtTDU8EPx+TM
/frdhNx0hohxztmPYBGV2SZhsvES1/lOx99jMCDqrEkeIIPopyC21M6Pp9Nk2HzgwtQuyh0gjFTS
2uij9qiG6Qf768bTJvNdjjkILS0PvSEsoJpobNxN85UGn3Mgv9ZFkCu+F3M5oA3KiRpQZnPqOpjX
XDcA7YuEjpjWLK0VH6YfRpQYYJyRK+pCYAw8hY1wrYYlt9DNqgMlYHmoWr4NS0AvRjGBdrDdiNkt
KbZNjrkipvGxZ0dcr4DwMEGzBzlhvo0Bdc93K82I/aWO3NX0bojVLVa6OyJG2uaor7YN9AcaEcZn
s/guZtZHE0lULbuxA+vwz5wzzakxHluqGg9J4pIrRpWmFSLbdaEY75MEVNaGFsEOqHuCQKkH09VO
1BdWjYrzS9oaRIplWDYEgGa2hOFuLl2WCH6XrSWV16OMNcJt0wUMhqxrF+QZ2FsVfW6oKV7MOvfJ
YQW4Sm0r2qYh6MBwgiiEDhNPF2hViBF2euLJJkUmGijKCXeIhdqtlvjUlgJJ2jbfy6j3L2MZ3GXQ
38LIdz+NrY5EORf6iXm3XcUldm3s5GeBMPCYK50laaoyz0UouCUzEZ2c2W3p+lbXLC2qfZsY8Vqb
ymyrGdi4YYZZWisf1RT/KAZ6rEGTj/vEN7uzmyWuZ9IoW+et/lNrhHGxm2w7k61wG4ahAWwaHWfO
0vVYO52XQ2SmM01zO/RT/aplHiDzEPDzECOEFPinLdgMhe0O93COIT8cJi0cbkNjvZSldrGMKdop
W283nSsOiDumSxu7JE1mASCeIL3BTxNra9mQBJUZX3FEfSZri9SNRH4fenuVZS5xSaqTLwNDotta
0XNftzR+ieWoGll9cbN+V6v0m8SBzn5cPlWmFnmJj4pCugZOQqPLHjqLFUmLz90n6G1LzDGsQbg5
FCvyO/JLWGU1V0NahlsWY/jkWyve2tQe1qh14g1aymXLgPEdD54NpSwc7P4iseDjSZBQcC3fq0uw
WQZjGorvfOaMnNitL4uSWNdj4DvsEWhf0mkva68KEV/OEWLH0hieDXPiFdLmp2Hgy+0Y48Vok6M/
hs0O6sFGyc7fx53e0cHAwtC0KqJ/J766rKBMULQXKylf+yTRjp0p40dAHA4aOkfVExBOLAmOw+ZF
KMjiYRkQnRAE78okkNCNHwOGi2uo5T+zCVOjwZbcSUakPKFLGHOP4LLp4GE7M+i7mq3emj6KtiN7
4RjETbK2ie0DnXED75ezbwQNZpHLuXeaFy3O8XE6kXagBW+gZprtFUm27RFAt05ZW9nHpJ1YpiWd
3LVFpNNwUhg3H3KEklyoNb08X7vJHAxnX6ttEAtIrvBizRB1U3oP2jE8AC4yDgDjFdissNwXffWU
kEKJCPyCy9Hy0HljUc8VZNylviaax9hlRV2X7nSbZrYLQN5jiHWwBMu63AYSZoDCH3szhjuzUXTW
Gvv1owST2oOCqiV1L3kzihRQzIwgCOYll9usRpqIvdg0QdLttfpHVGMDHaNB3fO+/25m1olo3GEL
TAKlfkoIhD2aQC6JbKgKE9lENbE6KNyH3tWnQ1LW7FmN0adKWv7kZT8YVfSS5YHcNJRMob2QFpmX
cPFII4QWvUg4Ql98afU43jgBQFyZtRn+spFzJ8ytm+zEMZrUbpxB1ZaIuDfWnM87Dc6DJ23QKrTg
6IMbIOKknr44ffTojjBngyAat6pnAQIbMtsB/lPEEJvXsbG7E8nQubiqwp+OZmn8IEwyP+uZiU89
bjcuSNUtjFNON9ca1nGmjasgYYaLWKkAD7RH9smYw/HqsMDo0Tg2pXkhKCE7xYl/w3m7c2w4hEMJ
Hjp0zgZYgXUW4z4x4/l7ogHTyETH+VSDae6iyGfNXfz4EMP7o/OOk7L5DMfdilchMfB7wYvckmTb
QOcEtiVfzHEcfi6plhM7JsRxqvd6/Z0FV3RrZ0ndrx7Ti+EU+PYiio1FauziAnlqwtW8ptq8zoau
vhSDczYDPX+kbgvcM7LsDauplzYGok67GfVAZJLg3llvqizrUxXgkehsFW3r1JeruCGSdKoaFA/O
SOujts6Wb5Eem6FJigsyKTpBZ9ult+8G4TPxMyekuuhD8kJfx3AR4cQbndcI/Tynpbr4yKJHnCpq
eprSECM48ec7ykrm+qP0GAfVvNLau0xGqvQaoHjVxq8Vm+EzCPxPvU//xUHzeQqSEqjWIl50tY0E
YnPMBzzzg/tY2gBRPm5SMNn7sMkeU9s3UG6qHyF7VITDqOdWg5Z/neIrq+TiTJzx+DnB9xn44TbX
Q+wNeeI+l8p9goE3nAKgboDdlqs6oRg3ppS4cDjeUMI1N0nOn+uLlDF+KxzKrhomG9vF1u/2Ai7F
zETWlBcjycSJJkt7mGZoiWERwuNC868n2rkiZfklGuPkoX6XTbXHkZ68MDvr53wKo1Vd4fyW8ZNA
Wb/NdALpkIFOF1ev19qcNPuxwTfdN/W8/6gt6PUjWxTNE0MZ7ecIhWFI/0M4deSJ72OohaeqZ7RP
DO0pb/lOEkkK4ce9TFly0IrIRnJfV0cMcF9IEnS2elZzRTkVPBWHKm80SmDhAFpVPnpL6gRyIgmA
D9w+BZvIm2ICos1Q9z0UIsiFQBSsp8xx1r0FKIrNiLXR/OpJNMa4H/RwR7ik/Zjb095o0eoVjn7N
8uRLOy8Kmr4EGZPYVNeWbFb2aqeyMB34WxQK9ahoT5UW7otRiluYF594C8qtmlmCT4Z+N0Jefk6H
co24PdtVTmytu9xWG4MV8R6Nbn10qLCEAIXcypLnKdXetaG39rlTzju7qHOwxJ9IZRm90Md+TTpI
T2E1uvh5Eq6DtG/PqUNAqD922bVO3t0i30SOzL7GjKaAA+oNjp/gApeeFGfs8jtTjxmNLLyw5oiJ
QyOJ8tXsKQ4nAHuK1AedpD0bZVtem4Bxy1a6v69qfROO7vxQj31+98efAHTgEofsLij5THeCWuMb
vmewBflrLUpQ4vlcIc0TyGiiuUcjm7cXmLBy25vsHyQG+6E3L5iOzAsxH9+yoEoPhTMROtnOT25K
64NyXX2FJuMIfzVTDHpiznEhEWdwhuTWb0KSFnFper37SN07edK0n+nUFnt6hiAnlq3OUCbnkcrI
JSVtYu0EEWcbnOuzlRg34gKKm6vb2TVtXn79RvacF0iy11qEYM+Cs3XSoOQjtBvUNlJw/Zh2iucI
0ure0IP+bLRmu+o7WKVDPdveh+FCDqygZMOOklZRsXcE8sbYcs5Vz5QqA604D1P8uRuo5Ald3Asa
Vk3YWduPsAG71GsqUdL72CnyElD9xppnNy2fb8x475gtAlvL3ssF7mCLiUjciOLdGI93M2DHGZDR
GurjjSNghQ6/MR1kuk2IQdqi+d0XfFhr1jT6BnWofcEt/XXO4n4Hl8UESq1bO1UnbxBomptN2CQZ
t9oD2c0x+vRp9NAxahuWkbbXT9WWTfUDwZnDhb4BoRbDGNLmoO1YNkz7g4tmT0H2geB4Q6nYeUhi
4lXZMTlQ7AKDjf8C7ieYnx5MtYCoOIzMw5XeoMmy823sw+EyMaQ3JbK5vsdvxmtCk9gCpu8oyAXg
XPqCbVk1fKOAmXiTmsKdP2TOWi9rG5Apcn5Dtsa5JPW6FHN8Y59cshWIzDXgPnoReVlgFg0ouLam
/kxBv6fSTY3VM+1helZLiH3AkBUAz+mFPT0Njck9ROSgK9PBoS7LMxiB/izPFBcwGsUkwU0FPFC/
hkRaYqGZ9FA+23Cmcc9fMiWx1xiUeQen/EGUuTporIuvOWR8CnGbRIusLwYeRRuaut0ZLQNT55z0
ZfDMbNF5gs+NZNt1XU4Wiz+4V3Uc1Z4sbOp32QnICAmAdmiikV7skyDdzzSxjkVQxfeeesbaGin1
Nm3cHkvkFvQ0rSu8q2gzs+E615b87FtfxsBqP/FhvUSDA7c0qknQMDrUBdbIvlOEahcq+dIbxbuS
1XD1nb3M3Ib9Mxug0ndZf1jZ4xxiSB7rfW525ZsEEjJk0VMmh3yrdVZ7n4vsAFNiTcAHgM+lM5ek
XOqlPjheq098ejKCPVxJnciQ+GRPz51CgD4VqcsAmU63IhwRaFnDm+kYvEjX3xBO5GnslM6peteQ
4+6DLtjQlKiYNjt7QwczWE+pFZ7aAmqbBvv8Uxa2WyfEPZLrLW3iah62UR1RDQlQMKezCkBtGOU+
zyjBtsOpm/rh/hwgViIeOVxl8SeWTtUGMXPMhFyLbWfNnuMbtEo0yzjIPHtBKj2egIIPp4lO0diY
xrEbkupSI1jZu878bhtBfhLSyE4fX0Fyyk9Don8KKkKXfKOYj4Hi5uOrEWzwPGoTtaS0gaJAYdvC
aNua6ARq3Z/WUiIbc6CzQcooHgfsQ3SS+ZjzPkSWGLsCWHSOXyGZ9eepDmqy7rGx14GjYFeF46Wm
ff9hLwOFmz/N8TeEWLdK+dZbw34ldPW3coSvZaRRebKHCvM70WalpdknI1lMBRHFwKaYL7Jvhwcj
/oIs0XxqVbJXE4kpkYANkZ2KEvSDXkgSUtqfAJNfQ1b+e9oPVHVRrzMpz/aOte2Rlhnrryw6RsH4
qkTGMBc6wKodg00k3PIPfcQYwHvyh6i6zGog6iCQqMsH4FiV45TAavrn0I3lWQsZKSlDfe04EKBG
bPZd66femjCRTC7jWliLXqU99Up9yvTxEXmeuwni4lsczdle9zWCS0x9IZdelO/AYGlx77qq28TR
xMbQ6U817aKT62fnksDBzVBi41UFq26j7bBruGSFm8ZLgO/9yDLJ2rR0uameMju0MBs/dLLE9Fyj
cjJ20SJczjWnpB2YEtbXLeRrfHRb9N3OrsmonkSDAaQbNqm0y2ewUNU2cBglcuFjPKc7tY7zCSZO
lwWrZqRgXrs6ZcUB8klfJ/G2yUgfAnZjPkSRlaJPNQ/xBQ2k/2I0gI9NRvu1a6FIgZdDbTSfviIN
rzxhHgNNsy6Uslj2E14UNUK+OKn9I6vQRTFv7jM6L1nXVKjenQjXJTXd2TSZB6bCQ1g1QOt7p+5G
4bnqPWMQwtOyd4wuxb4voltIQRYeid54TWNtG2vYJ11sfwO+VECPnwfyB2V9c8Kh3tSmlm6Gjvon
YAloyOTGbcLE1VlpS/1W9e0lVtiWs+I1W7jW2IlsxpeyXMkSkubgs8uzEU1Mbl5tPRc80r6x7HE3
Bu6Ioi8DcJV338ZYpy7pJwdjsl8qnRZJZSfaalQxbnGYrtu2BCRI3wKLYAFJ1nH1CxuUh9rX62Np
1m+BIa5EVmT31pQ7IxqCS+Po96kLiY4Wqb9hIJygSGGoF7mgH0b/if3fonkcrpqyxaGem8cPP0Gr
9GckmkTbtKyLlIqf4rrovTm3PrUKGk9b2hMuFe27SfaVl4VJtdUm18VuM2DTo+u0tlKdKJ22/UrI
THuK+mkRkJq/Gp//n4jyD0QUQCY4EP+dkvofQJRNxJAQfWv/Vfz817rgkn2PoDL9ikw5fP/v//r1
8b+RUWzAKMK1llzPfzNQfo+Mtn/RCXdybWH8Hv78Ox7FcH4Bou3iJjZAo3DSY3v9DY/CrxbwnOSX
lmlLya/+gkP5OzzKgmD5g/cSbawQplBgLiT+WYte9p9tfpOeJ6ArRq5dSo1cUhlQHhIuAngX6Ml1
FmxCxURUsBDSf5gN/o3+qRPhSszfpUb5Qvi0KoJVkMXeMNwHsqcpJVSvOkazNrr/4W2+/+oI/TNu
5H87WsOygEfy9khX/wvMpTAtq6Skx9GO4sgc0lBPK+/EN8+USV8ntzw3fbIN8GOZNqOReLQReZUz
bjUsGVr7LkFD9IpFeSa2AUJFhb4mwpY1wMummLaitbGKMKl0DMd01owfTTmtEqoLoX/jaaq8WSWI
b4K8vC9PN1nZ2l9+xj2SGmdZVXxb7kM3eAXYjHoUiaemyxLaX4sZ4il/qsWQWKJ87LuPHy13WZ6y
KvX9cgROOYAeJdbJLI+N021F+U3x7L8fVKXyzXJMywF+HHA17Aphbi07Wy/3iXi6oFp8vNgQSu4L
TsonqkRGVDb5uuLrZvDXPpJcmSU7CndbGiS35T5hZm1rc1+FPJRfKzyFAZjWarlrwM9iYgyIn3Xa
m0rGg6TMX/X8q7vt8mgVuZ7I/C9WU4Eg5jmgZm+qsEQLF9CLlNhhTNbfe4hSmyFzL8vTScyWfeMp
bOHLPSBmEaESrIp2ImSKPzu04qd0akpo3dpQNzo3qtg1PCLJeQL+xsdx8ccrnby0317q8vca6m42
E0iL8zrvmXI0EmzDj/9HzxTvDa46WXXbjxfA86iyW5JB9svbs7z25Y8vr0Fp8bbKk93y9fIWslEn
KgorB2gUl5Cm5FlwaJORf1JYT2UdNiuZMjvJQOwzAyWr4tJgHWPxdY9vVSJZyDYCFotoj5FL0Zi9
9/LtcueGKEAYWN4kUAEC7K7SpTHX7zow/l2Xn5afL6CfvkdROH+J+BvL8zaoOiImcZInP56ChRa+
ciocoGqXo7KkTnHt14cS3LSuCEBAWbCN0AuAq0Nawvu3PO22VLwyni1RNGEiHXU2stCMhy9HsDxs
SHeW+6YbsNip+vcLDJEa8yrui68ZwH/XMpBoobXC5duWsH2CtTDCzVdQEuu6Sx5HzX92A434QaP8
ktB3AWa/cifj7mfpp6G04g364FXumEQxUhlgV0uxYj1jaYEjuKYmdOmIGCGZrNMpHuyHtkX06zjP
Sf4ql8AD9NKIQmOHMGwxfMtZ9MN8p8BM7YNdQnhn0qTDFnCe0eEb2odUACmiYNsVtOApJDCI/ZY3
/v9z6D/MoZJQ97+lil1/DP96QyL4x4nztwf9PnPqvzigP0G8gDMC4mUzGfw+c7q/2JaADKNcpfPf
Mqv9DhYzf4Ei4IA3sGzdgEoFzeV3sJj4hSnVMJf5GQYN3Jz/y8z5n/HkpgUa0DQMUwCDtay/zJx6
T+yTECQVTILCCDFY7ePCBoy7cDV0GaIV3cfrQthKF/g/TSsBarQEpf79lKj/mQljAsCwQE7ogreJ
9+KDo/ZHm35P0MFcOXp+yFO32pWm/9S72WVmRXg1Z4MAvKy+1FyTfYivMNC1LdW+n9NYhvvQxGBD
+b3+B9CEhPX2pyUFhwRjQkobzARdxr8iOYjJZSfjiPwgpxIkK2GhG9HNOmFK9vesjbH5jp1XFU27
N4ylHWcX646JfQMqDqOT9ujntr2lWdztIc0RB5RiBLbdmeQaIekgCdrr1GNIhqE/vyWazNwUWONJ
r/YGqcOkDsaXf3iT/wwZ+XiTTWFzti2YM+c/GHIVrqaxaOr8IFyiqA1CsCg2sI0pGbmNkjxH6dNh
amgfenqp9gn6iMZYW9D2z86YP0cEO91oKn/2pXC3/3BsnOp/fbeB5UGNtBbQp72c7388ASj/x/UA
7hui3fC4TPsDu5FDIaxpH7AwpXaHSmUyqjfT7fD5mqCrJXkslE/GteEn8y3TboGAh/IPx/UfJ6YF
zENwVIpoMT6o5T39Az8iFgQIywY8ikoQTOT22hBEQJjahEZOz89LvXVaiLeznsd7GSDJXCJ+C/JS
V7M5s/ciw/vvD8n8M2eEj9EGd/ABQwV+48q/Ii2mRhdz4I9sVmMd5lnsayerBryJKOUCkrV+YjWY
SCN4qAYA6blubSeTBMFZWVD06p6gXr8cr7kqsED3INXxgIMQNhD5F7P4XFO0IBe+vszEy61SxKdr
M1HPFrDqs9WLo+rULtfj+kJNN4ZScRgR30MakTNMTW07ObAien96p99G3QqZNSuaAiU52ULIgQ+m
UbyFbYtdpMHrksZ0NrTmagy1tiuKegLrtAEN/jOKK0k2CGCA0S77zdJSWbUdeSGWW1McxLFIq2Xo
qYE4z3//9kr1F9bixxuMc5vhWnEig3dczok/fOY5UQdBnLWdJxEEWzIrrkaA/i533ZOMDUQsFZmz
CWSh++iP1zFX82lO8vxOaeGudVSdrVZLNrmuobDv6x91xj54qniDpu476h5e+1T5p8Sf/VPo29/K
KkaKG00u76/cMCoNG8vWyje/pcMKCGNNLESzJ2/NPg5S3RNHPrtTiIyvscUV/Ia4fnyVUE88tlZH
XRXiAspfyhUsF24fN2noXnXKRIeh0H3KgsiUm/yRj7G7oj0ePdoD+nOv8umBLQKLzu6ek1q1/yjM
zU23RqUc3twYYvcwCQ0KSTHTLd9YEt6h2WbxvhRmjb8frgb8iWoXBkUO4Dg+KAXDq3XL5CLN96mT
Och1PbhIMOK7ee7SAxPcRtDA2nFxR4QK1IkXTo0CCh9s4nOiF+3Zcjj6FurUhbLMmnCO4CGLP5P1
TcaMIksBxcJ0+sjjyul0aNN0tWxxd8wKUW+JW0mXuXseQvCLaonvScVI5a4o9QMTe7xpRdYvbdfi
pFPGR/8QNeeOPOGYTttRQ8l5btJyl2adgWzG/0oP68UpCweZDJ+RlYYULUND39gDZDI2pm8mZckj
zSPc9oNpnmPYG0amXQMs8lsb9Az8qvmAJy0imd450eo3SLpNogdf66MHnKrEQECxMGoUQWDB9Cda
cz4jMzm61ojJRVrB2cQ2DNkqn66Dxtki1YRlO53Okg6vWgWqeiA5OT4URk3MSdl+iYiTOjejnlNc
6po1Tey1Cz/lOJHZvDYQdKE8CzLoCjBgLGwMZ5jPmFwmAdJ2CK8ITf2dq5NkiNaEYdYZH+MhR6dv
6tFtFKRMxHQ0iQkUEVGTdXroQ2O+F3kk7sjtVlEU4wyauq9jXU33DjEBnJPsk5skp7lrDY/scONR
iUq7UXdlvcF3MAKfc5iD9FoL9zZN4JPBaxxJmTt0gWvfPm5MonuRsIKH//gWJhqBKMtvE5PX0fYD
Qs7lZ1iRMaHMJaVAWcznj7sYrogAkwFPcYlA3dHL6OlCNcFDvdyk2ewsukfCz5dvCRLlFwb1aFUj
+Fx+pEQeBuuB0ik6UXS/qDClTIKnBKwQvAol1gww2uPHjYjNY4iN5yqWe4QOxTA0isSblqi2DOv+
cdPCiD7SMPr28V1WO/OVl4d1X2dsbvpy1eNue/q4GXv/zZntHD3ism/qWpL6tFjQeG4V2oQsO85j
Vd7ddGjh67stVC8UrE07n7USm3lnuCRSY03NhmZ4Moqe2nfwqcwz2wtNe/I6/N6rAp3vFjMI/VO3
ASfWJECeIVCtR79CjlRRPLe+D1ESvbQTJzFMaWIYzU9o2xGvFyD3dEV/vqsUPXPi1NOic+81XEdb
fnEyo7/3OBa66ROdl5Oyur0dYkmzYjynQNw9eu7s81xzE3duin8xPoxcF1utUaDkh/RgLgCrZmjN
LcrnM0gOl6ow3olEoakL7BmHiwOe1K1oi6YZPI1gYAPZx4l+EGX0UzK07dxy0QO1pD+kA+NELR1r
DeduycELyefK6tF/CNPsS2ugZEMmI71sMbDXnXMtcLDTFBioGvWLajhWqPbkC4IzUgcnnHhWmD8Q
EPlM/A0umcBFhmeG/pGCN+3c1A23eAQv/8PemSy5zWVX91UcnqPiogcGnpBg32SfqdQEkSml0AMX
wEX79P8CVVX663PYDs89YRAUxWQD3OacvdfOY1iqt28zR0J/mEnOorplHmRmkUuQvtldp+4FmoC0
JuzpNj7NuWc+T5zLTfvNI5QNqZV/Lcx5wMhFBpXujU/u0n9B2jyyiNjNOY+ydKceYo7yiDj+u9Va
4EUA9eDiwXEyMEg4FMWs2fdxsWOZs7CHxp5X73WT0GFe4D3KZ+z/kXW+JWGXhFvvMopDYiToQfjY
besaeXDbrH105Sd+v3v62sNJRe49Go9xRdKru6knxFpe7KJahMKjAUzqWArvSpKwSRkJiVT0zGk7
I+UNxgQXixajG2s0/VNoZcN6FahYyu59KDvIaj0dyTHBfTGa+knF3nC2oo2pl/NV73pEqqn2Ns/7
CZdtMIDT2NOzgGWPfRA7cIl0lkh4ty7RNGrxcR5IFMz6twSBLwE14bMwCU3NhP2URVNgIUhdcTpq
r/TuPAQH1c7vejeY7Gi+9+qHxk7hbmG52bpylPx5KnhCeUys/XxasGFkAo3LRKDnd4IQ5SNWtkuS
poueZjhkQDSO0itYgUfMrJMkNDZe1gGFth0VGBcnsuzj3PbuWkQlrR/hVVkgBmg1Zicvdb6AXf2v
eDD7I1Gq31jU2OjI0a8tRt1a0PLTlH+nd6Z7xFnSbMgBtomiToc9Dvbx0bHQCyH8YDr2iFSeiVva
CTU298RWF6u+dKwPCjnyPXHj1x6Cw9HEiEqaKxD5DgHweilwHizQWMcuPDZOQ3sL9QSpaH12ELVz
rXtUPnRNsT9SuWiLPXKiex0VzE7zAylldQCMjn7EJQ3bTSGYeG4IMXl585rC4Sg7/1JRuzuKOqEF
NEHVVV0iLshfd/RT9W3sP/c9RumkwFxtqpHZ37PivZ2k7/UC11LZ0hThm9Uaqn0pZS1UwMUJN5wX
+GkXbkn3W9ddb6LJre/ypsfEB6ip1SQWP4mobPxq7LK6kJE1BHPY/JIzbPchYgJPbbkuUK/paa1t
b8q1vDJNbD5ZubH48da+3iZsVQl0iDMX/zNunaALxzdj4erFKIp2GXxCOuyVdsCTzUWDb0SFSBzK
Uq93nEEHszNt4Bwp8SAGlGUT5zDVXnrpEZY+xhV/O+TOmcyITRhKDSeuAvTWkCTetTjGBmkEikSi
1PnKrQQ/mIIp6gJDpWWHa2Fhr0zesSPYmqxUDzcctQoiqFO2Wn3+3OFo1WqP3PWmPg1D4Fax+dxQ
sfIiFOF0c9/CGT4MXMBntK0Nzr4QCywGAN4OwUx+2Ww9x0tfukn8amwawGBf08emK3hzk/nR99q8
nvVCbnVN0QfU+gHFbg97LOHv5DaXrsLWF+gqvTqty9rUpDSvxWMW3A67rh/PzCx8xb13ihVzVG9n
41NXADPQEKLXg3MBojacpGP3K4hm5HYVqRG41BW/6XF4rw1p/2W6LVggcfEaOa4NCBzrpiidk+H5
9slvO+rWvXEc2cbdHkkAJ5/wmxHmPJvZJqXrTEl6ea68/S+srE2PMNoq3BhwJr7KBo510ImMdIiC
fr3jThHBPmyTrMbgUAt/AlIBMD1IsU3s4jv9M+0EmTo63+7dbty4j4MBQxqidSysq/rW1k2LVW30
1vH2FGTtxxFlzG6c/V+uMpKgF9NVs1OSGOA4/b4pASOvasIag6Snweuy/ZoAJqWBLcgL9AgOFEuC
oCaumBOqB6sGqeY49xpYrIFMx0eRG/a+poKz0gi8fLw91tkjKYUw5natNDWW0pq+mae4AbAQrz2l
6vvbUagb+tHxCB67HUZ7G1A/jU1Fad0pko3j4U7jlDEfMscwH8icqEhPaZJ1DOCXxHaVHmpzihc0
w3gVgzp3IqqfIv4G08YjWH7wrciw9pbF22kavT57fvZC9qeLDAb/hIU5zhKSZlAU64+4fsVj7Ohr
q+UNhspHxDdgyU4MsBg6ChOjWy4fr9zQmN2z3ajOHuPvmqgUctI07U5vfXGcZiGOA04h2kvLsSsJ
bXItWQcenHv0W/NJmxD3QaCa1i1FtKOlRY9m5zU7SCfeCX3dcOxZ2HXDOKPB4AYWSEea8z+Pib2L
ud5g8xl8z0yZk/OV6JCxHH3vuDQlVrX9kMuuP7pcRCfW5dCBM3QghfSR0jXIVOKoQQVZX41wjrZG
Yn/TxMzl4IoyYN1wGEtE8mXi5ZsuKs5Gl3/DUf4ZAgg5aURZCB/rUVEk574SCT9s9CCG9OrPybVp
2I4o45kV3j7Vu+uY8FZxfPHahc4QiRtYMQt49oBRZgLOlgN7q430TQNors9QhdI0eXZKtl6NeTBZ
oxGrYiGMJwquKfwf9mx9uCjYBq9/oTmPm2N+L4QzB05JUFX0DJIqWUFLrHblqLED9FAUDHCZ9HbY
p5Z6YHHyFi8zTI6nA5U6qoDFZrw39PQQESvZxPdZ6YTYKlnhGm200nGU0G4iIjWfImKCpsPgtkFL
zKFoxUeFxqQYwk1YTy2KF1Y1UAX0Q2qGaO77cY9II9vlvabvc4drqoa1lAhgqcLrvizN7baOnX2A
5ZPIEb03A5b7AaEjjXCY7lHuHCi1raceAxA1JVBADJe3G/TYThM7ez31v9qZz5l27a6myad7Smws
y35wkpEmRQM3qdJRTmKSR2sqtkPv0cozNS2QaPdSR3vUTKwIFfi7Dbi5z9HvWMQv5R3EaXXmvQrD
JzbJ8ZJV3Y5+4ExAYW0oW6RFZjTF0pjoIbZDVaH/Cvmq5RAusDTmbU1nIYDP8gNZfSqLeymKeh3V
Y7FdKsilnNVPBo47hqGYfqHhQ9qPiNce3HpvFtWvwR6tdZgiRdBH336NHPPqQ36oEuVTAXV0eF2g
DoUfmy+OL781XZIfE8kW2ELYso593AtGjZuolliJlv6pKJvvSVnJN36Si5aHr03dk5vd1B9ORwIi
RtEZO6RNbCtQAhzChH4j2Hpk056d8Lgs1gSTgplrxlct9wOVGM1V4UnYtgqVNcNPiQb+lE69t0Ep
K7deKJvA0M1mHTbwClUO9mQWoE+vHZGXuxa3LIoWKobQ6IsO7zadJZdNuWPsen1aSTIgzvgUDTZL
L0JX4iwGUwacwjjny5ov0WhOVq2ak8QgE9g5vBBdA0zh2+p7SeEI4R7SVmMEkN3ojF+2uDNz3b2P
KVCXmnPvpQfUbOJDCkCjc+RapzT3p30qyu81a6ld1nsPYnYuc2gk68zW7Z2nx/oq7317mw292uTP
A0XlvZakfUCVur6r6uTJtbJAm0MA3+MiX7KpJ0EUdDceWQJeWhWB280OTmKu/oM7ZvVW710V3OaN
SDNe/Mk2DywUzlUWDUHW8u5zpI1Q68KXCjREJadX1yfCB9MEnXvAJRSqmwpJIow+fcgedM1n3Box
bC8GGl2Sfwp7dd22tKA7zmliyOs7tJjXTCvkOkZqkmQTa9pEhCHbono/tIgWwzL0VtQmBgVbQ6tm
IoPkaB7xIjBvFm61Dd35xbM92IuUrmeAZ9xt9QRWchuaUD0lzKGcIFgBLJO08mywEPAjpznKIjdw
TLOnlOiq8/oT/81nSjHiOLMGLFe9YXvH23FJ7OUYJ/HBSWR1lAvUsVluboe3Gwu1JWC2/+qfwwWl
9OfZA/TCLaGsT55R7nTsgnXvvLtZ3a1boLDOxtFAdU9lRtuz8HE88QQqU0RweimzCehBv8kDFbs1
fllu+hQB3/QTMfXBFOuRxdo5xNR9uGGenLtO0q3pkv6hJIg181MPIJqZr3NZfExQd1aa2Xqc9p12
nI07Ig4gTMyat3EzYlB1Jx62xHbPj2FNtosbzsVWH6IHd4cPuXhK3P6lEZ6569ukPIoFsIUSCgVn
Y5zgCQTmTvqD+9Q1tFX83nsTYwH3I5yq59kFIB+Nq6QfUO072RH0ynSNp6QObDSKQYYbLvJzna8m
P4YiFvtIkXA+tChb+WoOAG80KtokfKy0UQPchZCW4qr1NDJwSZkd/Wr+yY9NxHpPvo01lKB2DGwz
SOW+GYPyrwN2ih22e8lGcY1ej9kYNwU7wMkK+sqjrJtTWenANdzZaQtavSpxyJY7nzM50ETp86yE
AtEY64CBNoY3Z98AkjansKTYAAMURQT9snOWl1dTr7RX6ZN+4rJGOOQq6h98zSfy2Z7VjzGLd+6s
dv2srCfXjUncQvi+D3E2v1ZleCrLVAM8S/XO8vT+OhZxjpfaYqPkL9LjhFhASY2HHnzljtZ7H8UP
GHNR15E72+OeNhhj7vLQxL0epfWqEdO+tlrnsyhNcvYUziBXUEjPuxhPEg2dvqPIy4baDcDzZgdD
G8zALawZFIAP+qBk6JjM3GRuUS2luTmo5JDuRD3uKHG0x7bEh61Qp18jUEnUAys90BwiRN0GjPaE
wHsRKP4y63bPhtI5OLVJpju0zUzv9WeKbceIggJrFH862ezgJrOKnxrEcpvlyK1px3WFcq+KHu9q
LGZt31id2lhT+RyzR1inHbvgqIG8k3p9tbOEWjvhlAZAX7WHMbpMqe1eUMExD2nOj8Zrp4P9vRwV
3K8ETfyIdsYWxkmacCoQdliHIQUf3Ej8bkNTXLy0TM7wGiCIi/FEd7I6MGZeelDVD0bhfKBowNqc
F0FFxfc+FTgDMD0FSh+9Ve10j13LZNxGAmyMN/9s66LfWyGgEY3i6oq+Vbl1BA3cpgEu3UTxyh2T
9mJ62RCkA9hHbRYk5UyohbvpPY4VS/Sh0a+3spRv41WXo/Ooi4/atIg8rCqmMOV9c8CzENkcm8c8
gWY/SbntDINzbGzoekbza4LcZm9MwxO/FqEFWKIWbeS8xatirVxvImfO7YxdFol5q3OCMUSgC0/9
9ZxRHW4rnh+bzRtiEJTZtJHqCSdhn6szZU4bO8W72xV3pd02D/FMrlHpROqiISBC3M5icmjHnT29
Q2O/+qUvzlGmgCzjdwUA9S2fvQGRunNKjRRQwTS8RaVW3Xd1eHZjgjRNYnLWYqRlk03OHdEMGnYe
3PiLl3amtB25dGwsTKXbuaoRcifd4+xkVNLtn7UJ/AkzZzBEGovt1Jo2rVkuO3VFZZI4ANWTxTuY
UOdgiwTjoH6IYYpPs0a+V9uP1b7fV0uKUVGN3SWusagREuFutPky1GhLzKkxAyGxu94qB21RLHon
oPB+VGK+HspDnyHOSrxa308ZX4dlWdek8Nz35mViULZDdTeBgzxOffYUjQY0rUkap0zpgVNbUKQn
crWzWFaXkGAdn12kj4pvr1nJNp7YeMYU9IauEzsSPBt6c1K+MdqzChcYMs20xKh0mLAhdwQFXh2N
XjOLpJag8yYUdwmYLby6aryPW4ZDs1HaOW00XtSI7gebYsDYzBfPCvV913bZVmcTsonoSgBT5/tj
Yeuc4srrTl3lvwyjX+9qoyHYm4ziF9eaAgYe/pMEaIUp3O/pqKQGcur0qzdzBydwqoEEfiQKuPvW
T+Jbp5hh3XIudzHGPyrZlr6TpEwfwHtN65j+/FTQGtMJZ9lVbi/XqISxPI30gCULv1RZ0E9I9PTH
6tXS0/hs42pGDE1EVC5DE5dXG3ESatkDXisTM9QION0EvyriXTeTLD6Smcz+/9SqGP23PzmnijUj
mZZuAGlP7djh1hcbWNZxjKma2pW+xEe9isLq9oxVr7QqUFqVVd1ux2VpoTc0fA2vpb6EvDEwPNK3
/QmLzwgEdMPsgHoJUTiFk1Df9Uy9Rysx5qO0sn5nJdNZZ0GBa4KbBMgByvzuFA6sCKXwYLjQljom
Ds1mEjmfhyJXuxCfSaDVp5sFNDJB2bUD5qeQcN+2C+WzSXDKnZZlO9t7F/YEl0FrnOeZor8asvdE
oI3GD9+c7S7cuwPkFX1OQ1jNTAA++0Q1Sfta15Bmek9lwS3YY7HSn+Io99ZlE1lrpNDladRQPC+B
LRqw2HWMYBT7lNONCOySLyetYdPFtnV0RO4dfPVaRBWdAz0N146LjgsFPsaGuTW42+TRfEwyUDch
JYuV0zJg8AbHY4nLC9Fcq2/HPmr2uZtO1trQlowV6kIN8dbNXqI2D8Ke4PoKLcXKTphfyKmKgE0p
OVzxtOrbNKcR35fqhaC2YQ/oJJ3oaNNiuhmY4B7MPkNy1rp3Td20aFG5uQ07OVcwOpRs7453NC1Z
q9e34LmlTW2Nenux8VoRJr/3Ukb4m9tpIgkUHyDyHjfRvrKKTXepBmc/5Ji2Db8PSAnlsbC8OFXf
nq00x0raeqfGGe2NnBfWTVqwU4hjuqwuO1DffCmbnGnSEmKjWWHKzB1BoVYj8tlCXDLAoX5bFid/
yOJDjf5uz7hHzoePUg5aXgvYHvgQBhN2yIX/1OnJpVSNeA9NslHjwSk3YtbvO3xo66LoAN/zRa7b
pC53VlNpRyny74MOuD0b/JMEe7R0zd1XH9A26/0jSuXoGcDAKRnG6RRBQgri1O1WiHwWcn6zm8Jq
2GgxDHv6Ru+jiAIiWKF9sSS96jIKL1h7UHvirbIooBx7lnpkn+if2VBv56Sge8AiFDckldCOnJB6
Mqjs7HqTFPWibv1nrPM7P1brgbXrecypJ/SFcYR+X9/VoqI/2WyyzJAfYy++QF3/sKuy2i/M82dJ
eZrSwnMizWQ/KIpLt/PhdmaEQu4slhwbqfIKUW4RHnJga2tObs74NnuxGuzNHuWMXbvY3kp2pkBS
wpUwcV7UlMroQ33vY6WvcR3QNTVK8HApIv4C73te0s/p2bttqWyx7aPdue6S9rHPCutQV1QqQLdk
qx4i4mvp219wj3koB9HAOtN4mTtWreVszLvbIIxd1WOcY01nj+rHgCzlAvZM7KaeuOCppLPZpIa2
62C0XObWfY2rSj2XpEteYpPImPoBI1H05GR28uw3OhXqMsFHkUIwmnzRHK1BSkFZgLu3YxNZ0+97
0LOa4+0wnixkVsniVLMVU0KS+gfT8l2gTYub5XZTlsOb3mQwHZBg3Kj7nSvp3As0lcffdzPa2iAK
LhSb/87bt5etGJ5HqLfLPWJ8mT0qRQGcSz6FJQ2anpwscM40QqF7/75fJmDaosZMbSQK+SFcYMU4
s/9+49/Qxk590rGoE6bV/cxUUW8AOfICw8LuVQu9/HZPBwbEGO68pS5mtVW/cKh/3x2Xu8mCna5d
RqO4tYmiK0t5hJQujzd0/e3wz43txsmmJovit+Hn9gK3F/z9Ugva93avscj1cKNqX7ABm9d5locb
exxeb/+Y3R67OYYyUfGWbm/hdvznBTOJOAsx42tNjfRYOQM/xI2X//t4eTCKtZlac4N2pjeJp8vL
knR3Nvn07qrj7d6fwzDWWKhGgF2WZ/x5/Pb1/+WxP4d/nmfS5iHP/J+vnEcwH+gPdizt+QHjP7/i
7VgDOgJmGBAaJ7+gcZlYx9BqrCP5yuiFlV0gyPCz3TB4PqXDp9sTNOvTN1pJEssI8sZfkN631wXh
w9lxuxsuLPDbv9zuLWaAjUjVjz8P3R73bsjw5ab1vXY3uRWo3X+83O0Zv1+zGin8WUDDYLIxCFPB
U9jWnL/fux3e/gEMirYC3QFlXT75ND8PSsZUcDFsbnxYhSRpkNvAuggNuJmTCsmJFd9Otz8/a55t
++Wiul1JKJrr4+3mlm9hObjgoDqCJo6G8YhafjwalOcp6nH45+b2WBHP7AyhYqWZCiEB5UW1uX2Q
aOFm324mt4k2S6QjchGvfPHTHqkTeoEcfPUKnUsDTQvnMYmPWbOFwChJ46Dc54tp4xXuzvRtFFve
M4HSzYp2M0S1cmSKdogGqX8WSfyil+WjmVGCHcbNRCsf736k4fImG7OddizQjMXqHCR6hgydHd6K
1iHkauMOCKoHGT/76cEQRYrUvgA43pmFWjqLYFW1snrzJvPQlwDnyzCOdnARLxanG+JvhHqQrVZU
QV+N2r5TRhqdSbvYxiQnbRgizmHmxEeXN7iCkDy1n9Ti6JXTGF0hAMtkyC/DC6LJWLWtmjYqpPo/
kZHiULmLceAiasmcA6SJS2hZzcrsLuPSXu0UIQtOeidc/wSBKlxTretVTY+0A7DRdm9W3txTMdt1
4YsuIqz2k/dD2m/KAVVcqQUImP1gtIbTOvB5IhA5modeq55+zDPde6vg56Yx602+tyKr4QU84QfY
W9EW6Xp01Q+PuNbV5LskAOr0C8IWEh+xfnsrNtgsMI0nVr6KbajbSZdZKy3Ey0oN6BKFyfc6qXO2
HrlOSt94qBBbpHRu+oK9ZRjeJx79xIhYq7i0wpUrXbkmHySHB0o3h4KM5xlbKIIHCzjyokeZ2brp
CqmD95TD19FNvrmWndgxNPqDFgGzpa8Qg0OA81liOIUpavhL9lbBEl82IUaO8CFR17LCAg6We235
ncRK7xUBOKCePW3eemnA8otGoENz0NR3IWKb1VjXHR0rqpKGkVz8xnyalLGQjxVRSXP2SInqwmdv
V3JKUBQn7KvchG8P4+QqtUFtSqd85er8BZgJ6gn905YGNwv8gxVxcum6sQ9nix6GGe/mPqk3Tic+
2UC0XLKG3gSc2ziiyghgLQUusuGVfJuUWVKTTj5Bo04rNNEBCslwM9sugBn4BZNr/4SUFNjDURIR
uG4U33HXCOgHRkFQFUHHu2a09hYirzVuwnQrtDqDZKHGFyMHFDRCHtuwSjZ2ZYzxlwwTAnsjaB8W
6dHPI+ACEI/lafZj1ABFYT/Ppd4+0FXfzsu24fZQlPmrphv0R1FOGrOQjSW/nt+N0LAvBebVg5vi
HUkXC+IcGVBX7dF91rq4poMeii19RQSddvg8oi4++GwSV1VdcoGacAtKx9aR+5D4HPIJWkuWD9ZC
641jCSk4rVD6hKx4BKeNj8YPXQt6JaizwMrctn8m3ia99hKnehv1z7cbNUJIbMVTWp1Bf89PaW3+
rBeLuO6Ew7NrNVT7BXl96fyVJ4RvGMmQ3CcmQIKh2JoyNBircn/vuvNymWgJwCdQh5Z5rmjMer3d
n+rZpkegOg1L/qOpgIaMerKd8rm/F53xBFrzRywKn38C7wQ5tLxzLEWUloDy6OkZwcdhg9im0scA
ognRjX6zq6zWvOrs7PqqVCeE3x+sd7JtShmRut+Ij7a0hrObvhYy9Vj9Dw38i5GzYHhG6KFWRg/S
XffghQ2SZWEuLjXZfBfbmKxLaSBXBN2RbiHIOVzJ0LKoYueU/UGyRrF+tojirnvwFBqgVOjLnNeV
9maOvXMxlXce0V3t57lOgqIAbIxTArhhoha1ehFv0Id/TbnxhLIiflKU50mMKV4cDO9z6z/ZhCiR
WPAGLWY4h/4kyVIGQbiobuqGqmRSiWNEykrv8Of/e2Wxvlgp/gREoiv2UF1hYMfNoTvC+KvVAspQ
6sOPlnuQp9ke2ojcqCLUVmgGXzxEi09j0WIjnqetvYg7RgcOwn//FgzMK399Cx4DqtBtXdAINP8i
Z/fDWHUpgv59ASTSCzvjzo0YAbQBqiMT2Tu5a1BYRCW3hJTEVwt8kW8U+lqTIAHb2oRLReHwtIhN
Ra8Xd70XPSuaywe2q+K6qEBv1aj/4V0vguu/fHGei8PTcdDhW6je/1WQjZshN9Nq5IsDHrfJbd07
RH141c0Z2XuVWzu7xwE/9qTkOVO8Y9uUvc/mXreyz2SYzmFr+R/jRupe/OkY4rWimEPxx/5CoGJb
jF8sganG3LeVDWsuSebj//D+/5O5gV/eN3AReL7Dx7gJzv8/QfnUpnhmdKdiqCtZupMKHCSq5UPY
DU22SRxQZZRrJE/9ds7dbzdqlW5dUuUrQiAqa7ME3A7e5w0zPjveN3+JNgXB/M6Vd5+OEhC3rIZ1
W8T2TqXW1VJ59ztL8/8sYM+T/PqPf/9glQeG6Lcl+l/dXM6Sgvxf+6ivVGHjfws+skr9i3/aMG//
8e82MN/5GxYnH6uzbmEjwU3yTxuYLqy/3c4NfD+L/0lwUf7DBub/DUYPzhOL8QKHs4sX5B82MPtv
uKqF6eJQoAMlTP1/ZQNzzX/1O5H57Fqmi7mbd2jjVTP/4sDBNSRbeDrGGRjSsv293eSKGOq1Mmf6
Rq7ByocgOm3Z+sJ2ZPn95/j2oBKIKHqig39vyqhQlzOd7yNJHojtZ58NV97QouWcXxI1OpQtwNnw
NrvLXqbJyDUFw3XXLR2/2w27KVHsE7Nnl0HMyJI5Q5wX7YTbLuR2bBM6Y441hdSoiBAUDitqRo9l
b5ANHxeveeV9jyfzEXOb2Jd0uKQ+kzGN5mjS7UPY37GMGYMyxTnq1PIFSPxzIYbujIUaFI6x8bNE
rNjMyG0ae6j8I3T4keU9DEl6gg7aEbkIlzQjYgV+EQAYfr3NCL1b6XoRRBOCOGI6e+oX9Q+zYjtg
OO69NJ1vtZc9tjXacqHekDO7gWHXkk+YbnqPirBb6O1OQ5KEtTY8Y8aWa6R2v5yR8bdAUGqzFFGJ
R66iVBe/AxxYDBf6bRr9AfutLqY7OysfdDP5bjOzonEuKAdBCDegbiNPcIRWbb3uO11+CO+WQXwk
dJBiJGJreUEVt29IlikKE8gEiGVlFzQQMqppqzbypy2xwP7Otalis37DT1s+VhpUu7BCt82C2Uqx
NKjyu2QiJSY1wtTrMA+T2ELBrXnH+v4cTvWTXjf3Xuu+oBt+bT1WmNGQ7v3Cgd8W8r2n8NPqBwPF
m9Y2q8zq1zMJzsPQsJiO6p+1IreiMsufCysGJtkqn8NN7pQHNQw/YKD+gMqSU59T2yijclRu5pZu
b2sfuyhhGUp8sUhgt4T0qFznACtlxHYcU+AqbeiiVv2LbgdwLzHPu7ijBBw9+NjfcgU+IOfXyuVz
0Q858DOgFXFs/yoinDApnSQVUSJ3FY7lQRarmQ+tpXZAv5nv0u048Zr4ewIKh4SDato2BjRbl5jn
mlDiYfA/JVzXoBmau7L8NgiTWjNp0Wud84GObvWkv2UGXxWbfx8EgLMVfXg2Rx+KW/YoBUQT4T1E
OiqlfKHjG3N+n+SHctAoHrNyK4gLcSFK9hMhhDPCSCshdnDBfhLj8xPrxRWBTAU+JL3rQELvVIYK
vLP5n3rx0IyI8WqRvYL2eTNLLDkgWdcdW+wooWEOPA4VhTR+Wkrca93RVTq4rkyf19JL95BJ2Rph
N+SEAAkk5Ys9OD876nZBtjTae/T0cZM/eQKBOvPcwZ/HO9OjmlENVR1QJT+iEV3XteOuiG67xxSD
/C0PrzZqjiLK3mofLm+X7QESIxiazJ3Orqrx1PNAlNMa6vHGKjmTHYM4g9LJX6WKvBVuIkdrYO+l
wxrSwb4hlsPjR3bhPUWCHB/7YsOmDxDuaOzSowc1midWsycK00jb7kRpUHGllMuefPrFH3gvEute
i2uSYJvkk23wgbUqS+PmKXTST+4ncAucvadpSBlS3u8BjHC2NcP0nNTRI1SknkTangZytXweghD5
oQz2yqZFBdywEFfZJG4XE+K/rEzvWp24gaj+lSptH/nX0m+eqaM/+mRmrJXONU0IwX0XX/LGpSyX
tw+OmbwOVr/VWlwTteoOgzbQlKuGe4NFEakHObMEp1f6vTeRhBSt86ul54IcIqPdqY0nJxdPfsrJ
bNhmHbhq+BL2lYX0foy8O7Ihv0J91FcyHx6V2cDhL9WzXkE7tyYCIv25jAFVOxtvZkqhw/rUx/2P
1qwehey/j5I3SQfgapE0uFYoqfjkgedaZFmUtMphddHq/dDG5kVHN9Ab1ktFJRdLg7cmirrWy2rV
5+IxZBJw++kXvq/nYYARmaS/RqhWFLC3miEVYkdmE6Usdm3Vyk38wM07xdY/W2G22BjVVasThw/I
krcrXwQvj7873YhQJ6nVFPt8QUyE3a6e1/4P+kq/jC6+xwz5Y54swmBjjxdJ2NN7+bRB6lqs5xmN
iJppwPbWKcrLfZZab2EivtwFhlZZ2iae4XXHlnsOjX7rg+dyJx00EqxtukenUTTI/fqa9yTXohjX
4Oc/kM9g3H4UISnlhTqjxR+z4t4qQiKpXI15UNqbpvOPSUWHSpELlZcPeZ9/Ral5mZ222fr9+OGZ
owi8EVQq2odkuboWvqgJgRq4VfyFiGTTD+iCwqW0RExOMEBANjX4GKm3ylp/X9MRxLPbByjfYYGY
7tUrwx89zVRUr9IjM+VTGdHrOLJzJfWv6tOCbnFt7sE8oaNyxbcyVN7WNmO1IPgOYw3X1XX7A/Wj
86hl9xPQioX1YbsM8qUWBjEQJmHPj3rRocROaZPDS6BXxetm1kWUiPtTRSU2dfZy0Le17b6NYxOv
l7PdNwCUtCDRQGlNW9re7/D0IiKFzc/CbB56zK9Rku784luJLsidxi9/VButcC/5YL5I3X4qsS8i
nOjeU4Jzd+gHju1sArYgDLzS2seaKMRlaDgo0qhbMo/HsXowK+PRmuOT56sYGM3KJEiKDG3MEEvX
2uBJXvns1/62ldmHNRjY3ZL0Vc6ciAL1v3ToDNP8DVxbMt4hQ9Iqt97RNCJAcAbxXNqcN0iG1k1I
2bGbZ2TDef3NJtaAIC4el4Iztwyn8MySYj1U8EiQ3jCoNLuoJC1HLk1R69jjtFzLZH7xx+LUYPTg
F39PdMwV6ez8pDm/Q3aMSnXQPn3LBa5no1+KqXdn5oUAX1zadf79/7F3XltuK1uW/SLUgDevJAi6
9Eqj1AtGpgy89/j6mhE891BXdep293s/iAMEKZIJG7H3WnP11Cj3VZ1iBqEnlk3uVlUzJKmUS2ix
lPo5sXR/GGAM1En5DAgHu2vRfBgmXuWFS07bNj+NpcsCt3kxMpzmaT2hJM3zmxo15iasQMGrxks1
croisXt1mLDW7ksy0goznPAto2S6g577rrv5/WJXtR9V6ZNdhD/LEiSe4jF8ctLVb5c3u3dJMTHR
gRLg0Cv0uIxi/jTqmgiJSL2rjU9qgxtzyp81rzY2znvBFNdgLKABMm1zrogEYDy7oK+2eaG+KQoc
PwOaK7T/KBiRxHNhJSC8RhBuaM6GNjcx5v10MnGIbIZhQpgAegc/3BfNrb9b3oPhqd8my/3RxRWn
TzfdZCQxbjwzvV1iWjlV9RJ6FLlxJT2gLCVihI6ca8S4EHoboST2SUV0nGc3utfjw2DmRzyZjI+y
6D03sk+Myx9kntzFRvpErRlHsHrrLDCpSxC8RqdtehQD5DpwICKUxgo7vy4lET0YXb6srkEKIMIE
yyIUO8+/DHhPEB0b4NzCapsoQZFCTqoioP/zsgMFe4arynUX2xyXP18pzWdFx06l2LgUvbTzy2T+
Cg8aakxfP4QMrPlT0Awvdtv7U8pNKI7uK4vC5gyZUMc5lv0oNa0n+f0UFQ43LXf5ntol3ijKyK1T
5oFLIP3SWWdG5JSgXXpaVSDO82YKKcYR/YJsGm5pnNyqHvyiNSbWyBkfRbLRlhB1vjvOnxD/8d09
GmzVggIP9vojMuNn26XkqpSoOawFlZHZVW+Yk6PAbr5T2X9KlUbf5Hn8MbvTVywbPxbKUPpq+4y0
P3HnoZlW2VYIKZ8G8v028LhOrTfuRzDOBy0csIoW+8WabrQ2PEMKCbdL1H4bIvSTE1UCpMRZBXIv
TQ9p4nzV0+KMuOJX3HOLXTS64brrUxY59DMDeoxcjxrSzK3but/jHgSoWk63GnktHjpcOhv2J7ks
yF8ddAmZuOHNW+7j1aC622hqCS2wi6NrK/p+URtu/8MXs3I/qZDEjHvdPRdcpHEU7h16KiqwnQm/
EaFk83cuOE8GKaFe+DjVgJCiiYCClMC+ONtVCYmBCFEfydkGgu7hdsL2zJD5ZTbL5yWKuP1vQyK1
CIZdIyYbHlmDqsLxkppnBgRBO1gWPfn5mLirua0oXa2xcw82D9A0iVuguIH1Y9HtO5Kf3CIY9YEU
xOmL3k4x8YLVYVh1HybZdzNanjojtw7t0Dwsk/aq1u57WKc3SmpzfVEFn57inw0LO0ewtK7YIidF
P44J51Sf2T8gMDxmCiaqmUj1bE1uYkLOYFK9wu2IAixz6c5IVPrTjnnfGsiqe+0VCOoOm8u+CYXu
YyoOqYMRLXxOJ3hSdi5GtcTcTjZe1yaBb6oktwOe+yAxZqBR1XwwFq5Rnte7m/A9nLT+KEiKyOXA
YD4rqq35pQO7sVvcEO3yDShnZxMWzothxq9uOJLE6tzVbNeoBkNU5T8HXd1rDbJN/c3Ux59JHP6I
1umr51ifA8qiyGS87bkn5t8PZu38aohgI4pk9p2EWpMIBO8YIcVeZW0163uql0dNm2/a5H7WuF9G
IZzhCt1VHu41IOcYP1zOYpG6PC3VLrHBGZHY+Yxs/9SntrXNyHSnWde029XJP4qGSeSKTYoZX/we
t4C6OmsbIT7fekp80yfZk74a6EOX+GfqEg4QPVvc91A3f6ctgE7YTJxDCTb3mqgLRpoyg3ye9iFY
TltLdvJpUTT7uOZYn1fRgCpRREfhgiBV9Nul9tiLiPdopmNfjs3Oq+sf8v/lM3oezHGR7/UiyVeu
lHm3ZI6mO8tukS2K/qVcN9f6QI9sRk42DvVJvuCKosc4ijxfYiVminztRyjWyYeJM21oy2708ehU
6EoINHNX+vpbspa7nQzVjSgn881q9G3EQUYCdEyP2jbTIsD5+GUUsgE7c+8nzHLBeinG4Nk+WlO2
6UXXPHeWHjltQhP9778WVT2SJQu4g9RcyzhjuUT5lC+Ti55IQbaQlsBfQFYjW9hS8EBmO91s8VAp
5FRkUJg1sLskbtHfk38WKG9z3f22KN/tLG6CRl/03C+Laz7ubJDgAD6F8Lvr5m3YiWHd2zrrJ7nl
LlspQbldWfmCwodtLbdK1nPP73qNqsvf21/+D7kn5LrL4SCfywdDaG67IT406Bx6oJ5yxycAGjIg
bBwI16NBvtLOcGYbzLy+3BTyR6KlZPv0UQUQTrQdFqv57OduhyeWzEHxIWbpjCvlXyMovNDiqKME
UvbHyIjJ5QKo0evLExdY3igeihSq9hrhXo8adqvKHOgQweKwQfuW1f/44t9+g1ykZF7SII31yzsv
ey+JVcbQCJX8a3Tz0CrVwe4Mf37K8yy5bNyZcl9G6tTfZ42rO/B85cb7cwsaTXxXJXtXWbvAiEtt
3aVu/E0ZgBNetzCnyEl33JJ7HDtUbrVKHR+KdoL1LQ7UEWtJbq8qGkNrJFK94ESfdCW4vFWc1vJ/
yk/8X9fRel1FggDuFKGvGdOcWkJFNJU4EPTZdtBD65vr4SPegCOIN0CMgJC7HOQRPA/WdFhKa7vi
PCkdylK/RY/LX/DHb7ErFD0x3Q+S63E9iO+WXynfu6a3LkM3hoaV3R4vR5L8i2WZ83p0iXWVY+7E
FcnSV2cXOmARYyd/cCKFA1EeefLherb+doheFuXrK2XQgyfqIGJjX/4L8Wd75bXvSMGQe7Vsog5g
UXu8nuHXY1muk08jcRSq4xh0fcZmcpJAvmbKg12+4/r//zwE5XO5peTS5f/I55fFP16XT/9Ydzls
68Ym41u+VBWMoqycdJO6GzY5pCoaScDgbfuyfXTPGmAVAjBc9CBFj+wK2qfc45OtOzvbuScD75EW
MeVKl5xVhoEqGWGYikrXOEztcLZoY4HQEHiFc9XNBCp4ek+NiAjpg6Goft0ow0FZkNfIh8qrkNdo
ra3SHGalk4vw9FrF2eRUDjhlPdS2LsRrqqANr8j3//NiiZssmFx6l3m9wrZ6XnDenSfxECaEimzk
81C3K4JGxNoB7tkhadX9ZMxTFHiWHZ3lC1HEjcJ2MR4iEaanzukjHzxxaF6fXtfNxswmli9fFuVL
rpSlXd//H16/fjJZBdUBg3M632BCXYPrf//t4y6Ljvg5v629fPVvK64/8Pop/7Tu+u3y1dnGdhG2
brQ3Oou0yv/4R+vinvvHx69tGZFy0b9cPu66cf54328/9foxiKrnzYSM2Jfvll+PiOyg5ep7XOYA
paVk6rdFKZxCQeHhg7Eu6kPZftHmFvGeeJCKRLkkX5BPO1LEh1Al7lFKEKUksflbprjIlVFG+oMA
bu8omnMbkaKzi8Lt+jwrantLoYpBqLzu/6lLlBIsr63bgFjMR9mZsYoJCZsUJarc4HZWx6SmlaMI
pNuMxYgYkG90iaw/zZeeTiOHEH02RuDU3B3zZTpCKKpjdScbOpHQG6oIGaqktA/OGjJEQV3M9hKa
RvlcFXJG+RSh57eC3sFOihvxwv8lc2QksceA1VKpTHCaECgaRExt8k1b4j1O6zHyAet3J1dtuhPJ
w38t/bGubVWHWeiETqqhg9Vr018PE5yG02VdqpLHRqaLuhKGJt4wAnrcx4hb5P5MKPOc5JLGhrks
yXXJpHMMAE8iAyYtj13bMfq1LMyF+PdZlHtYPrdb/TWsqnAn22uy25bQGQGqKnbztftG+lW2ZXZN
xViM65q/JZFyT/+xzhDjR+Y+31N5I7h04C7LckePJTW1Hu6Y3J1yF187cra8FV2ey/HlytCr7HHz
ijELpmfkn3JxKeiIcE1GOJglzc8xQUsv96BJ1Pvve1SuTGHPYaAE4KSobAGcAd3e5iovFaKm2Lfh
aAh5dxqjE13SNGiK/MXqluYE9qIC81ClBAjZ79hQ25NUMF4f/mkdFRg8rR2iYs3oTosy/PXQI9Gj
Kgne4bpuIbnyROsepJAamr5UUa7JpxF59ZEapLWbuvEr6cfIgOV+iuQukosDl5BQj+JAk3LT656Q
O+a6d+KWME/FWZbtVfMol2Rn9LpOnpmIICrCfLOfcjfIHfRPu2oQ+2eq9PqAyRIJHPuntr3ArAt7
L8+0yy6SZ56bjtYW/xMtEWn7FBX1BRhUFpYEx+GOak9idH60lBRvLa00LFz1d0Du424S2y7S2Oyk
CIw5+VE8vyx6+KO2asz8WW5CVWzHy/YWS/IpyADmjgkNMHG2JKnu7rrMfbtqSr0FqRBhbP+Sl2ok
oR5hUlLedmlNk/gOAJK9jxWRK0OsaDrCM4JvY2hbh7mcdvQvKTTLV6UCOoQYsMNG9PqH+vj6VC5V
QpEM7YHGAwMIeaTFYjMoQkot9QL/X1rxf5JWCK7qf5JW3Gd0Mari32UVl//0L1mF+V8IJjXHwpDp
wbD1kGr8RddFG4F4wraRXOkqqguXl/6SVRiOeMXRHNvV/uTSG/8F8ZOLK+INblIWiov/Fy69pqLr
+F27xAokGmDuNSH9MPi6f9cutUDUS7glDXNTh8ThhYywBYuKk3l+Hsav5DRt63klm4fCLcidL5mr
kbU+IMaLs4JYEbAxWBzsbamYZBIuWX9qEO+qqWkevVCBjWRyuplknxOfYuwG/RhPZXIejD3zKJx1
I5GWU9t/zo1KYbCr6PIz08bN7puLdvDAHgRoVfClG4UHqT0a/TQmLBpEhcPVwnqtLSStbce9vsXS
ylxidsgmYen6oJhb7IMYKgVSz/HwzIrX9UiDhCEXmwnqYlZEACiU7NXLF/1UL9FfD1FX6yfYCVjV
LMYM8mlWFJjIcWJtr2+WL8iHRPwPuSQ/RS4tZddtPKvcaRSc0Uj8ijuidhW3QAWiEkQkH1RtoK2x
hvbBSnUEIDqexk4BjyOX+sovqNJtyZUct5Hm9MdwWLfpuuZnPErMETxPecS+7ARVeEOQh+aPHbMO
V+TlXB9SuiVbZivudslCWl1hMlr+iBmI1p1enzGB3FACJHvyrrAJImw6PSWLrUo2aVs86JP7HTst
t02R/INNDYNqkfuEXn9zBT2HhKzHcCJADTIqwcapW567qsS4FInoQuV9cNHwG2MejI2SYdqc1wMN
hhvDRdfGzAYIztzot1Gva7fzBGxwg96ezRbZKn7g9KDGCzl3EK4ciCjzph60+EZZfmHnK29HL89I
ICpup66EHmae29QYbsJl2KW9/hlNJJwlM/CoUlX120bhqYav2jesyritW4vswpGbS5KPXxaqM3Pm
LTf2TJhWa3UKfWUrvqV+wtHZr+CQcg8Ison3FyrhnRlDs4+LdtwbU4TaRMtGuIYtbD+TjPrZ7AEz
wKDc6MV0gyrAxLcIv3Ai0pO2pnWj5om9d9z1Vb4G9o+tp6g7YlrHjXyDndouQBhlr/Gn3y5o9W81
8av7DuqZIgrPCbdv8RroAuPWTgp8s5bjx+r6Ykdpu+8FrGPJyvWmnfizJjthe1g5PQvlO977KFiX
RjtNWBrxgA639iAcNB1By6c0NQCL2N2/rZva9zbO7mB2Cp9NXJwV3VMPIMwCHWoSTQOmmx1fzoBW
LMqV1we0pLQrLSxMqt2DLEKvpZl8c9ovZ/lMF7OJDOk0jV6HKrdO9BAFi13TPq5W9DInFIk5NvQz
OXMANlqyGDlZgM48EIHnQz9eALDkSpBF452RefNpsMDaeH1r+nqTML+1STomJfghi4kxQh1MwJ5b
fJPlkIm+/qHybMD+omR6qeXIRYHJaDE2HWAT5+v2e+7m4wmB2HTSxcOUf5gWe46gERnb3J8QJrAt
RiqX5HQdSHLGcdiSxKgxoAB3qLU7LgnUm4W6IakFQcumb6tWYE5JqYe47zVYxhCxMWyx0+/ZPI47
rGfNKRUPixhuyCW5bnbHfZrl1r7TFCYEoWv5q2Yfip4CZT16686suwaChfdhtF5OGgWuG/mT1iL6
0JJWA9kmtqQI2atc6tqMz1sSoXOf8j6VJs9B4QItmp6K2QLCQoIzc2Dj2YsZzVCu3xqirOjIkbMq
BiCGGOz0agPigDhz4d3tRFxPnxoFpEOEAVZE+GizzwcvDgrFJuIg7V+MdbFPDWX8QK9ovYZs9GRE
q1JAHd+ibpioYKglieH0NeyevKkpIf9bXwxSlrs13AiK7NjEgZUoP0ohyiO4ThtK66BYyqX8Ystp
oaw4yULXtXiKaR1DQaLgnFGwPf9TCQ9Q9FOvDsSMiRm5rAYTK8ntStaIw0HcvHLUDV5I2FHhYOpL
UrqpSpvRUi2pcxh5O/tRbywnfdS/646j7nAUm4Gxdo9OPoanZuoM6AY0Cd+t7mckhv5NES1MOMSg
1dkiwgM55DkZqJMYTJ9r/wKN1+7kO/MKP/FMcNbl3WjaFj8Mq474iWHnFGl9cCc9QenUB+1ybGhm
H5NiQtLC5RAnzKKAzDHf9Pxpaubx+EcZUT4dL1XXFZBEF7uXzdCldDbUcD3IjSIfZI3Smu2bXF8+
SRwdtgQ6GieTGdLOqvV0g9RSPekFfoa0gZGmcnRk4gDNrMpflxWAqA5RM2wg50Pe807r3ewYFIEV
jTJfOZxcjKGTVYG00hV8oiCBdwOaH7JzKOYntjlgLEM3Ax8mFZ5olaLtbCUYMBkFqGP8RQWDFAxF
He28dMIkPzskBVqjj4WbDS4eVgpDlMLEjNyxKB94AvhQH+MRHKSYvBbpihssCQ+5zb2gxiQh0ThX
zo1ckuu6dXhUo7YP5OVNPhjisnd9qopLXpEoFAYjp/XjKuLeOqAmF2d/BHWJ6ahYlA/g/MicCx0L
gWp/k0Z0rlBPoMiA1nWSD70GhUvvwss1iLTzWztG11GWHpUWHZ97ba87rNHf5PfK6638LX88XUXl
BiJnYIuZv0PgLTqYY5jV1OHIJDE3q5u/dZYJLaif1JN86JTc9LuCLVKpEFk1iCV7vUd8yPgL3ZHI
rDUVfy3r+YD2SQntTKW3z5EZQ0itdIJPt/LcvHSKTLslGbxP+kudeAobwr5JRhtjLQAP+543QA75
jzAkpqBzdC7MjZHBXOiyvazZy2ZFIT2q176FfOX6slYcACnCCRXzz+tquZQCnjk64zdD6I0ps1uH
iUhI+UyyllJh1L0+vSwZNuFnE5f2hiCInVwHRoryutyONSyq8Zw2wFlKELgGf3GpYz7E1K7epIAP
YQx4x7GmfRs5xUK8YvkTfKh20hRDOzU1ZQjN8x4XUbfIRdVJLqViieBJZvhyUa68vuef1jndTEKl
EmXb65vlUlES80DrFVwN3yEf/vj/cp0tql9yaZgbgKiKYV5OPbBjyXQvz8KmtUEtuLMuBuzSWWf6
w1wFDanLh9mouCz+fQu9PpVL42rGOEXFy/K5vM1enxZo+4oRADo4WKDemjrv5C1HFzefdiTxciOf
T+I8wvmCtLSbcOyJMoB8cFVMTxxcgwtpatoCNRtu5MOM7NVfuCNvczvp/Fqr5w1oe5c7Mpfo07KA
MwzXKuwOCCPD/RIRbNMcTCz7J7uGhbiVi2DHGCYT0l2d/nzpt3clQzpBMim4V8p3lZgIq/q4Qkpa
d7KU0okezLXcSc+q++uVOrOpIcqXmLUAl5SLq2ioaLFdYUASi4usDF8/Re8sFFTOPObnSLShKtm5
0GS35PLhv6+5fqS0g8tPlOvmTnePgwPqicr1H++K6f8ul1cui/LbLz9EvlU+TxqHd8nnl2+8fpSa
ls1W9+y+PDvOwgVCdAfkd//xKy4/+/ry9dP/L9ZVZME7jdqOAROh4xouCHNIiURpo9s++O7aWAni
Xp6JT5gBu020JLXmzkxV+qDA5TfjWr6mCerWyqtfs9oYGcyuVoCEi2zO0Hnosrn+ylT4F0P0j97B
3bdSn/GBhMCP03m7VpnEzOsWiWJd/DJb2A0H0ulPNmwsE0n3pghR0nadvezyxOuDHgKBUSXcaVw6
S+Q797Blx+d1QqA2NOqbXZkrZV4CW0bnHJXpWYmTdoP0wdvSGRoDc2YWMA1dkCvc+Gwn6CcCyRvG
p9uZcBPOhZ4OdleC1W7rfF+X/c/QjhNOX8SNsTq+6/jqCFD96qY9Ip06pQRJ+cxs24DsjW+Gkjeb
MRihATHQdhMsu4pxdAb7VHC6EE2QUfxiu+WdeQamQOpMkrzHbl/exfGPafnMvXCfGuSQjqkyBlEZ
v/UjzWBAh+TeMiEtq/kUGQZh4/W9VkeAgyOgUV00/LDD3K9Vz9rrIRUJFFdBhKx0N7T9G2LyHxb0
dFsUMIqFeyv/dTNky1M2h4GRBVa7VJuuBktl5jaOZOMzC/NHj9LE61h8qsO4Gxhy3S8Dqo+WsW6D
+R/tzEND8ZEuAMZUltptPpXMOExIIJH9bfXwpZql1x2rLB/plpgRJM65A0De70XGwAZRN+YLOmBt
bkLicPsPde1if26j12720nOmZMjGIHv5NdPHXamNe8WESDSDx57hLAZJHcNTN1wiyyftlHKn3iK/
XQM1Tp7XWXsJHT1kRKKgo2UAWjBaLS1b2899eMK+ivCjxqg+RdoXd2rNvZFXx7hozKfEdL+4dX6H
tonZe5TRQNEiWiPpHuUShGnySz3KGcQIh/k+sb29MqFHjorhpkzS8IcCnIV/iF0zDK7dBBExTrjA
dabWYXbhMpkwtsKT4acVTg7LhJC2qvceDcJjFvXtSXVSbHvLcu/BIjoWSn5XN6gDO45XTUPEZ9b2
fmwaAgHybmdOCwfnsBoghZDODR4ScehzJvESp64nhFAMslzVmbF4vimmy2V1rLZkorV+arpbq4hM
xkS9deuu8LPyEbKRTmEcLddo7AGRPpE/ny5qoOTEuZdW9rUxrE+rs55MnAdfa/R1NZcoGHsgOt2G
pN5pXtu9vk7jrareJp1JEvzMLNLUAa0uI12DHIcsVtY7MPuECoBfybRHuxq6h6X8RRvoS7V09pkr
K+z6mGvfs3PTqF721AoQeTSTs6AqeCC01zIJgzyOD17tYRhIXVwCJFDvM8xQzPO7hPji7kcY55Yf
mjhKHWhzzXlIOxM8S1VBYmuQ0A2ATUkTmNDjhJxucNypajHMcymYA/8r8G10ANw3Uzj8ZJCLa2YG
eAkFD2rI2O36HCL34JBPTO5F4cZzUFnpXRNq/c6Osm80o7kHEAwLjqhFH8aVz2kYhBI8g88d+HYW
h29FSE56a9PqtvJDPKlfakcJT3mfISrANN035jlT8dgos2lsUriaARikH1PvdfuQaxQuimLYJT1z
XHNmFt13dyUSz2g07GCwsY24z9OQUZVCKee7uvojsfWztRjoX6bkY51y4fdQt6L9gbVGC4PSG29D
vX01Wgvzv7qQYDGyofXXccx/1Qm8dBgKDqG8CJoVDt/6gzIFf9OosnW07N0L58NqV88acexkF2bY
R5xoW61xvk+FojY2jeJLYbuB53k+NtjhgbQVPMH2vqvyJ7LESp8cbZNIhj7f9eBZA1L7/DrFEUCE
TE0C6McQTd9mF53ZOr30EAapXyEX7nIYGeOLsqCJKfRsN3fxeVFmwrDsz7EM+pxLTeKkJ2+0jR1B
i5vKISJtVn9Nca36kzb+ItrskMUjsSCeM6L24fBLageeCHGcmthApRtnQY59LiaxY+NmJj0/PD44
RAiarI0SGQ/jI38eks962rl5BRxmGPdThnFhAA6F5iE5uNyqcsCTw21uqC64JThSdWI2W7XUfiwl
ON80+WqaGFosPAekNI6fA0IpQDo15wXk6AR+hfDu+fq30RGE1DpzEB1tpfvXHsy7qEt2IWlxHBtA
5BZna/ctFuECTN6qxO8mNJ8ixGSHUjCeEAWR8vFuGtmpYjYctJN1HvD43mllfNuqsJYjDytKlrsk
ErPbyFyamaJ5+G0oD2+SpX5sclDXMP6JOzeD1EmMHaz8typOkV+leIFHm0QhONlIJ0ewngkyDjsh
j6qjxg7B6MPUTRXIASquLn9tY8DNuaL/1KuHyKIMZVYLzjdz4VL4amf6ufuo4/QF/uBH7yV0bMMB
59UKx5rp6t0SljrDgvjeGLVbM9bKvVXfF6X24K4IlksvbYJRmXerJ/gTfaSRxMrFOA4BpI7GC2S+
Ct0292UKCE+mAqcu5AKZJbX6WEflsG/L1KDMozyZFQqqYsDeNZKmBKkD5mMFWHtOieaMPYB7ffcA
CYWg7UQcEOtNohYPwAwoVrPLChD/S0QjMQRjR2/cOStlFB+rqrYQZeRBmG69MM/uGfn128hxXuqs
PZPD+uAkTXfGzvdpYpPS6vZUmUmyTfpFx9BILTBOXRASBeHmmooBsw+/a/H8PKxsRyUlAyQPoaJw
H0MG4CF98BpGsKP+pFnGyYrSuxXmvK4Y5ITGyI5RMkc+pDyf9t9njsUrsJp2Ql+GZtTrxo1huR9h
OiYUURkCGl53ry5tsZnJThhBJkLfJAGwin4y56CKb0aD99Yq5ZNXR+NGg2BHSbh+UJPTVFb7qXTy
k54mDJ9U7ASZbgT1MD0xy+VGzVnXagpXOAuhNfLvzYzxa6tryzOTvS+V3mU3U6LtphxnOE5Rrube
bSymIWvxBI8/9zOVlAI3W28Xo34kV0c7K/24qUvl3OHf3mgtglusszio1qZ+9MaWWrMLJT8yJvAU
xA7AwDhTEo9RZzC6dZjzKV9BhuONYe61zWC8bavMDag2lQ9RQrzRgn+xr7xvXI6gcjCYD+pegzQ4
zNodWerkvqsnz+MOnmjRzJ22nHdDntCBmXaOAC9XyAxrARB1DBX/vAILhBp4Au2rNmkGIMw2bRrs
GvlnEaWvsqjO2DF+OdYKpJp7kq8O5fcqNX8kCmOt3BkUjDQUhCaCte6nedpl03PJkHCvV7W9s/Ph
WE9qvK1QBh7IoXG5IHrq49TPN0SCo+J2raNtUtvNAZAxTFIgqmeEaoXc+ywIziaUwJKP3VQjBUrP
qRH3q10CezQh695sj5PWpnvDbkkcz+tk78y+nRvmlhgEO6jo3HDv+BxsWN0yuDLRO6TyXXiTVvGG
gVb8CwZqWmpBwf2VYWR4sIr6ybC/wGfVnsNWA+A5dYHnApIxMt9qmvdupHA+9PqrqTO49xzjsYis
t9rofAp4j5pLNi5EkX43aytgz84LfbVayYkHuTAXBiRWtvgSKz0VnwgPRw0fdz6PAxFLgEkpJs9P
gz2hJqsmQNrzyRnidGsW+kNPo3Pbq+jsS3cBhTglW5gqvDFUgLy16yvucuYFob6bDJLQsCfT9lE6
XAR05kAL9z6eEYYw9MUw0mDXjGn5c7eZ+vyZgM0ZWlrxwygdDa6GYzMfcztfS5DgV41O2e6nHhc9
dqpw9vtsOIHMAFBqW37r0B3M4qrGxwCZJwV5vsuRQDPLQW9Dshu9xdvc5pvzykIi2WHgnYx7deCm
NZvZDsNR6meJhr8sGb4NXPu3xoCIJ87s97ZPBy54Lh4Ck9C2dviw5/45GzzyKaiqNys1Bg1vV7ju
WsjcG2OZP5YSQ2mhe29jAR9ddVSyvxqb+Cp4fSnJKxzZ0P9y8+xgneFMLSjpUwAqXEzmrSL+Sn0T
Wel9WO+dEWldV4yn6jwmyadFRspmbDFIWvor4qBf7cpdCQJNYEfjT5OIryITO9Cuj+wzpm1miTGo
XYLJq17chvvHUnhv2Qpd1Bl/DgVQnDg6VpG5Z1j/EWbxcow8BsulZz+pXXkbK/NzlhKvTPjoqbeG
fVlZCzgVRK0q2eBkdmwqxO7+aMwE5UynKkQiPzsf+gpVqCYhZrfWOhoo0oZeI2nhjiqN8AwdoqLd
zOfevKM1RIwf8YWbeC1e1AyczyocO0Zh+Eu+AJPHfVtYyhkec89V2KNco/bD60oO1B2zFD0Lx023
ssnqJcSJ1prBEoMvy5df8bCKlyg8RjqHtm2+cJX4ASwRjmiBP3eMGk6MWN/0Hlft0CJfaZ2jm1EZ
uYlGmPjorGNFprXgQWL0lObVjtQxEFl17hNnz2TVRJ9PYYv3hIZenvxQ15hgk8J6r4jcWHCJlAA0
fS/5dFqLoh/HZOdAfZppV0MHd6iPrGBLNYqJXVv9itdGBC4uB2gwn1rZk/U9pscwFD9AHcuDFreE
kZRYTZWvQyR0oY5zxxjhDebOl1YfH4xSeXSJxPNS9hIhzJRSi+m7AQSx6bk/MZFvBmPeEgfwEjkh
JlmMVkaUuad4gVVmKzEz5Dh68PQKWRKZzz6zUEYA5LbsSMMtGYGbVJi5qi2IXObSpVLqAV3SGb0P
c8kGCblFAoj0p8rqt3NE7yYmd3KjLtWwSWA+3GRUGBJLYBic6QNK9rs7KMQY2TM9MlQu+ZS+LtpH
rGvvUUEeU99ZoNQX7s49oLhR6+40F2wvkaBoqW91aH5ngJXcMkElI6dYafefqT5hdEcbf8g7tbkb
83lrDsNLsljhbTsJYRD3YV3/rAZ4ZNkwDoHCNJ6l6WmpnYAIBHU3Ztkvr6U/rTTqKXSQYgKxQsHo
5Iw1jWnhL0ILVvQalcTF8XOlqoLBepor5WWYfnmEOpBN9TJZUO9z1/2mWC+OY3OXMwh6J/b0EObM
FukTbZyBK4AT8f1tngImJ+03rp07q1YJS6gi7aZcRt7ESJXccEYOWbKdqzoRMSM7Re3JCHe7h1ih
KdhkJpeH9MEDFBUN6qcWhe1+4Sdsa40rH785Ntxq19Az1xiOtp56K+aoJKGHGy3UGk5I/qRZnd8G
BPkbWwURq+j6FpQXw2845pvafUh6YliUKfcHDN47bfVeyOX81YscDca7VpHcjyWGRWYqIfu4a5LX
ePJcX09QcyU5o3Plq5HEHsJMa7l1ku+gxB9g7FpHgtPNTcG4c1yNZaM3xq3aKS/dQkLFbJelP4Yg
eV+LkMQ6pgJcjDH0aX38XSGrKGjQWTG73/ZF/cxN89ao10cn4vAsdobYT1qWettpNPgb8Rdsx0Zv
GUeLrA7hBnQSfRfhZh9VCFWT9l6RT0HY5OwTc1Kndkocn/MlpgC9gR+VWUgM8pDmYBQ/UI/DKDVl
D45F+xSZRdNNz/aSPifj+oTf+DFKliMhDXd9V5COcWdl+nvFnxCSne4032t8XtGkPHTWyuGl3MwJ
uIZydQIxMV2HasOJy4A20u6NLPrQQ+Nl1QcNf/qwH7B8p7FDMAqzhLEQ9mXlxcUDX1vq7TgAaGsT
HKJVyJ9rNfY3cx0fdfaWEZo77FxqbH5x1/W5ATN70N5pKhg5A0RmpVsnHTHvFBwxrVlW/83emSy1
zm1b+l2yrxOqi0Z2XBtjKlN3FGw2qK5rPX1+U/vey393nIzM7GeHwAaMwbK01hxjfIPGiXrTzt42
Uuv32XHeCcoyQtDOqpZ9d433bnTdrzz/NTQ+6DIEjkyF1+e395VSQTbIv3WebDqX30GYXFKreCT6
MWOU8+gsyh3YlInUPXdvOQvs1RxxSoLgBxSzLT7SuD7WNRxL6nZcM2VQMB7Nif5CvbxYVnwC5vri
aM1lcLJdOCIVF65/D9eayXJffyducu8Fz4PZ3eqNAgwkJoiafpYqqlLtKKdU6XZYRqTXLjR3NV0U
a6vxyo2uVS9KdFfO0VvSNl9ZcGM0NVamstT497hnik5WRRfe+hBCKsU4O731bWlZA5JFhlW6cdP3
lFSioTFFYqUdQthyoiu/fTHM5hAGr/UYKMesne4Vn62go+JAix7maP//DX05OuD0fzD0GYZmwr76
37OSHr/Gj+afdKX/+In/dPMZ/7JU13WJK2LoM6Xa/sfNZ/8LOJHuqC5IaiCN+Oj+081n/0uYYJ6r
gavUQJvBT8Ki0Ib/83/o1r9coS25pqr+B1rp/8HNZ5nWX/w0oImWSaObo5uaCotMF7ffP0heaqso
fVUU6tGM6/5gN/2l6gmZtEFGDM2xz7ZncCmkLS3j/E9333Sdd96GXoRtP/EtegpWnXE9WgbnDLd+
MKzso26CnC2Ng6g77xACHj2GXZx9wvvSci9Dq1EGxyo7nMHk9RCH8tl8ShSbwxzU87Vl1B85bADF
hIAxSX0mbUuEzY0ITTMuYNGU/qF2053TNS9znliIH/l1ApNl5VMfVhnNjVWPLtszZIjOGyMuusZd
2tnNNm9w0rsM8cf2pHdtsAnmGVP4Z+x55J4T3cFU5qwyVnC6o+msOljhp1q2nZ0jnina0CKtpBJo
3nda9yzntFlLgA54+V5RosfGI7A/OBIfjsPVXJG+H6JR36vBtC67jGal5r1ytV1Xm9cdouFq1GnJ
cfh/rI3B6a80JhSs4a4iULWngoDuZqAZeo2/Xz9n2aSenBhCgdxaXG/LZ6R0jGPK+BioiHYzw0UH
mh95ewRkpAbdbK6ht43AFgx7M9H7t4EBpNAtUQR3oMmDuwLHWV4M8/U8GWxwKDDYeFal3gUznAw3
6/CmyM0OIsUdCn6iRqzw9Clk0RWZj07fQPtw8LBZ1MKf+8J/CfwcigxXc0KsUb92FNe/XT7U7qTc
lnpx6SFTePQD+LNDa7pLRO4Gbn13YpOzL82M+9S62io+r3IckZVeG1lJaDlpisV8RzezroVA0h2i
7hzeYA4SWHK541zXk4X9A6YSDWbOtTcUgHB4nA0mvfBurJ3oJmKGm6HNwC4Ju24N53PcI8XcQblT
znYydZdmikI0WoTczrHaS15b5r0GCNA7hqZWPxF+54P6Hhizf1lu6ITZzaHouWgzZYLR8dQT1I9z
JXrFtp2eDJXwXwJd5HUuVXCtqmVv48Z4HQvo6L7RPvfQjn+Ry6jwr5nmfW/72hW77XEb+uqwHju6
QSaOaUcJlK/Khm7kUswK3MQEDcMCDGIKCdW8sx516Rqz4/bGVodok9f6hdrD6bdbZcdgKLsAdwpL
M3rL3oqBt3jq7evEJHPtUoISDkn8zrINKJBWuBdqX5BpVCfcAffxVoS9SG/FbXCoeJ3vZ5+W0Shx
rXfIXscSVftXr7drAKO3wEWGp8Yp6Nwl7ryDmNG8JnOxTX1bv2Wj3cF04Po3Kpa/ob8heE4S8s5l
BhLQHbnAZonhbnsrUJlk81Vv0PdaZyYCP3UPSdlNL06jvdC9W9w1JsnEsaZ0x/UtWtqbpv8NS0cr
/YdkbkDDu9WJFgDvphmBFAUa6lM6Ri7d5LSomADIHkOKmuGOmdsUG9y2iuf+0fXr5sruafTSzbNZ
psFHpjBno5Bhvis0dTqHSdiu9Ww0Vy5vtlNVGs4V3TQ1JwpvvBTKMF5yXT90FvlbnKX9jtXfeBlC
BMk2mrTt8h1OU1NVhfC16sNs3WPbuE9qZ7zHoDOcczpGfu7itUz2jDsw2tJm2ox5+QJ2IYPTUijb
5eY0sYYoQyJKBFSAnPTpi0U9gl8kzb01d8nTRFmtnQzvduVK1UqYPzZ5ehPlTXC73IKUxnw8TIND
wntinEb3kTMQQ9qM4sApStSXjEIBt7asx2kcuju2ns+WCjpOtdOHgrrP+7bI9/lAPBNKtgXtO83O
Zj2mZwXjMaikeOcGOiYgNMTo5OuPpm6wtY9cjMeOb11KbDuriW6Nr9Dbd/BvrvvKofdCAfgwp0l+
znE23vL64avte+qfGFzT5FiQ6Veai5JT0txxudxkflTumNUg79jGLTvr6Lfrarduqiqf467T7GPq
BBPKHtoVPdzqerm5AQuKVbOr9GNNpe1rylGVAnJ4MRFdTg5MMdpOMvd18GYshRxezORLY+vYQfHa
bbnk168qcGt6XhkZ09DyzczcftBt7bYcsv4ZTVvZqZGWHevetxBy6HsyA8W/z/HkUrsBG2hpRXH7
yryr6S+FsMxbuMqxQ3fskcFn1f7BNsMSLgwvCi7B6DRG+Y1flN7tMHeUBgZOcMVTjp9wnpUrmtlf
dd+rd5oZRJdMLbp7t6cpzlTDSzVAt7DosD9Y5Hev6fi6Tiq3vzOTEn6XG3cvtaXs4qggZ6900dPY
MMM2nbw5ljQWP+k4TVm68xctX2Uk5yQKKwLqg4NAZc9sO/V8Z9ndvRbM3enPfXIzp4dhW2bqM6UZ
7dmVD8tnQy60jd4Kt+2Y9Cdgjf1p+QwPbLBO5pLJXehj1Qm4+o45pyeVyh0qsSKkHV2HNIwGucq8
rLpLteGA2vetqaq292ASrAF/gc+ie1s3bUoWc1AWmitZLP4JHD/uwQjQozjwDbyzb4YNPTiJgkOY
qt0xKwAOKzEXdoYyK712/OsS+h5DlPgGn39S32VKm93T5a1L74y2U+wvbWZBZHJR2GfqjBVdb6pT
n4DesSP1Mvigrmlm0Q6z4dsbx629XZGUR8Oo3gIv22tBjywBXeiALfgXJ2HAL5Xi3QYTwGw035fK
SeJzb6IAVcClO4bwjsX1AZCbsy6nS9Sn+KkJR7DZafm1yCmOabZXhvPpsIOcEXO8KQH7Qb9KU4/3
moUtuqmrbz+iIqyr1U1lq+A2Wu1OaX32inr/2xinIwZUsabCX24Vq1oVZlxRxOJQNW82r4T7CG50
FhfSVIdSP1a7ISqJKoXxpvTKTxrR6OT182elxTDPu4bSrXw1YVn2Iu/ZqPRPLaPU2lHBQvm0c5hv
bhnuB8297woChXE6fDmdA4mkok40iuynoGsAj2BbtkHeVx1jkXL6SsB8kqAWCPz4YvnlZ1/YPYJn
cGKp4bAF36iTukF7WA1heB/MzI6snTqobPt7/73wFJopf3fQP5xESOV12eyDDsKIWmv7Vmf8h4yC
4Gw16z4KPvWkpmE1s+5Lekqr9DOK69fZxD+d9vt8YqA2RBkjkRRrrtASLe2laNWL7yQPRQcDGdy8
6aCj2qthmJ59EOslGLkysA6+rlwFfXvrz8pVzRCIowlRhbhHfzc2tKDW2cTBqjz0hvKRDA0WUXo1
ko7poX2gPuGQcCamtm98ZNeIiKyUAC5l0BPSOrOy53VBAoI+gAfi/496NGeb2dVCeryqDe/+ceW5
9qc9kAxwdd6SNQXFutWgxlCSOGS8sw37ukqgjJnVk4TAqWH3RgPnPA0wAWIeSOtr1k8UIgGgC33G
LLAXdSpYNhTWNpu6X4e+BflJ9aGToPmwOV4ZtbHOHUr7IKMZa1l2RyonmCx4xeSc36Re/+Zk1YnZ
zGcO52jfKNOjyvtx09YDAoJjHDJ9vh7Kyl8htsmDa4zJLGede9MdOGyVp48vpnWZ45a8PHXYXWgO
O2Uqo8DcVXFZSG8dksiOQx1fsGuHUOTVZ7UwbhIVTX70DFDKVvw2V4xum5S/m0jR2otiJrr6yEKu
f24y462Rx9E06y2o0xuj84f15CYIE+EX/A3waEr12ZdQcBqsMWv7ycm8d8fVfsXub64Ad35d81TL
CBoQA+fG/Xaz6Zdp69d622BlzbMaW0x3BzMGl0FqbyJl+ugNl8mm+dXbwxdFkNdm+dU0JgpTkV2j
dx6thpccI/JnaEX3wACQ8K3yg6xhQRHcxOULMr3KtagnimPHHMtcB/auNR6KMDyzYH7Vhv4lYAbZ
IG+7pXePNfuuKMB3Ttn4prrdmW6uKwIrJ5ZG+qqow98EIavlAMzwJiKNNLu+i5mMlfZtndinboar
CRqIrApOJsYrzZ2fJ7wpa4p20tnC7W5wSxnuFC2+i0vz3VIjZO1+bVOYjC4wFyDIuuugMQ9Vb4Tb
BjVXhfhPzqjv0Ta62UGAZD5XZ9ltYNNh14aMyXABwMoPNtUQ4oR7NxMPA/s8f3VUQq3qpDo19o2S
xQLP8dcsGlyETTs5GEME/VFv97bW37no8UVav/tedywUJ96ZPRPOtGl2+Ridu6ofty1Our0dIQKb
FemWyto2SvFBmKk7mg4AyVxVrBv2+zuTBnrWG8QfTFvMuS7/A9ig4dlEGJkwMt85NXSvgqHT1DAI
Z8LFOG1H3YX7GTzEF7czLraXR49JYbz4Ppd2HFZY8XFz9xaDQVZZzdHyOKRyr8Nfoue3ZtW+aPQs
Xg9M9UlwTQmUboxhm4qt3MFThnNTxeqDkj5GBOlWulXS8WrQU9z1t+z8TLi/nE2Cfpw2lRdhPQ29
nWa7vugJQDhGIHudaT+HbVRsLTe/dZIp3vVe12xU3zklvGonhb+UMrjjZPTBtlTTWwUY8aaygPkM
bnMIVGzj0oZEXsTDnNfOIB/xixrK+G7XTndkn3i0wpDqBhCqh9qiZC0u9Ks6YxefN+pvraUyhRgP
YqxXoBVB32NBPO1S+odem6zetbW7ndj4XxLBF5OZ+9ANFOug4Nz3bim6uXZDajtbl32zzYu/qgwV
61Lk3IcTfief8W9Vuw/kQZbWo2dw+Fwu6xSGWm3LLO+2sfL7yecE79AO0HSoPnnsuydPOQ1cXonc
tVdubbJBLydG0cBnSCpQG+VFrxBy0x0eovOQq9/AnentaaP8UBIx3GqVycY6gGDXERqvbezKcSoB
4J/by50G/UmJQFaW+wexCNuN2Jr/+r7lZoyTgN1YtV9+tIYZUsACO/71rcsXVeQirKDq9fKQy10D
Xu+xwv4wu1xofckLqnS5IA6RWjalP8U64uWjf5FBUj58hRmL2XZSXxl4nKMj5EdoJkp7LJr21mzr
ozR8oQXhkursVyvqfyXl/OXE01dl1Omqm/xN4xlY5IevOSHMXhThIxexUwYB02shvWUCH8AXs5pN
/QujCHvKcFOX2rmYomLd/6bBxdmlKVeB3tKuq9LemBFNTEVHA7DTeuG6cUuNM2fbAtLmQz8RSl0+
m1MKlfuhQh/qiHx0g7pZvrh8oE80282D9VQlBLB7PfqgbNa+Iity6AezYrvqrNKxGwmT4puICyCu
Kl6MDaUihEbwp3O5dknpLLdL9vhXCOckue4LS1P3TUxdVi75Vp9p0uSF4RUBnXxL0Qd5HT17SQFw
7mYHwlQ1E+fIw/h9doll9kagn9Te0P580P/rM5v5H0upgDfxmCUnt9eT4wT2KdfjS5oR0aIhg/qy
37rNDE69COQ0HYJTk1D8Emlnz6J2o/GfnGhEUOQfPpL43AxJhg1e3eoKlCet2/fxfDa0ocBXol8H
SrVFo1npnbqJin4fjRX7mU0asunh2GCTsvZ4sn6BKkgGdpvROo9mf9/jjr4iidnazrb1lPdKC7gy
OPlNNHq/S4khNci6LBEsi+Vs7W8cL73vNOvk5EAtqvsx6M5lXt0oEQgZeoc1VXlv/WHD7I8lfrW1
cORVXfiuzerZqEjLIOr2zOh8pil1y7BBvXNzr9qED3kiTLBuuPFGIKaKyUIq3c04kvudS0flKlHK
a1ON97SIZdjWqFJy9Vvdj2+TYES5joFb1fmw79lQE0pM+DMdjuC8Sh+LjsFlgaGVXZSLXQHKDc5P
/0VT+r2vxOwvRgpKb02nJvyWtr98FwWsjn2LVuYU4+rRUFtQnkb5nZQTsWLlyp3c5qS33ZVlMxFw
hR08esVNyYlfAJpryy2OJEdwuJR9eWysbDvC9VVaqIIZNeWlrW5UM7mNKweDTnk7mTlEQPNt8v2L
kmIf5tJ0VcR3nRXmLIOoNgktQSPSDj537T7L8aIlTbwbiuzF71zMIoa1pnCZCSsm49Lcd5kDTL9i
F8CCg0MfU3pZX2aW+9gkEadrO4C9aU5PocXJ2+zrYKNUbyFjBxfAGjumVVY3n8idV62Z4BaMYoAf
GYnPhBVrgvFNhxifpO/icrsyGg7OHLuPOZSH1g7DdVZS7VP44e9pMrqbiDRuZpSQRLmMpa73ElNi
uPK77jGOerYyJKXNfHitUpqR2/RrsJsXzZwITc6fLWBbcpgJFi/d4czgD8dsvqR6jaUR1svaHKe1
paKfSSTeDOkZmzp9VXfWSY1gFkcPGTIN5Gk6K6f7PiiVo9ZiYmwOSvvSIe4YiDxDVx3xgT/EOW4p
1dFuBo3K6rSKaJFDIqqRihQko6KKqa+naDPzz6kP7xS102CGctOk/RdtZW9BfGcgQZH0o7WmzDJW
k7axG2zOaJbV7vohvPZ6P3jryuJTkxwS4hbq960f4L2J7o1F+kLoLBHDiF97G8rTdjYyWYVcZiKb
WWN+CahUbVK6d9LkNGOYaZDZMuQ2E9ktEf1NFSWuEE0On81baHrhvpzNX35sZ9KXTFMWUh7OtUuG
tBdyotDn6rtE8lOR/lIkQMfRrkfRBIv81xyNv3xOCvQRfLtIhy34wQkpcYrLd8x77DHrTSNaY1kw
++81CiAHuJxOAlo2ov7trRaV0kOupNj+klZrGqW3vLueCnW4F3WdXrxo3YjeOYjySdT67I7jwZue
OlFGg4nklCxV/TL/bpV2ry4qKnJqzSWgQ141RWdVEVw1hNcCAXYSJTYmBcmlb8e07T6Fp6RYnzqX
sBIBlyP4zdBuOlZv9pTfFDNsxjG4j5F9bZNF2cykuGPsgSxsIw+bBV1EUaTcjm121ViQramZjERR
jpCWK9GYyWtauK+Z+LpMp7W3ATE6RJQOMEptHdaGqujVgyjXjmjYRYrQqYqurYvCneLJZsEzF+O9
/ItJPj56qYfJhjMCNOKdLlK5aOaTqOc5f0L4FhP3xeqYb1pR2SnletJH7TzY3BCEXi2KvC3avIVI
70afvWj2pqj3lqW8psj5BrI+WyuszjNM/gAq0PCE31Hjx6Lb5Y3Uphz65TeLjyfCoMU2GIE3i4eg
cu9wqRvYEjym7eIzcDAcMDtT8GWPL454EcCWVWsFewITKS6TOBx1jX2RnVwjj/FYODUNjhiu6Gi+
4nYIsT342B+0JLyLBu1X6kDv77zqLtBwSuhYJoj+864UF0WNncKV7XaBwYJUtnZti+dCS7wbXn3K
8nLkXPFlKKMKb9lkbCTYo8C1DhPXjrUtfg7fehJ1fbTweTiEMsT30Q/frHGfu/RidX2xiyZ34w92
seHYSle+eEeQnbiuRK6ywQAXsI6cwE/gNWHT920NtrqtBneXjNMDDH1eWnGolB1elQHTSibulWa4
isXNYmFrGbC3ZOJzAbmXHkDhYbtQTyQl5xVNCv7Kw6AqiCBGrqxLG4ZPqkt1H04abB1zVBW7EEWd
92kQM6HT3mbtIxMTDhLMKkvQqD05Q2LUUcb+w6aqfeUOgGQJLF67KevQ1MV5xaFCz4Z4fizMP6O4
gHrxA+niDJpn6O1t46wrh6igY+5s2nZXtYXJqxdnEQPugEkbdXVlG2r7CAOSI06kSDxJpriTWqLI
Q+pgDsC4VIuDqcHKVGNpmtUJKEP72VVSwmGCgnKt4NZJvXtysHcmtqi2GjFGeje9+KVSjFNMbC0V
fvII4ZoSKkaUZKC4znJBi7BdRdivIvFhsc37nu0ZgkjPnlW8WpO4tlrxbw0YuZive5So/mJs7/AW
wutFXj439DcYqFyyMYONmMLMzOGFC5MEIxyhe815WNlN2+9CvXgOAe4XLU+gD1UHVx9d2zOpaC0r
6OvFjIbHBi+x+NN0capVWNYqs7d2eG0/Wd48BTO73IZO6kB8bqD+v0eMbxkGuDZyWLt6eCx9zWYD
6e9Ucctp2ObgiIPvbm7HbMvLe3IC5klTMdzSVWZsuh4huMH5ndbJk7N48jYslrDdO+LW68W3l4qD
LxQvXyyuPlX8fZU4/VDYpJf6w5ztah309G/4/TkXdyCsEv5xIXx8AJ2cnml4HNino0FduQ0F2JgM
1aQ8OwHnPHEfKuJDdLzyw9SRkzAothgVkS2/3FIllcS+SYv1FaHBp3FIpl1UqUzhsTta2B5z8T8W
2nQzFc1XrlQWRRMGyKn2WyuftRZd2hYP5YCZsjyN4qx0sVgq5T7EcGlnic7KxIVr5TL/R9cTbyaU
OM4AmYkEjbVY/JtZldW44zObdgnxz5JyoGr9xR75j9dB/5F3U0RhwdYTZ2hrEB1Csd82jXPPhvYx
9IcPPXEhVmMrNXK33beq8VZnzrT3207K2Ov3JmW+pREf3YTiUCXwzcVJu7UQCi1qmAEDcOYzlOSs
lNGuH0PMUxyTCWrKVhcPLEv28tCIL7YUh2yUuoeS1PvUWRT49Eqzs+3fg6myg3EwVnU4h31Vszex
rQlVJv5dIZmthzx+dFK2zTqTgHWdK5zZGQLym3Xx8vbi6h2x91ri8x3F8ati/fXEA6xhBg4UXMFZ
hz94EKewLZ7hDvNwJy5iCzuxK75il9QfysuGwRj3jg+4TOetE2IzCPG8Ltl7Ikm+7eJWFtuy+JcJ
vkm8cn6YxNs8icu5rPA76+J8HrBAYypgMWm9+FijzTFISasyJXQ1d+M5+VsRALLunru4I7pR4JqC
zKCdjHqPJ6namXrH2vbRKXVn03OCucrm9IbTwy5C1rexnPJORnkyAGhTOqMEprrzjd7YdSMXmdKu
J64/2lfE5m8d4rUKaa2vC5LQ8Uqhqp4aqek6HJrhkKVzuk1N+zh4XOLivD6ylr4vOsSeeAjPioHa
EKXQxhMPjS5Vj0GKfx2z+qdum+ba0YGSeY2/VzpM4bER7fKGJYJZjzu37wouMG29jjGl86ZTXgt8
/ZEY/EvIxPj9VTH+qxIBMCQMYE6xftUDslv5CXSGvvCa3dROv4CkzOeUgAHqWbpRs4dIkgeV4pz9
LsG9hmUa0WhbFHFyTeHwxe8GFh4uz0ySDJVkGpBqDxEhhxh1ctXW3QP72F0nOQhtSURINgLT4H6O
rho9v7NyhIWSfTZdHIAq+sB78dsrZjjER2B+2ADjW3uf9vpakzyGSTDDl4SGIlkNft9H2JecNfuO
M3WGHG+Wxc4g4qES9Sgk8wGznXOs5EAmJiImwRAr1yEpqA8lNUy9k2cbq6UFYJQkXWyz3vRtelr4
KYZtDrXIZE8sSaEMkkfRxDdbNDpsAx/RgYnPgB4ZONqvXAmaU1cqtxXxltBxnlzJu/iSfFFiOsnS
XSmJmKAgG8O25ARdy0Q/YByCNeJILmGN5YhEDdGaiYiNIVkbxJ2VSvgmqxOkDuqnNOLwXB2qiExw
i1MX9zSv9AxUP7wYbm6sK0n2pJLxcSXtYynGU0X8p5ccUCeJoJ5oUEREaJaskInoeOy1sljX3kBf
lVfu1CajVCyf71LlxlTafM9xdzYS5QZTAc4PYkm65JMmSSp1klmyCC9VhJjcVwb6+Ozw4E1HQ3JO
Q2DZxL659KhfxgCFvm3S5wQvqsyCUBy6D5XNF/gpXCHEqHrJU3kJr+RMvym9uXTemDb4FtTol14H
6zPmBl3xZYW5ZT7EhLV6SW2Fkt9KJMllSKYrJdwVSsqrkbyXTvArq1PnRknIUMcWJijCYRYhsUjS
YlNJbkwlQEbTr0qcjOkgOxFJmNm0Ceidi+eX/jWzDrcoH+ZN2nfUh665XEALzTLCT4jLyrqy+2bT
Sp6Ny+2pl4RbSdTNlsybJek3o3/l3F6iT2q/KWmpyCyQFMgMMnMZ4blsDzF/M9ThwVdyKnUlY4dT
ee9J6q5iGUsIz5c0XiW5PDRLcoU62qgnqT0t4YxtEd+pewbflu1xffb96QZ6JTiWAOh/qZF5I1G+
xmpyMJ3mO9BixlzJt1nU7qbkFXElR2hX0VUnycIh3zmh+WuC+uBZyhXNHFtfkogukcS2iC+xydgy
HGKwCcPTxF+j9+37FH20VksQAx/KFhYirTlOvqOhKt0Wk8qh3g/yMtEDIvnIDP+P5CV9gpM5rxrb
/eySSKaylHRlLznLlsClLslLlQimTxQT28Rbh/xOdxgnIq9qPuY4hNRA5GJ2DmnQo3cXxTdC1fNM
saXYak2mtis/6J4dbTxLV8HOnxjXDX0GhqDIiCClH7YkSGOipDRqUjZMtnSUlOlI3LS396GkT6nr
upum6oY6BJui7/CAsQaeDUNcum30Zu8SY00kz4ocbKxSlYxrR9g1ktRrRvy1WnKwmn5p20OPqoJQ
qFLhQmQWYareMazgtSFNa0quNmnKGp/3tDGZaAA5y95t16GXUy5LksvNCejGktTtiOyWkt1VuGJa
kuYtbezKRdZ8IcUV7D4wXgEOWPXM6QjepFAzDZAyKNsDYhcTTent5oDjoTkzSJ64PtmSLlaIGSuS
Ny4IHmPtYhMlWWTdntr9ZBgNbh4bRqWu7Auiy6qmPc9EmWvJNDeEm2tJObvX7qMmueeG3rOhiG3m
ncHFNr7sNG7uyIvfB13Vroto44/heEO3H28RdlwNWSxjsPD02zOg7ersz1l/Ltqm3rtGqa4jN1BX
lSS1KyLblmS3bULcNWHuglB3kJHuNiXnzVmtdx4sBqx7Q3LgWKPosZNsOBXD1tmWvHhCcJwxE4g2
yZIHlnscy5ekmcejL6WTqlX9IrRaXWXkADu/u2tLo+XEwBKz6Bj4lLVSb+sWB34AXh9KKuwVsu0V
IfecsLsvqXdN8u9Ul1ynAYl4X7LxUOepRE6ZYZOar0nPS4pelTx9a5KsjyIy9q2k7RvJ3ZMGY4E9
NNc0mvi/Q8L5zC7LbWwT15fcvi8JfpUofyeZfoYj+9HybxRIMKvB4DBw+/hmmuyLVvjGgwkawBtg
BIzAAiKhBozCD5gACRRCFMhBC/QI+1ea650VoQ6o4Ac0JoSW8AgSIRMkwijQBVYg1IJJ+AUTIAMQ
r/aqAG1QCeNAE9oBnGdqhWSa7anRsyZMBB84QiOUBMIV61y4CZMQFHxQCokwFTShK7AR7leWEBfw
gaicSt7pUy/XmVAZ0N5rOqOQgfhs4hpGNVGVJey6NfD56UcvfAcN0MOQ/fKF+5ACgIgAQVgAIVoh
Q3gpLWy1v00owOrC4SHlUMBR29YbZdn9KhsfzEQruIkK7gTtITvfAV6TFjp9KlyX1bL+bQcZC1PP
adgHlrdDq3Ol7KHflmQaqoAkKqyLEOjFIPSLRDgYdDBAMWLH+ZvKeDrnwGWUws3IGFdHf0gayVXG
QX0wXPNKFdqGIdyNQQgc9dYxMLpNwfxusBkeAXXYQuxQ6bBGm3kl5h7RYdm+NdLwBSYA8QXgx1BD
/kiEAeK10EA8EpTczwK5E1aI44Bq43idhSJiYSRJVbgiCX79dRDBGgmBjrjAR0pONo7QSPpKfVFZ
3W8cQCXCwFpVMiY2hWLSgTPJFq5JA+EkF9aJFUI9cTg59cJBmYSIEoNGyXUYKbrQUkodbkotBBVV
WCp4SaptYEwfNZiVVngrOuCVQggsQFSsXYrusMa48pwIp2UA2NIJucU0unmTOsVNr1bMePV5XLvl
8Kj2/XwgS6aRKzO4p6KMk9Q4cJjQIz8KQCU8LVQ4VcA6P9UC/xf3ETngevjzjT+dA8t9JUuhtV2F
AG80Yd8sdy7fQy5QqPdSZ8IcH2DOUmaw3P4D4lpuRwtxZ/mBf3z68zT/fMXiZKO7x+WHl6/99Sz+
PMk/v5HrHZyhf94TwDnfOJXZpSe7pnRzeZjlt/95Issj6gt46OcXlwuYaPnWasEVLZ/+efDl059H
WT4D1gH4qOcgPXr9eyAgNzdrimOejfqx1UCKa24EV1A+8/E+/Pns5z5CK4RVfm7HmKyYqv3Xdy6f
BXKm/rmvgehFftw8LPf/eYTlq39++Od3/fzcXw9jKWLr0QJtrdnM0bdRp2msG4LbnydS6QoKxPJY
//i0aDhWCSvxfJYHzwXqr4/WU/KHUghDY+d26i3vQhJF8iEWZHYoH/667+fm8lneOtdOknu7v+5f
fn65b3mQn5szq1D2PlRKLV/9+cLPL/u5b/mWdCnz+XePtdz318MsN722qlaaEKiYgOx/Hu/Pn7vc
Xn5d3pUxbTv//a/+803/7mGXn0lmD1huV+7twm6vGsAuG81UenZf3HT8CBlNPvx1Ux1bIwWM+d++
PECbnaE9eDJxUev/+KHlJ5cPf92nFj3dwaNprX9+w1+/5udn//pV/+77NM/nOf08Fv7C6qq+mpe7
lx8wywEN8K8H/cfX//oly82/v6x4WXmYAEP+23/Bv3te//Zhlm/8ea7L9yz3hTjItoNjfJHIN9f4
fLERLu0K+dAifWi0WbZ3QTtEuz+ni8F4Vqwm9edzqJdPy9mgEO5XGBfFEUKHA+hUpg/ZVk8ShZEi
WzbbUOQilmx5w320pA72qL/1acKGdLLkM6Z1tckW2y63vZZYQD3LGz1hdKa62aPq1yqA6XgPW/Wx
AoS/t8EurRzIpauxwf3X2VRs0MDdaAUtu1w4/I41c5NNd1PZ/zZ9fwPEBmho3LL3QIdlBliJXXfa
qC6kV6p3/X2mqb+9dHzUSkDW1O72lFgXmItqi1o8P9rqQOwogD5nRQWXIoLinM9leG3jgjoHosMU
RoMKkt1kGl4ARGyamm06KlWWwqjo5dYEkXxfVt1xVCeoXMOs3puwww9gwVaGzXZ1dF5YmrC1aRMN
CzsLHd1tgh1QRVZiaOB9xlaf/+mmYK/CTu/W1DXaW7RJ2foKbW4yjyHUgtF/fjIobMzL8oxLt4Ra
Zr5VQ0U97JQSWe+jrcW1nRXKdRigSMUhYzd27MWmyY9T2F0zlWCPETMGVNSiod9UW6kGKoBPang3
VPzvrNagyCgMHwM0RJLh4F59Iv4lG/PGnW6T/8XYme04rmRZ9lcS+c5uDsap0F0PkqjBJfk8vxA+
ciaNpNE4fH0vRWZl9S2gGwVcBBBxw8Pd5SJ57Oy919bTb+/zwgQ6fENTRx7V4SmZi3ydlfw7dW5e
WVJOO7Szk63NFNNTzrmlS19a/ZvHDJCmyUQwLW6wiwliG1LtlY38bXTBLhMer7RgnS77UUTMxs/M
ktO2b02oUar/9rPbKkG0xxfIx3qskneOMdOIZSS4WkaDyRwApR8X770OU4CqGJukwYJADmm3hcc9
7oS6dECOLGEF33iCr3FfBHdTFnb7oOeLnhY8nwlRgCuz5gdNB3gKdxMN0lkFSWAiG3AtKZuTfWr8
qriiJHQ6X95Bdu6pc5kuP0jYjMk98kAr3pXhx9eNPXy1lU05M5ffGhsgpJYZq1yaAowQcNo5T/kn
ZIoRTFq4En0/bUrsWxQ6G7ulMPE7qxlRpEJbxPnyEmcFZn4PHGKN8WquCD4GfC4PJ9mmVnC1h0nP
V93g4qOjczPp47vZomWoDT5lWYtVYiYfsza2io7p9Wgxl1nOmX1Cekxrolxh+k1FAujViU5Ga1pe
w3am4F7sLePHD2vMJ5mTHRzLrNZhbt4tKiZmPpebONWPsxWQTwtPYMap5TbYvBa6g25bfBWtNWyX
lsGYxaPcGsHzHxadm1cxKal6uGBe2IUYzWnhkl6PamQpblk3ycR2AkDCYTA/3FYw9oC8i4buoS/a
J8z00DXYVHqhfLOUvkZDI4wKXrdU+rkxqeIUfc5mPDbJoBea84Y1mSsIJjH2KeSO3E9hU8Kv0K11
7+WCxgeWosTWypIzUl+15qbO4QQFVhLBht9bDobLspxfklB/xEnboRo33/nySqHmiE0t/TIzalh7
G5ZD+qRJHxzrTFnb8RhaW9PT4YeahmDDuoqmdH+dNxeEYGz/kszdKNN7y0f3Gl/miy7Dk7D5a5U1
nh0T/51aRB5pLC1K9qcYfwirqXlXpCnYLSqz9/Onp3c6Lh/pWH6HuJxuTDXfitzYjAOZQY9NIiEJ
7t0CIQziCyapgQVrN24omxbrrhlwx+Ufmhdp1UmMMMQsDjB7U5hZqLyKM2JqMrP75H365ujIbVe5
8R1uFBWN1BmuLxIyDcsbh45nImtsHMrydUyGcmOF5cUZzzqi76sX6dJe4EJmLqci2yTFuGy8zmQh
A7/FxGUfQbB99nL7Tk+X5fSL9lB926wgSokhIrO/YW1+V5n91bcUZ7JwXQ8mjaaDX5GYGRjXqhiI
pIWRJihRtdI5ebVwKUwVvk6qJR/MvL1u+3ld1fNJDiw6exZWNhCUdWpvAQsJFrh2F02Gd+n9kjfo
Vqus8cTG8RPOrcl0aKgd5SdSF57c4hdhPaq8ZJ1bhw5V3e99wkNlA+eDxZbjH+ij/+gzGYHhuE2D
stoIyKspXN5VEiu1GeDZbr1gvFIo6wlk9A2NpFY0ODm+9lEXG6AP7HEMBerAradN7BhfQYvAR0so
AEcHZWDEo+R7O1TvR2EtO19VYtcIe+cu47lI66d6MrfCKjGip9hD5rZ8y1zeZkbzSmdBfkWVQRqs
XNne4wF+BAz/PC+q3Iiuf0y75auZvBe7wVfDarjyWjgm03kJ6Gll4Wr1WFktzzs3EhtN06OkNogy
nugPRYxDBa7+mBmkS3CqvaHav4dJ+ejJ4TR5kC/MEYNrue9F+VZMvCdy1W/tgdnA0aeU0t9yJudm
diy1CmnfZka3cTquz0uvfLnn1I37sETry0YPiz08D67N91lN70mPJgiD4qkPGtYEGYpvVXyNfvbk
tNMbxQk/OSKtTpzdorPDIKpH9FUUObO5l6RKhwxYgy4sfnHSB1BfatcsmY4Kyxk2FYFXESYffdAf
koFYDtvNqA4oux2V/9OLHjYpT9jVoLAw1BS38qTlWhLjqq3NehNfMkKqvisS2qYsjBERoajd5IWH
t6rPLwuy4NBMyPSE1JK1MYtmlWY8mw372JYD5+UYQ7vw7f3FR93KuF5Jvzgq98uk3r0wR6gjw3Aw
5Usmqbs35/I57Iwjd76HrIvlahh8Xvrk2pKMCa69U/m4n5p42+97VshwxF1uElglMiJXqxGZ8D2d
EQYHX15nwcW9AOLF7GfAP+GpaJqHcqBhG1GIkApX7xjEP2U5XTXFSFPQ1L3gCjnZobodArAFw3gn
VfLuVhdgScgaKh/LNz8M8R8Q9lz3C0stR7AbXnhvFMIEx8Mypu0ssE5qigLHPHFJ7gSdRQdYiHFT
XZMNwG1DGIjMDJfL8OIp1nJLGUxQSZubMmdBQsqHV1Pg53Sq5LHxyh95Ca5UqhyxXkMdYRG/71JU
FQw9PqkFMgb4zutEU3cN2hwP4zsxmA23XJuqvHbr9/rsdOGZCtFi08Z46cuMzBfSumPgKyBCXRW4
U4OEymlncVnyO7zIPi+j75MgqHBZbQbbD1c9GXb2LCir1QN+avgWBWYmPNQrt++ye6UjFXvqkQcc
k+Rd+G1Ow3CyZrUGCu3ug1g9GmLmNBcO73h+KQqjxdkah/euD7eJDlA1MtAv4aVFhiVNhypSNpB6
sM1z8TCEtXgC2wT5DK0PQ2pV7KtFB4dgKV98hnrJE3zQEh84s/E8cnk2FM3m2UmQx9LJeAMmlbdL
m91b3H42/cC1FscFMmF7SrLm1+8z1uMWcnnhPMV9cI3h5NOacKUssAhni5BQnAFi9OvzkLRHj2Ex
Ycmmw+SaEYSyE/dsZ8Uzs/Zz4Dly7SYW/mh7+mIrhdgS6Ok6CHnUePOmCIaPRFKQ4nt3RpKzHvda
rNstV8e49jp2t66uUJuAi6xEwAzmlUCZkuxXb0Ohjm5jdSt0d2NlTeOT24yRZbsTg5XBs5Ue+LU3
3BJDRew1iluH3Tia6ycrsXqHzHYDrB4Vc0n1Dl+u06NvW0H9hIPok5Nyu3YLaKmpheLv86Yxfu3Y
/sia4hB7qINZqo5SXFfSFKBpMROXFYPo4iYY7uiHCQnl5It77obwsTKGH6QdJxSnbIojLO+bmaT0
iqhRpHRym2shMJG0b1OXXw31cr84LGe0fG+FgVs1xDQGSelJCiyjk4yfKN0DSWMmzJ2E8vHKEgAP
8HKYIAQwpyCvLHvtzausdj/yoUpXepwhu3r2Vjjzo20SXsq5AlNe4UJkycVy9uNiKNmUoIk5I6aW
hxNkel+mK3Sfp9LnKq2qsY0qi9dJjIAip+o8E2W+HJIgPM39uS/cFwPGgCBGhl1Vv9r9kcIBz5yQ
AVzjQTRiqwXHMW5SDcHAgBzo/BxcsrtjHMmi4MZmOEcn7d906nzanjFvY1s/mHMczcrKKUwvwXB2
TIRuyLu/MeYwYjBJuEIKBiqHhwWWvqZwfh3kihX1Mz+I2n/um6usde31bJt3Ge76Vdr6myJEuzdC
3iW+a3+4QQAmvkZNLJqDY497Pdtwn23rvnVDrFNWiKnYITpXAJ/kA6Isc9UGA9YeRC3CuD2vLUyR
vqUD5oBcrq0QCw/mjtfcag9drI4GBsW2wfTXl/IpL4F/mdQtde1maZifgbKiwVt2CwvsEvnLN9A7
l2tWAa9SfM9YkmQFRQ3BipxYP9z59fjm9+NXVqn9gqjt2dY7/k4XlOhYgL1qV/HUEetbRgQB3jxS
POjCvxsQQ1dzXp01iSUDjXLV5OFb7uI/wf/0GKv7QZgIoRzdQX3BbDf9eIOodC5dcRIWyiecYcrV
JoIapn8jOXVowBI0GJm3oRifbG08meEAQTqd70m46Q1og7sqvsAu8/jAUes1CO+pngd3ZFcwbdCR
10rlDNgMmJ5PLim3gT6N7hW2sZXuhh3ob/xDpJ7Lp5YE6JWZx3vek+tOpk405RYnMY3hjbxBHRm2
x+b5in4WTO49Ob8kW6JwIHta+9HYmq9GWV4F3WDv4mneNSCsG10Semn9AUuV+kpbeuYhKDJfkAln
wBghwV1wldArbsziwCTtHoyL80Rn9Dk02uPTACktQ4PcR/hatw4evCD/nv30lc6ICHBpRa5lcNZ5
aGO6ml+AbpZRbO9KMCSrWtew6Ui1eDnSnhheixqFPUbt3MQ5P7XQ6y7dXCNpR4sIp7/nr+UX85VX
PE0TT2+3wdAqR0YOTRtQGPRyhQhQYxIKr0TzLWM/gdwnrxUNhU7hZoRep6Ms7E9AEPs4zQcObfiR
W/WVjfNTgYttazRhuGq54iGy+ZwNQy6lcQQNPG9DCt7nOUvweqoW5Qt0v9HECSjHSJRarnJCdpSe
sQvJsu8mLk+mj6eJI5jLsd6VEIhg9ExU+wXM2auusb9Hh1BH+WShXe8wvr37uFn8ZWJ/ElaHwpHf
DRrQ1m/K77wk6jvqcdva6fVyQWu3/LLuL/q9udx0abj3byeeplyK1ySVPzI73tqu/gXJch2H5Lwy
7lGW30WV9p/hTx3njtqWpeUU3zjdje4EvjLUPx/1qgjtnXFZhadyPpWuqSDI18M2w8DoITavpByf
uUZxg0BdvNwOvahL5h0ft6IuJNkUeXqgDPaJDKqxyVD/niFJxviL4zuVfofTSxs4L/hnHv1qYNqE
uuLis1j3cZytMHXgSMJL6XNaYODl2sSz27S7tvO2zpvp2eQ/nOepGgxe0O6+4cVb1aNzZ5TFvFHC
edVwP6xk1JsFrxY/mTA5ESF4TBaPhloGdJGkPaPwigmAynnOsKRkyXcNTsUejtSjtm/DNLmTP9x4
4wQzX+ucplTflYKTGo2l+HbGFguB+UqLJ8hDu7l2y/FxwqcAGzC7zX19ckJ8ZAGarECG3XAIPI3E
vKfZebA+sFJ/+CSXe5M3ZuE++6n3YHswvZPsnALTKxQRlHK+6juuFtreMI3se8d8HZT7afhYQvi+
DoSqtqRxL9hcnv/+kjkr09aHdrguWu/ccwMIBWirTllv8eXwGhjJaQFi2lrNqbC9S19Z/yXb6eIV
eC6pfSOmi11rBKhjmtSpVTHvFqaYoW7C/WKSpnJRkJtYfdZC30nYh/ABXM40w4MPahKTRb9GpGCm
umC9UCz5wgxjI6r8hwEAwJ9pq5XImy/Af/vcLa46ssVm4X6nQceeqqMBR5RWsp2ynT3L68IrLuTY
8iD1RJ7ElFHbuB+F1V91Nkps6GYRhVVqlSvnM43ruy5zI76EI+wsHxpCv9CVZkC/KTysGxn4i9G5
j5VBOiP+XWrj0b5k1kjsPBrFu8bj4C722khMycxl4+2s5MZR1pc/qIMdAlYfAZs0dfFN8zEvdlq+
z5Z+KWqiKrVD0phip3WQjddzMZ6bPHsgQvHBCPFhXmzOfqO3rpzfB5mMq8DkQW5UISDGpRHrxfax
Nw9/NpXTbuKWuXFmVrNmZl/hWmebkL7T+pddNNVTVSZHXND3VTDSKmQab0synsw2vErD+mxzCweK
slNNg8VgpO0dw2I2Zq9Z2Yn1b+vKL9cpP2MpYwb45q4y2hUWNm4uHumYmPCH1x4X6kRjYq8eG72y
sOTRKasHzJCrmsYou8b9Mo9EmFIrfslzXLHuAPllGf1jtlAdZUrM9EaT7Ly2HteQXJcpX/l+VmyX
5FINWX94on3HOn6jqziIMt6nXCEvpB38yBg2Yd2cs4FKa7vL1/44JJFvXBD6y7UBEK8uNZhJ14nc
AdIPjzwjckuIaFxduCj13tU4zC9+6ikgYnf5pqQT3k8QFS+YJk7lTHS8i+uzUz5DkNmkZXPbpeo1
1XhfL29BSuwAkzIebROPNwq7/Gvifjs24q+xr67Z3N7EfWxySrBH7k5W5ObyWIrqQaX2WzV5NJ+p
lLF2lLuAxrRUXOjddfaAe4HnsMlShuWx3HMae1Bz9SpV/sXp93GkNuPgkwdx6iXeQBB4deWpk/Eb
48FwSFNGlJhF/ckIRNTho1pjti9AMdn7zqC6yMwhvOd2m5yq2Tg1vjSuOWu+TBW73WXwt53M6g1O
i5EzPUYcAjVsxkVZ7OvuXDcGAgH/AAwr44tz72oe9KPI4mA/Lca15FR+SKqCJWaQXOls5NBISZ8D
v3ktc0z3cnZ3c19ZV0aJl7ld2gQlwuegBhV/V8XWbp7D9uAC48U6EQZUjjnVvTFTm5NB5tj9+e0/
/iyu9jnXJfLNxi8z+jhrafOsUi7H+KrZlWmwSerpNRDZGeGH0nefTFUbzofGp73TDC7gQAsutgds
wBmMPd/PdrEYVAe6CbrKqtYcbZ6Xsut3mgm9G3mG6Y4FZKYe5NR8DAoEVObx9FmM8SAsHe78+Nf3
Z2AvJdJQy9546VuNXRIXQU82xRhmRYSJ0d4brR/SwFw0TNhVHH86uQCb47FCh6okQiLyqYkFiyqj
a6bPK5Ijl+W5gWkz2Pux/5WGNuEXSMIzN+F4iA/Okp1MwcZKhfZLWFwPWBHICJ/by6fLLgqM41kt
BtF34JfPgYCIEdR7Qf5mref8tJjefSVvZA6GAWfNQ52QcCfIdOikYKXp35BhXHV+8N1Nrs/DEJKX
W97lF+kgNCrWhlN3FGYykoJwLqjeeqZVSF0NGt9jm7QACmcsaxjduKydQ63FD3UnnN7gp+ATb4uU
TagXX+ixsued5fgreyZ4B0Lqpsv161T1jENTTqzRqX7HbOnPqlC7hPW26XJSpnWaB+wMhIVUVRSm
5ms2++cw+cUFlR+hQJNF4MAps4AiPyN/qMbn2CGWogPOaGmCPbYh+g1AHJdwgzMjBCsPiG9cwZDZ
5fDLX4qQu3UBxd4tWLFAg3J3VnYUA9sXT4trztiPnlm99FVQRkZ3wQ9bICgSA1ZYYP+jtCLHkckP
MeHQbu4Fm0OWVPg0WXsS/F1KtBIizZJS9MXwrie3KHY4g9Z5bx8dtLCtGXgfC4HEamRVGWvEFZ3w
UXS1chCaOMMZDoSlugRr6nlWFC/60SobBlWnJVkM6WflsLBy5XeRt7ddWI/7cr6ki0oyI7Y4qEpR
AZggTPULyye6eD8Glnw8bRqDsCkbs7JJD0muLwO0/eZ65F/ZViaAqKfu1qzwLI029raL9BS/t2xY
CC4ZzK6KSo+Z0CCByqSEpscwcheDeQEyx7JzMI1wp6+1cUHQVIOk6NHtmPmRPTw9Qstv2fhlyzCi
l/GGCUEDw+CgTYXxbjV1xXDXVohAvdvzoxmbI3v5c+LCVRjY20wlduSRtSazlDzkmggNp6ld2gqw
A0NmnhWyO4lSbmK+7ZOxyc61MG9CKZydMAe6C+bmsLQ5AY2ijlJbgORLeDgkieiPI/v2IiDSkBfT
s1eTAzXVE6oZP/96ATbHRjbO+vyqbFirc26tCL56x86h6cJ0uvXY1tlJ+einbcfSXjqTcaS7FKkl
BBaosHtygHgNwzqq3cv82Sj3uOiDW3AnLbPmufYWZ0/mjHZPGhuuRH/RhGgWXg1WRW7LL4CkitJd
wYTUkUh5WxgjBabojZXiQuOY5bnPVUlszLfqGJzpurahRLijJDfLJdpLKmG8+Kac+BTFzCXslJ27
FkI4uOjaE/naF+Xx2saW8qDsFXhouOw31fTceXzHrcuntAsCZjCXua0hyXiBfnFDF84/ge+ApSR1
YHcmKxTeUQjd/FSitOihPIJEiKDQU7k0b52WW6h1mbJ8tJ7IC3CC54neCw7uK9OojMgeRL1DLHZS
t97SpgJ9RPP52g/TE+q+suNI5/MLOIaT1L6GmpA3+CmJVtCjQgwegAD9rvwl41dUBq+Am3xKxxs2
fjBcJWioLA5DO+wAWLA29+S3TQ3NmnTCrb4kdYM4eC5TTaNbUtO/0Eq5UnhQqaNq90N97GreyW5M
aooLCTKLPItZcbuZavvg2yQ7GStc3nNCWt9T4n6Y9q+elu+hbu9CmUeu294uvWde9bTRmn38gXeP
jxa2R6D7MYYsRfkmt8ySicczRn09ojF75KfyVEd9aryFnQiwKnTmmvsdlgJh+FG5BF9pIdB0kL3W
OGOZNRZmkZmJlXPtzm64V1bUam94bNMiFc9XHlGcVcbRR9QDw2zSTFtDGjuqBR6UUZrbLri1hcFg
aM7PegJQ1ZtshafuSWkUEW8kd5fUPRigELzOVFIaVSbntFdvpYdE5vzSwngbcNrnEMxTUevpRdgc
Bwbyaqs0NJjZ913jpjdJQyqhcZANmFXGHj9vo9+AR+Dpjs/FUGja+75HmpGYNljB68R4VCwFGrsM
KYOpPZYfzpOOOR7mpaoivCAfBkf3LvVnyGGZOED4vjOEBELjQrfxF4oVmpD9NbVvagU1juW/rH9M
Z/xUFGfsKm/cW9x7dkXdwPosP0mUx3ws4RIj4GRs+90931HOu4pcUSfdcpc6YDyXdlMY+b4yYQt1
sXPb9mF+1eBLXtMxmPAir2YZHnkf0bjVkrVJ1TheS6JZosPIMoHOSoePeW5ueMLmTMHOilBJBhO1
xgcit3Pe9CeSZWz9w1zemov8znu8ICrNH2wzpFqtZfWaNi6EvpbFCQG64ab21lllfLFrH9+NZI/6
io3dENe6R2ZbpvrL9+GD+jQuFl1/3V6SObllLrsEqt1NdvnFZftWGaF/9eePyKl8aZfNA62BfLd9
8Ai4YNpXGMTp2LYveNNiGxjQ2r1OzxvZch+OpfWYD1nO+8B86WU6bizb9teJsw88MmNiCV+SLAUq
07HTbvpqjLqYg0w1LsxCq25q2kM79Y/al8vOJoAUaWBKUyEStGPUOVgg7Y6LhxRxQERJBWR/LZQ4
RjjusR4ue05eRRM5XT9caxncl3C+zXohryqt7lqFSq6KDCQlH48B3lDIG+2Y33TxzJKfNSOJws9x
sGCS+sjy+WA9O17r4+54l20d71JY5njfo7DzbyoUsQ0RduzEOOdjaWw1EqtVGv2mAVqWE9qKPU00
vLkqumHaVlULPCy+Bkp2TjzOKhzL8MFKeLFGwT7Gwg8dSsmQM/1wywXG5ge3ltPdtUPBGsaDxDGj
fwqeS0mpOAmQzYz1bR6TGs9cR29UXSUUj4F/a62AZhNN9lA9TwqnmegYNy61iH5PFN9xlm8xBfvO
gc6a//oeb1Aq2b+oucFe4ytmPwPXfz0nx9GRT12BmULx5rL7x6noj2GHw4ecZoTP/Mkq4Br4ofgS
uiMn71ig5ULboSDLP9l0M5XoL5FOvEOI5Yfm7OnJWojwJZJGlLLhBfDFN9yA3ZAaa5Ii5XaKg3wz
5uUjhAh0U58kPzZyPHjzjXZQD1wRv6W3OFC4q6zjcYkGW20M3Z0Bj1ETVQ+HWcc3gP+B+rOLKKwJ
q47Pv0kM6qWq3Z9umc4CvAFT6iaN0yOB5HrFu9PAENRf+vh4d1+mM3SUGy9PiXQXPYFN7exbVx0s
iElDNT0Y82KdB7xAtnR5DGR7uBQuw7vzYxcOOGNYEUajFvZcBQ8DXjcbeHmL6akL0qNCS2Pn9mEL
pU74P7nbB/PWUCrc9HCUQ0G9dZXdlQ1cvoR7fdPtemEdPF3yKAeQHJWWfKdplGjdRFzJNn4Sd/go
RPGpICrz7rd3Y8vPRWTjmhxUsfWWHlwtS8g8ryKDZiPGVvJ8dgMSRJBiY8OAYuvyMms8yxifuMNe
5Sp/4ud/7392EiBTwr6ANS1L/z4EcT9yrHKTn6mf7nvb/5Glegnm/gEVAgopbRa86ArdmXRZG3Mc
ENbFvYOOapC59gR4IzMNg9VQLS1HfhPV2Y+do2ytTysewSzV+MQualatEowvNKfDMZAHPXlH3V3N
zrzzuYJq3HsVN+7YowNgyH47myQ2LOtp1wBqHmPS891P7fcvVCixja6bm1ZsrZgnJ/f0En7dvhL6
PAGUIDs7Ip5EQ5BhqTOF3CYMqq30y8i9xFy4+Xz79g+CZhClS3iesKRtakt8lVVyR1g4vYIhdDW5
y59A+VkCCGNwr04eoMCibqudml0qICp2ZYrFz1B7O2ukF6RXst0mfXtPDiwy3YbLvxBXHYfSRLVU
dAygB6qwVdzhCZLlPynENUIL6kAtB983OEXhscVhvOUQ5iWRMY9EINLwyGZjPfX15TlI09Pk14+p
7G6dgbJvoA58GdlmJEe7CdiWrzt2fh7A3FWLXL7OZhh6vlOccq+9S2DdruxJolhNiBhTlbOsKnet
MgCUyBu10A1VV3pLagK8WsFQJvs9rUjMreyEM1oHV2qqoyBdzhn86nWctnVkUiWfBNSQJCZGdRxH
FgDGCH7NS8ZhsZzIu+ieEUAlcOAY+gFAfCcIem0OWCFMDPpNZvvDU+0NxSD7il6WSFnMu7QAeuyD
HGNdlw2s7fFWJc6nFMfE4a45ZaOPHPYb4nFohAuxUoc//qw+WH6JNnhGQdlNdYJWUhwdDqVpwhgx
JfaNn083NA3eZOOA28M6yKSkb4f1gFd5t5NNGI71VLeT9HrAlQFt1tkv/QTvpmVh6lZgVhSdhWHt
XdeL8xA7+b3gnrIN/GFXdMsulNZVzJNcBPl6aBDIPJBJec42kghcTkTCbidng42S3wUJw47EF9PD
MzZVdcgaUNXa2vpKMZWwbAxrysqkUZ7E1H3TNvZd9GgVNI9b7X3ZDgMXzUwUpnnFd/+dTe7PoJso
hnTumKXcmcaEXjYDMmw5tXvpJytZBHsCZCzPjBunWR5T13/O/Wlv2s6BUGa7MZR9ykbjgpfFozPw
QHR7sranX7zUUWtKHhh9t9ah2LotT1hz/MSyflsWn8K5AA6KA0vdOyJh9Gmq5mWJw00H+oCok/UU
Nh1upPAtHUido3SeDDAJK4x2tJ5X08mtggeyViy4q+DJ7PRpiJubPyj///k1/Vvy09w25Zw0df+H
n//VyLmjY0P9l9/++2NT8d//unzMv/7OXz/i38/ZV4fz/lf9f//W7qe5/qh++v/6l/7yL/PZ//nV
bT7Ux19+E/3pK7gbfrr5/qcfSvUf3P/L3/zv/s+//fx3Wg8sCklpI/h/tx4cwE2Akf9L8cE/P+if
xQeBf6kwcBw/CBFo/rP1ILQoRPBcjz8OvNDCF/Ov1gNhX/4Xf46s6vMVCP9frQeO9z9CD68eH+JR
VsC/+Pf/+O7/8lP8z5/q35CubpusVv3//rsbWM7f/yb/8eM+fPMHgsoF3wldUuHCdx0/5FP9360H
mZdRn27BsxLDU4/+R95YI/X1S75+nbGSrXUlMK2yiMKR07GINWkPCFokfFFk394kfxfugns37SDK
zBmlcpS7jVl4O/e6ugrKHpC1gjGDfDtLwYHZ7sdVlXHkZKUvrdx9BqsaWF8E5v2HqXVPCxDFNeu5
5X7sl4AxU1gr2zLjW3dAh4ebtwNyd1nZQy7tupn9zwL1w+lLmDuvhMLaw4gXSGqbvUlhRnVX8ozJ
X8I5tPGbgHwrS/w/vivIP5nlh9Gx/CN0l6A0u+6pz8vngOjX0aSAua7t7ZTsSZxhFfPwI47eFco5
rou67m7tikSe64Qn318OVaxGnrVlus4dxNlkGq9GCtxOyoRqqtiRAh9jPo+JPrqzRvEkFVqEefdC
zpv1+eSWyCnsjh2JkWpw8emmyDqLDw2lj9vrP78ozz4EbTtHdFLzNfBqlPa4nQcL4m1FVaM2cieq
csfYBXVnrUVG4WRI853L5+s7jhKuNR5l17GJmseotdgWhJ7bRL5MCKiHF+/+wIZVcl6a68Xa00/4
040zwUBnBAxvABgpG0Ii0w3p4RnYD2Awv5huu1ITfx6N9aQbtW614az7XGCARurnoBpeLZs+zpKo
s4Ufccx/rNDWC2Oqj3DF8NJ0eYnPtb5s9pqYsMYNHDW7qynlMfshqpoyi4TLcqapYNUpLIxlaayo
9KteINoANWdP0iQgRwz/1YQ2UYy9uGOlQChQKLyAZDFvPTu+KDnBe+ym47bm0WgPpTxSuQgwqalw
uGT5gEdnnNaeJ8uNPRv9mczoSjmevamZF9SFQIIoVp3qySv/8QvfGkut8kFnJa0beD6oGgNgLG84
o7/FMSegKab9xm6RHIMZj2Us91UbUOaaGU7kpBwea3vg9qxZ9/u9SXkhU3yfkYguivacmNY98x0J
5kUxp2Ofd+zsXBTOtk8ci4URRiRljI+tPyfXgFMORkHAv3Sa4LMgw+PV+Ym+iB6UB56jNMRrkPkb
p7UPeKbzHy9Iz8xzn9CkXJQvi0NyrfUNvr1bo7VCkrvTvFlMzgHKBD8/eNkloHqdjF54VTOWW32S
03gENEkjFwZVUm0M9A10zfjcTOWehUS38RELqPhEjV3ECQw1qdOGElTqzEp9kBUrLAqdIPgobBLU
rmwL1nmnwMLTU6F8rFu32c6gogDwr8eQzCdJiWWxv9yugBqojG2IvBAtnYmzRQYvuQ56fpzYiFOB
H44YxUq0VMrmmAgFBLwLo+v/cHWmzamqaxr+RVQxg1+ZRY0aNVnJFyomLuZZAfn1fZF9und3V+2T
s5IYhZd3eIZ7OIhj5lFpwE0FdxDsNwGPEQZZMcJpPlYv4SS7LZIKUlp60YS2Cu6MFtru+4TswYFu
eAH1QksEtqct9NyinuL/Lo+OLiuNY0jjVVbqN5AHklW29wCGLCw6tX5YOmL4yJa0Pf207kUpj1Nb
hElDl17DSnDM6VO1iAqjP3Ptkg9D1SfvppfId43yTyWgikEBSD3c7xW1zAW71bd/nuacuYU5gKae
0eBLVST5ozqZLCAsqpc8KLxVyXwQq+JvG48njBJRVqD0jssNur8RUe8Upspj2uQtKtf4pV2LCaml
hAyKCsM6biYkMO5YIVZJusCfvjHhvNsNoHx23il8sGs6iqLhm9iiVjmnlf9Y0S2tyuwAUH+Cx4I1
Rxydyrj4ixoGf6U+F3IAhPa57g7VPPvCiF796oyZPYat2vy+UoGNNDTDnp0ctMy3JyUMvekvWMF8
ojB8oFEG/UOnsqMLiwYPUhqkY4/PMnqmJNaAxxdAljKAV4GLz1ElR+SwMeT+yrDVZIYXMIR36O5l
jH9O1/xUt2QkDkvAv8pP8UW/o/VdTMomK006yxPu7nJCnVTxs0QjUSjwmZMbMfaNxeJMB8whR8Un
kqrAROPnT5OK62Z8fjwbgPZoM/+JgUCjjp6+T6L0gvYODZc/DSBht+1iGXU+BNXLVITdmxrgDMiX
0zrb0AoDjxDPcBpE4JFKP5/mavgLYARmbWYrUXTUJFG1BFkA/P4Xm+zavtMRC2it1vtVHxuuXsyh
NCaGVZt/5ELPaJDGDHGtrTz0uWgxJcCaVi+0YE0QZOmwF56VO8C2nk11sqss60Cxoop9xyZcxrxi
SM2vNE13g1RSqwdh5rC3XISuP8kjJ2uU3W+q1m3MLhNeFEPwsDDZx1oYtdPs4sNJPy7Vok0izMFY
IWcpywhEFIO4AaXN71gfSPwOSPhwkSm2rdqX+gANnKTqpZUREMvrHv2OQV735YBU6h+6ka/PGEHg
R4IEOw2OEBTtia3H7Hn3Xm9zB19f9477arWaL6jCo/oyPV0w0PvVaH5pAoYUIiG/ot5MTiBPLnJ3
xDxFRdomlZ/QsxTBafInTHVZWmPNgzSqIn0SRtTrRwbQNuOZEUe7FUBlh8bLB5bszQuXRwdFeaKG
xMFhaPkWJ16UhiSTmH/Zw2E6XKg1YD0Loiwuf1iq81pIgEGuVLq7POJnKRPKtIa/6sYqmDD7IVra
aKushFBW3UalWEPseeDXC+o70sU/faS9iovwXtyoVK+OUavozrzo/D1KjTonUVQMc3TzMKikzroB
e4IKuYb/dbInxaCqFYuolFMMljPp9ig5Shtdsh4rW5ESLFwTNh44L0lbXuVVsb9rWAh2FAvuGoj9
t2lAtT4FeG3IrqYyZR/mOcqDe6JdQPnr7gOKSaUbfnWH3SHevZz4g87Jzujg5I7d1/wERNJOhxUa
n1Ib72Sz/pFbfd23z1C+S2i5kg9qzbv0NBFOYYqJrfC0WqSPwNc32IL6A8w0fyZO36SVea0ef+9J
//CRDqqsckTJKC7q7wlSfP6tPBbrWRPJwNhAri7a9bH2oxuyjLKecUuLl2YccGGYB5oTGSwjmoof
malEZIWMWEJTkNp3MMJaRt22OjyBzMKzMz5T0KPVb7Plcd/FlMKoltH1Z5Rq20C6NsGar19UL1oV
BZfrvEI5V5+PRhdfwR5egACG5hJXiq0SVj+qEh80qqk0vEuvTdL9BIyAe+q82OAgzWQV/oawrtnB
a4GSkZB4aflHaPLDPMMVrLCXN4OaWrQEwi7qodCM8waC6MnIsCSgCXW5S0/kB0u2FhSDzo8n6aWp
r/MxA5E5vc8l3g0Ep1FgTiawAlgLE11DLlmjZHRf+dIqgze3Al/a5sB5UjIBDE914luTdmkFAiZK
pPeioycaDcgQUhelSezfVfkT3YRdFgtXIzFfNQmsaiXp1C9LxN1mDdKhuh4auAF9bQZzfpJzAVMx
XTtLwCLsMUMvaeh3cp+h0VTw+Acd/2i1WqNsT20tBadI8dLSFc7BsslGtxfx9s762GfKADCgikYL
M+vChwAvOGlHYMC//9RMnNzUCUcUmgVdaAJT/s9vfr/HzyZxzAfuKL+v/v3y+wuZsQeWsrzbv19+
f/Pvt4aceJH0TIP/9/P/9fG/L/69sP/3mhwtFUV+VH7+qO5wi5YP4oTt//NP9v3+P9f5+6tWkwJT
QUSy6KNQqx+n2sgbaH3c0u8XvLn/869/f4bE1v/+2QOBghD9Ig1dI+Cz5lf5+xm/r1L/70v/+Rny
GcSppMlmFfZqXocgjOpwLh/UN9MoWTT1IH7+/vD3Nb9ftO5eh5NO17bXzzVsV0Rv/s/f//stfJ4n
GvAGKGWKjKA5/ueFUq1Tm2SE6j6tKDqiLJG0E1EySCbn92fGMFE1K+6KjTkurf9nfwQ52854SDRo
EZcTSmq//3wI8aG6w+d4+HgjbIVdr75wWoHgJ5/IUNxCAsYmKKV5ebdCClTTx3hUTij57Gs6J/aw
IXKBKneByhbZzfv8TkQqow/0XVmkjuwWzhymZwlqM6gpc6uD5dVDgyzIxq34lu1XLzTX5vfHbmqM
Y3E2DwoiPd8Kwv01Kiz0wKzSpscD3bFxmtF73Fi/5CoPWgN0gT+7u51uap3qcZB+UTdevN9LH+0n
Kbyjv0vd9bvS7PxpYZxCz6AeUIZG/9VKOFoc5drvIgRw7N5X3tlKQJR6yI/S5rSit+acb6C9Yo8C
3WXRJSoc4dRi/c2Rtit88+5JZ1UNURed8HVVaWwPeNjZh2JvHmZ2i9bK/fsD3SJYcySzyR78wGt8
9+pX5Ma6YstXbVstDewZsTb5z4Jiw03QfFqTsOOrZADftPob2PpZf3gmbzNMa/IePUz90i8wAhOC
lY0WE0wXjuSqy8OlJGiSYAaKrJBah2iuW5A8KS2e8bJRz9NrJl6Er0OP93HkzAF2NsqmOJWfbNDF
AS5OAGv5VJ3aY2KjKuZRIyc1iwPQPAS5FraIXyvvj7HaP7HMjdFvFywhCguvBMinh3cwXjHNE9kD
hDJADzFSpymd7AuhoqBzn3/UfeN+k5jGW7hIo/P8QyVa+MQmeRvLlnZ8h268LyxQFUBrQkwWF9UV
h/QQc1z70I4WhGfnkNv0iJd26fK1zhyUZA/Rj7kGIeTcA/UjOptrILu+fkh3+lr/qa78P1LJN8hd
6+KaXqTWj36war2/q5nDVI0OiNNYs0X4xQAowapnXiWARsMFeOLcxEP1jjbvgVMRAIC+FlxagCSj
TvoZfXyvLubBPOAjBNQHMXWVmna4qp0cgVXtQBEJcIThUcQvLHhgNN4tnMMv7S2HZ20DhXUU57N+
2cevfzRrkpyusDf0R6Q9zpAFzCct0CfUq5AsRxceyLIj2ZON+qIvvT7heF6irfZyU15f02Et2DeU
0bprQ5sbtac9nsp8Or5OlzOiN5ojbXBfIqVl4R2nxC8+OgWsh8VRRjWnH+2Vm6NY1NJKOlZ76unb
BlVxaw7yywhrcZOy4/jzJp0YqXpXOBPcDm9dX+4Uk9DQd/77pxQ0vBjbeZfu8rN6fdSsAK9VMgd3
BysO59lpL7xvtgfbfSuBtvkAsIMU9t3oINL41uNCiaDfm+pTZ6HWY8/fTLbvXbadvM4ZQLdb6ctj
1+3vp7vCFvLcm7tJZY6/pcEEVyHxbuq6C1oFHWonvTuG+89MueW2v7ILclRQAE73/g0MKQD9cabm
w/kNP6tHwd+Gin13nqqDCOpL5CCtN4H1Ywta/P/gi66HDUKLcbgMZn9bS/x6vORuDtej2sPXiOK1
QY0jRBFPDLVvauKTna/nI1DPKABECxp9atfpS3IAobqiA76brPiTIklmz++pi+ucl3+mbh4C10lD
8pz6SMDEyNU+7Y2hPKJ5YBnXjCjFFXczUNGNV+seqvPly2fdHOTj4y9kZkalEzww422AHaleuh2K
uC/1ym6/+pf09UlbktXrjN2n/AMCVJTeiHQpZbWDm/rUJ2dHwgyDhdzo/jRvBYmW5NfwoyGAet+1
d0/FIdT6nB1xts2/qbjPFOsKpR+6reoIL1rr5RcYNO/tAx4tPwEPrVXrGQ3QZZyTPa3Z2l4aW7fa
7+gD4316HW+Vtp5lFzlctjAM3a12x2SpfUbFjUNaj3gC/HkcR38w9ozOvGltzGJVq7vC7EX9iWoR
wGG0GUnjzWWmJ8+tOnzUO4lH1NvZnxwuoObjo0PNK2QV4o+FW/K8ZY2krli9KkHvPy4SPatQNbd3
2RVeM+o1kpcg3AnuE2a7D+Bt4tHT3XcIr5YT46RcOSwXPUR72hROzOYwAhv/7NiHNb5lDFqfFiEH
vTddn0SqIogfh/IPG7S9PHtKNfVXGc7WFEiWJv4oDsnSrO8SD5DUMvcgKgtYzUKVXx57SoiXya8U
LovzJ4DD+gsp+dPMinrlEsVbd+KGl5vesfVM0RohQdbbOjOtaN17uDzOL+gDWv/8Lx7X8xVsxSZ2
vf4y4dABE86hzvoCJtfGoPBQX+oLSkWJGkQj4EcLRZMRBbrcnVBM/RYfD8u8zeoeUFjrZx5XgDPu
CmJa6wLoQ+gWkhIYSMHH3WW8lDdOBraR9wc9JQDFI9djN3vmOcdbFMJCcDGGCphW2Y/5V0cvTCbV
5IzymEI9a6X1OaA8TlJucLLKI5KoHihaRB+u8q0MDbbzYvVtlNit2BH1uWK0stN95c3aPg3XKgeR
56F/rvUhX0O99Z2Snri9YK6Mlyx27yKM0OO8Tm/aQwe6CQfeeKEJbA3iW3KGFbTMgZf8TOJ9vb/D
dQkxrHRodsehsmk/M6e12TzZM9B0kW3tamzGGfaY5cWbx5ceIiW9nv/EX9GnsKF5tgGu4VAAMG3c
JixcdHtwROTjFt4eX/EmJdChAmJHhvu7MTlsTiizeOg/F28HGCwWBTq6Zt1qeOHh9BdT8hlCG2cv
HiKWzdxv5pyXadr6A1Ujq9mYioVvGbtj7020ovH2+wLzN7PXwX3zEJmEeQKb69BsBPZCkgbIjMjk
RW9z/YnIIwEPX8UyeJYHdSg2SAw46ErmhaNH2wGQmOJJZWBADzH9ZjwllH7TpINcso55tHq21tRN
lnrSKwqo9s03dVsINo7oo866FU4AuZ6dB7wGMrLkzTxyxYsBkX12+wRlpUMTGK4feVSznMhDhcJm
lr8qcI2s2h2PE3yPfdyi0G+X361w7gokK34UsklZgcYKWVQM4XAL2PoiiyA9mnBuAUO8ZXP9otvM
5TIwvxYq7gRmWAjuxldhMjkea7zmQPZG81ltCldcw+PkuKJMNRknSpxatK1wcXERPhGqb/ncobem
w4jyYJvYiOpQ+95B3hs+VYdKAki9kG1HCgqv2mfOrAZoBrJcNjOBtATRla2N5f/gyZXHyuTZeoQr
7QUwcYt4drwmUGXh7dl5EsDg4eOG0sSFLjNqsA0bh0MISkDdDGwer73qaK+tvqUej90p2Kh4cL/n
DXggOBsmpMzckTR/6DFLcmf5gi0jkXXuojBZACY6yqDebcxZmqDx1Jt6E1D/tvXb6CsmYcRHs2ed
G++5e1+LvTWsqZjIpg3sgKI/1RWrfJWgFI12goY2MjH3kFJJ3lGBtnAAmmJHx6QJR8LeS9nFWPEg
hG39hPss8Y48bjR6EVSCajer1jKrVZ7CSd1TUpmLXZd6wmuUwce1aVZ8Gn8i1THVlwnoCiXgH0Fy
/hkP9r6CIyV3Va7Z50xAN5TRxniMxGPTZ+vmROhC+VEc18hp0v5rBltZnqXL8n/kb3mYZR7r+Yny
LffSWmcVc854i8yHbOu7Zwim4+E2M5Tkw7QB2Ap4ZOXd0fIsNol4E9Qt6CcMXD9T0RYkFyleHD6B
kaVIQnBOz38y5GFfusPzAoV7lD30HAbUeHMfcBsIVvHSpzjCAKNEqJQgba3oO6U/PYW3aPpAtRH+
OpsLoKDy8y5aRIQgejn4YD9CpLXl1xlkrLXyMJwrWpcA44mpJbYu4bwp/Zo5r+0pNBrhg1MAUqyf
OSVJ3S5aRm/RdroUJyE/09QJIe2b41q79pwE4wHGG+5AIClJwh4OiZkUDE3QlUcdCEwTKNG5yLzF
qqG2K+AmS/iisJvB84VW2dfXbgVvrdgYZFvK4SHtCWc4H++I1vT2eDNv44T8E8g/J4N+aSDjgrLw
oox5TrASSAQPaiUqBtDDVIZmT5M2HvzMYG+DyQZE0KtyEHdoJ2/a2AGvMj3+kieM7LMnaiEYAFFq
lEEwKZai2aNG8RuRAIhMfpF70cqFUlP1RPIuHgxV7O+X6Res9ogiVwiKljZWWNp3k7xm68oIoHpL
YZNtgVQsQRjniObQ6Xke49Yrki3laIwNm3Gbw6uMesSYnq/gBpFQWSTzbF0c4IVZ/JcVGCgTa/MA
5ivRIHpXepjnnMttfihz/7k4ZtFLpl2ySdgH1S/TOHSiB+SEIxsH9Ea9jp8qta1rg/goucyNU0nW
7NviXVWj7hyIB83VaX5t1ZiznCB2akIq388bm42I+CeuTYrHMU3rWCx8NQ2exMvCBW+I0oNoqmMS
9t5Jbpn8REip3TiSJtSA1ul05qLZc2DTKE0YUwvhKCJgYq+bi+MkOMOZ44HzybrvWTdmqNDC9vaA
lolfW+rhHnHH/VQG1K/s1mpf4q/86779bNa19dn8IB77/j2TiX3AN77/NCo7uCWRlKZfKRvTc8dD
eDeIaZiib5QF8HM8kMsG6a48Zg24PTBvoPCs+Es4IdU+nXQG6Utxhv2ECfs3YRcOgxxjxvbceHgo
FjkbKryZ6/DOXgr75Zgy9wBPw1bw+4HUiG4SXWSiVL5W+3KXh9yQdT9pwVI88PHqWg5equ7XTPDY
bsj08rDaV00wvk4/aJoT0qRwc2MxwHBWoxjBrEZloP9E6AlYVVR7K5m6B/ZZM+0Fh92VAaUqwXej
dVfXGJjn9HMPidOOu+UgmU6sLT6JzN1vL2xj9fHhs+Byrq+NbZM9a1udWLysyMKjV069gD19Yg+y
ZMKnMUBwiib4GpEelJwF+3lL3eYHxVq0dA0XOnwZtvmSyNrtX/EiYc4W8CnwFIYDekD5DyJt5S09
lkdjU/sGIsGWvvu9nnjYZ9+iO2/Rg17SZoL8pgmKfQRcGUdVI+xlj5uCU8PblY6ZvaBdv6RES8P0
cVEIqFbv2R9ycsOTkOsNwOC1lnDNEcb+NhCEPcoukQ4bZOWZ7JmUVacDU+u+J1OV3gkvYVR9KKKj
Ui7w9uKaJ2743Z5aCVrjVJ6wOGgRuEVnwcYSHnNt6ZvCUdqjlQwgzaOjX2A5RfhJalGrdISt9FP/
6BuPVYP4sSxY+Y6gSVudb8bgxa58mUaPpH1QXLDc5kftS47pG/WaNEPMXSXfd/o+Lf9KFk4zqXcf
0fOgkk4AvMBCsruLMUICxe8seDVwXY5qbYvmoWE9XscXBJHkddQlFtGsqhzqKBA/dGof+gH0Yn9j
Aq1RD0xtGbqazZb1sOV5PTj5V7eFsNqcNVQFvqMGpIZdAlyA7uCtDgg2PVUboogFcn2LDvF7+635
43Y8J5vovbuMHJgknXCPesCoVnK047t96oz3WnSk2v6awqyzKCdapefUT2cghHDgA+YOh33bWflX
9Hc41attzfRqAspceXoaYbLrDiux1s/pyjHuVO1hd/wZvzjP+JjP0teIhe4f783fEu0FjXoTOZsq
/G16mqp2/lmczmDtAVAeiUYenzrHNXhWeQOZlr+s6gDEBWVGJCjQpLL72xP+nc2ahXABmQwNrY2/
eiU235QuGSZ9UedBDVP+kD8yjwcp5i/xy3Nco6DzlDfYUmTzFqiI7JFMcDxXJ2KB8lN++meDbhgz
tbWpgFDAoNLDPm3hQo8xI8UOcOB+4RVOj3CIz09FeYN2WzqtBRoa/Q5jGex5sm2fA+sMSuPSRO6o
HnD+bt6p+TYGaBhrIg41+035ZkJ16V556jtwk80DV1Vudb/qFu+uKzaljJgIuQZCM682tuLzDxW6
CjtKYxshVTdf+Y+KzAoIzvJ/L0q0KRX4lmhnGsep3+hLHKqnh8FSgqYOznlrm8kPAmCDsOEz8Jx5
+NHfas+s/6Y2skLhO+iHtWmA4nfY0Lbk+Et9BEpdEAFZZ2ONHN6ofzWijanxvNCLt6IP6nSE8BU1
DyJesiUKlk0oRPaagYba0V6iO+Vz+/5+x8vbXipugfa+em2rV6w8N5Fm6x8QPkm8Xpj3GCHkPkRC
srf3ge1nRrYc5f73bE+mYVZf4rjoZ9qICdUPZyp27Kh8DOVrsjYWc8KuTvibel2QeYAukRNZjW+8
2ZXkMofPDBUJ2spvQVfeaJldkm1a07vwwjGETiU7DIgTGj8EUWg0xkCKCaXk/CXN8Z/wpmAZkE+u
CKswI6IRhpzlkkVzIoIOw5s0N93fHRDtTis5kas3p5KsRs9epiujNbwTa7GtwffMoNIw+9j0iEuj
j8cl+SZ1IS6mlssGmXpsS0YgZxsSi82taJzoI1VPhJgZRT96Qj39xyu72/SnlHyUEjbQvGaMaUmt
myeJMkUNltYLUXux7uPdEx4A7BhO6XcptqarRBPbVhpKM5Hk5f6a1B5MLVgRONbOgGY3K+0IpAJw
e3ZGsinNXQH/ZNMVXhjkFEMKaoWqhS7AYzdeVPcZtq1FXO2xyJTr/QSWbEvBo6VaQwBqfhDd46zL
P6n+kwoRUkjUrIgRdJ7BG3ryyDRyDgBjUQIkSB+gpiyURf4WK4+IKtdtSu5qOI6uFlGDISwBGZEN
1kBV6TZq72iKgrSKw2z9RzhRE2XLQJwwpKTEZS2K39CGbzHlnL8qh2L7hFYF3QvBAGvM8IDkGih1
M14hSVL08Rx3ynu1z13Otg+GTczeI+Is8m+TCg3U88YRxOtkmR/pZx6v2Rq4GsymrrwT24pGwi5a
nPDjYw/UfTrrJLXo03lmvVWu8P5kNrjP5DRif7rMwPwtwkOLu99l+d7Q4D2AwTqxa8mMDLnFSQmG
U/lGJ1l7blsb2TomIa9v4m3DpL4i1bY6TRsWMsVqkGAv5o4S5yKJx+EDLaOTXQaEvaskxIJ6rqMo
BRDGxSgE1H62oqXki/mb1r2XMKobj2Yo+Wt+5rUUdlqCi9xFxITnztMYULTHapqSEGk1zirGISHi
a13+bsS73sFwnFejB8QwdT5vtarWMcVRvJYYg3W1+qhRLgUdg6U4FaY0pNY+6Z8oVetx0EB9ZYdR
NiVKTGz9XLMQOVXnP+Og6HwUbpfJky6ZB1s2qTXgFyASzMqK3q/Lc1Bt8b7HzIMrSgRH4CRgqpwI
TKB9Y4EEyJCr51p5Z/6hSMxn6uk83ZYCabuMDfd7Vy58IDsZ49GwpUxnfotpe685lexSTeTfpFz1
RZxsFY4UOgbqENBYr1neyU8z/TCoj/GDP+dzlnTFYaDvpOfIwG0YVu6I+2oIdwaeiCMoeAsTEsUW
LTB+PQOvWfo5xnDgLGTEGS9VCBijDN9pBMHIrywuxjCBNFDsIS9ueIqUKD+ZnbynPh059yIhqMU/
3HVBsbHN3yj78w2XT2X9voQjyOkUMnVrdkpOPlJqqeHAXW6TFKVeZgnPjHslG4wQ/2fBEpVhdDk7
MhdNQQMSFyuejjfQlgY4vXNHbl92mVsdIXOESqzNNfKI2BWYSpHGDncU+lPh0KL8XKHg6mXfCZqv
H0MdiHA+KdvvzDjAf4brp05CqRIuxTJpTVeX/jBX+JaSq6wt7/3PJ/MJq/uaS8CFiZqGipo3/XGH
9KRRrI6JCi+NYmxK7m+TyPKuaKkx/Hw8B391es4hw8rf0xlfHigUitbl3rPU4TFyO0x6xeWqWET8
hpfwOEa0PmgNL7fN3cIw4tKKHurzMgRcI3xY7n9GEwXvQsHmj7heJsHykBpgm04Fss1aHiA5qCUk
S/tGfCKtGpJsxAVnD1EShRbbRLF2N37ywcOJLoFAxuTxudwO/839iTfUKfNoLzwe6sI5WbOqngxt
z6rQoFA2Xqmg0Lh+0BXQRAsCKjcL/o2HyJstCwPaIYtBcx4tzbqzsVHJf0yPB8sC4TN4IY+dO+Q2
VYs7wuMGKokcoN7boj9UHltgkkv/ABgo0a8zLEsZ+bAAieg58ia6uitHOuvFhuKJkFNMODHn+fAI
1LMAlNN9GgcktNGgrY0D9zMylYgH0VHa8hh47QqNVuYiLGDKzziBkpwCfaXiTrjDXAXWeRlvWueD
G2WUuQpex2OQzJDHMFNSQKvJ2GEAuFIu/EGC9/lqS7+O+cGjnLA8L/0WtQvagCbUCALuEOFa3gdy
4GZcVp9B2sdVcdnzlsYGywKW3/2xYZKhL/lKgzTu7GUtZjaSiUA8J8bYTVrCFlA6Pi02CC3oIuLs
lHyJlc/VsY61xCVynB5en7niCso9VJ1q/TqvUCMOVo/jcP/IgIn10F6LdanugLSJsodwQS/v7rz9
7D0rvxbXtMZXCgJOEOSgg6On/s4z5jKH6MzaM/oT33K7C4KrscFwEJdHUmAMVifApWXe0uZaBjbe
oOHG/kDyBMJxbta/w2+VLhUcWK3MSbO9qNP6nxFmLxXuOIdTUYUW5ZALY8QzQg96m9Zg3bgzFMR5
JKxFxkfrEV9HmJquk90d1DdqeIwGHhN1HkBYYRaCKTBkB1saBqxCqwAvdnlZTXStlcQFq4N+JEXN
ZQfi+w7/GBKpym24bijgLMUqZEwllUBjmRwsyB6dK8ujJvfD/fFcmZYRfTt1qU+OxWZ1bY8R90Ti
xGRMQwaWNG+xvSDhIsoyABfZGI3idIPmH0TUCBEBcEJhV17mecPHL5NgoJQJSRqfQpvquYaXEFVO
sjKLzoVcuRNKJB0lNcQsn9a4am2f3ROhVer9YIFeU+Tx0D3bJN+gVLHPY74KSHghhrF+6l5WfZI9
MMlIcMmBVbK2ejznK1udtiIyjK3wLoLx/F12purpwzLSEHHYyajylUfOTEILpQcK50BgF6s1Uhl9
C6LCXQZcR90JexRbe0vIHdjLgXfRYQQ95SCcEj03g3IE0t+eqbOB5FiZGwlBH6miQnQ0kNZhGSzr
B0FnE3yhg2RVccAtocaA3HR41G276VqSCgcDQ5bk+BK9MaKivAPZlVG5lzF8waaKejXEsUBHD6sP
OvO6zGvlyLOk0CrSEKXtiYHdnUI9oBcBX7y7i/0MgEsquexAFWVS4FzYmzFuz6cZsg/L8ordnxS/
fTHA92PyskLfDmfLQFN9DOvy2GV7rlWktZe7GGKfBFogUGeBLkontv5Juttm61WC9BwAcC8WWTzu
PfOhUrDSQGTCeathrH+DWGEbU29tKKwQU3wta7dnTAlvVn+M7tj0GLXilmInjzXIcoX+KUHKbiXg
s7jp5o0Sv9DZQ4J0SDAucLThz3BHVg1nQltI3CQlRrCLRQyJQvormynzmrWIkbD6RRkBf2fFb9qA
icmjYMqC+KckheAUInKg9qn1EWQZFkukii8cRiaUVGFp4o3mhl+xtS8xR7Luj8KV780Ez1oUmc86
t9CseWqc5NjwCGYo5DCw7fK53AWvhN64fKs7iPl2ACORbwdsbaD1GSyRNOteAPv5QUWEjzfwD9WX
1UPHiXO74Di1a5nZSNMfzTc2WM5stDHlNTsJAOUZQib6ERSDtCPLEnB61L+1bPS91wyhzFvN7j11
+/s3E54eSKQcWbr3lM3OYUIl2evEDQF2YFXA4Z7x2RZ96R7CLcEzgAcGBuaxUbBXHANUOiGCI9zY
CEeezli4zbBR54BCDsMtVMeIiIuN5XczYrE2h+KDOcOS4srYieZhedi8iMnMZsTOwSOKRV9E+wzZ
/qUQteNY4nzkZWyX/ReAEDYozjtBW/Pyhz+SNy+KVjYucwRgNX5U0OrTXWeCMyY2d2LRJmzgw/hU
zj6KZXzLGBKcsVrEiRz1QAdHW1G2X5oMPFb+qowh5oAZ360kDjsoOdmE6oX6JoAl065LvMdbEYLk
PltIMffwOwAIZznV4YHZj4KQ+EDyMqCeVihfr2ACaMkQiXH3xjeb/IHaKMk6+epyfIM8ofwJsqiw
tQVmcO9B/a1BWlBM5nDuqDBFROSdfReQ6TenFYI2vapW1kpk89BW+PrELU44WHhMDObyvdBVdIsG
DQP0omKDRey2Dx8d3pe4iRMh6ePLbGJqZ2J3E2qQFWMlG5wyB8mJo1LqN7p6XDzLQulRKwjBSsDI
MkBUlVquIax9ZndoFOX9KYc59OQIy8a1OCY0ugVILaneIcjZ5WMYYfYWxo8oRsJdlllJo4KPt8gm
Pq0onHU6dP9nl++bVBc8GLuz14/qZdRR9Y4jjK2RJ2TnQtnQHZJzq5okUrFcc1pFdWjM2k9Xxl9j
xCHTKJzOyVz6D8PNiGvi2KzWOaBpC3nVAvte6TSZSFzqy1/+/nmEToIX5eb+90ddjp7FShFPv78r
y/wZTFRuqoUWVMnTHRtTzHDGNmXIHsM2lcFU5v/zRY4R8CIP5of3xAAMKjcmihcs3E5t2hD28H9/
UXpf02qOkvHZEm6Ir/++INOzb/OJDauCjUr4+wVBCeiu/37/+68BcVOprMr1E40L+h4aKMbff6KD
zj+Fusn8qpo3QguyU8gRYJggwcJ+MlgjKXh/hM7xwPm9WlMAEdq1OaqLv//8/eE/f7j8NchOfvPv
DxscvYaOHOzeU+tBSAtl3uUifr9ky5PJfy/n95+/P9Sa9n0l0kmcFNhKcSm25JWcdM0ysL9fxuXb
//ez31/8/kx+JAHSUqmPeNS2NArJqxbHbmPGlm9EhBHZWAjIefvWiTK+2W2CYzj9DTnGk0McYDfL
OihzfC0yU0c1z6j9XmguI5UZVIiwAl/K2+gAjNX0t8eSjcwvuuKuh7L/gD1LtMIjodVojMxg2jJK
aAhcAiAYqniPU4L/UHBqQwcU8H6CM2DRmBkheQ+zCWuCZ4tUfP58mBZ09ENz50AeEGl+VAU6vvqT
lKh46aaFTWiintMP5hysJvNa9qdOoyCodVJ1FmmFpKTrYlqOHmYhma/JDY0QiiRIqByfsnRoxSfm
PSrA13ZcWOaEJ08wh77WIQm3gqBFSkB9rkaDKCkyN1U50urh8dqDq2yoWpk5mjNoVq21YS2mkkIT
DmXiaIK3XprkWittCJCmoA7VqO4Kcp9bTotD+dPrK2wQukcFYM/Y5rHUkZG3P9MDvYk+JgzSqbZh
QE1/TMjp1nMIwT00bLoKiSNlZIUCXZm5aHqvNUsGdTCdcaA+uhIVhG1BhJQSGUZZp2+1eF+Dp08x
sgbsSP5cG0a6lmYwSOh3oWKgUEjMI9pEj8+hZtC6dlSpvL4pK3KHaiLaRFCXSGpyEB8AyPQJP/AB
NHMA8a9YiZL8aZ+RQGKZxAje16pf1Nl1RQUII1QtmBRENpqC4DGpaMA8KFb9F3tnsh43k23Xd7lj
oz4EEIEABp6Q2TCZyb4VJ/goUUTfA4Hm6b2Sde2rn5Ip37kHpaKoKibRBeKcs/fakIQ6CiRKhmQZ
0bSlEZamAYRL49w5x6oLKwShFzTbEMkUUqM8Ip43GHlqjKW3djx+q8gUXllWhijQ8g8wCtWlzbtL
D/F5OUULG3vEnnWcfdM9u1FbfQ/SQB2igRccWQ8xhJToSXhUhuiYh53lzBBAzbRq7LLcB67BKGET
pa5VtcrFcXtPKOU6GsscnPL7WI3m0EG4vyid+oZQQhRSDHqxoCx7odVz47hICYy1rYek4gEiE8ff
5k4U3YzlVed6wRMBNmZR62B0/X0xlbs0qfrdUKuTLKyrvbLaC63VeJY1/YsXKYJUxgatCg/vaWMB
oxaEKOXJnEB08AFKDySZqEQbujn6rayXkWwBvG2plG+NxXYuKtxN77EfsUxZwhvViBkKwpGgnwET
FGpH7MwqXeYCpdKIeS8dvmWJxRRoIRI2Fbx/Z/mmIz2ejS3GPmwfl67JnHM3W87J32b3P4evyoXe
ZsEx7UwEZ+K+aDTUchHApGwO+Gn6Pb6VfR6Kd0CQGGhqGmcs+cwaECTBNVNKpFvSsglvxnlUiObc
Xm57D/Ns17XOeYk4ApvfjphHVGzOTJFUp/lpm3vdOQ6p4dQO1ZtdVMW2qLxtKHLeBG33MLblywh3
2jWD2C5ufnm803HqBjZMjtw56Hj+7md1snKSGMAElrcRi0ojuu3E/lsGZ5YrzsakxtLsYbUpA7Qe
7TIme/Ihaf+YZLWEmL1HquKjaBEZiG5wwDZK76yB/ZZyKnvjRJpgVsOLRYdg+4e4OcU0vBO2texG
t5xvZAzatlZ7bpHiex46F36JeL2vAN0U1HEDNjdvZLIG7OqSTKdvspvOpN9b+yVBpmEdDZL1tEQb
1+8eZptsdtd2Dw2XhpYj6u8oDk7nwf2pRuobHFdgSAN2RQIg9sR8d4xSCiGyqq+UdJ/aQJC/SZ7h
rk1c9oQVjah27qkJMWF5dYberDXHNBgP3WDMFNnaYIR1VxVEoFO78e5m/K/ncyTHbRKS7jk7ZXm+
sJHx8uowJLV7MzTpfSiCZsNinO2c9IEQd/uyD+tDEC3u3mGe5WWJc9/PhqEOUqyutcR+1C/THLwR
IJScFWPyPhPUgEQ9fqhWEZbTXeW/WMliDkFdXYRAcrYppmPcA/ZrfpRI2CHzLHhNB7uuCa4QMfA8
Q53HJANS54WwFpZNH0w2AdzxWhT1I3fpad1YNQG8PeW5Gdk3BypfJ7B1T/tI3UkydfNFeWsspT/T
KTykHTiLOC5yMsTYdhJe3B9yqt08Y+zSEDa78jPh7YfQACRzul2EQ4fBw7FFgnc4atPkIsmaDVkF
750W+APEjxCTOibQcYTbnGRr5TlPfRGNUGLVtB1N7YEuBN6sZl61EiAc6L7TXLdyU9j5ozCAmaNu
vrF0xFDMNcu68IsVFKUS42NASslEEnvD0jJIwtZG2xkOTl1cj+PyDdr4VVt09AhAY8FxNgeZ1NEW
foahBz3eSbqGVykslFxUW8uBJFL0kV5pT5W0OmckLpaLM9oJd85kckoLi92dwpDUeTQVmt7J77H/
XI3zdLBMBnjcC9Z6KXBBsKFv6gb+K2bJE5HSQUmt8q1MKwB3as3+Xb6GNt5nbvbbUgpa5drfJezQ
z0hJg4UfDwcCDm4FNuSohDlk2QA/Zb2yqi49q033EHiCpd2iqyg8iq0FOhLsP5owPujgxqNP1TrR
zrNpaWalVrueYPNgk00Uh8IgNeljlKZVT2/Ob3hmbEE8iyaIZ0nNBa7HKSvfMe7Dc/HUa708N63x
iakFYVkajt/D8bIsQXIxx1e+KtA2DN9mOSFmnakGnP28pPu+aadDaxFgFMdvkfLYmJNhS3TY7ajQ
o2dB12yOWJZkluFdwGTJrpLhSHH2L6LI/Ig6HW6tnavqs6ZmdOv0E22ApdqByQQlJIp93BbyBozk
D9Gbbeuw3Wh8muCtvzwnIUIMSNJRPc88xi+669YyWvq1EoZxs4CaaS1ETkwXswtMZagZofqpuxlF
wIBQU+RQhhPVQsGbxS4o1SrGKqm/tUmwG53hGy+cW5IvMnh8ECXq7chzuq7DUB3qIN9PYoH2XR57
THZ1NwVJtUvRwc35xEE6GHwVDXrSQBgPdi7+Z4+IFziUibOA7x6aC8AEtPWJ4w7oEPgxmeNiqq9c
8JQH2PR7NWHEyWKgYGNK1NLsZN/9KkwPbTigDkqzLYA5Wq6TgvAw2tXZqFcxaNWwUnsxWd1Gz+LJ
9bIrWKTehcjbR2zrvCd91JsphnQHHvx6mmnuzWVwTfBsugcUgarJId0GwvsmtMd65YkbOmZ9XoBJ
6psCTAAhDQS20QEn7mr0arXOo+48NaZ57JAtbmrm69AdbgG+0b6QNZcsZ0NnbKb0jShpDbeyxLxX
3fXpQDmsMNzh6Nolg+PsSFoiv8tOzoYUBBmbbzpnuoMLO1T1tsOGjRyYv8KsBdafqRcCBNJVLNv9
iMmYpqV4aWVzVVRugAJq6U+PD4+XzWuKR06u8uRRk8uW1Co2pTfNG0J5FH5sthEg53f50IJEpA9C
0O1Lxd537Rb2z6IlvmGyR/KqxjbeJ82ZDnhIa4eMjNHlBg8Z1+YjmKTQFEQpVAV+N5bJcsRp4fp4
ZcPuHtaQf9EYOruVU51VRKQRwJQD1FJiP4XLpW0bceYAhzijnnbH5bgrQLoOcW8zwRDc5AjCKKjP
RdZmN0MSpNt4YLieHW2RVaVBOoMCPNhk+4jCeHTNkvA0UNPOG7Ef+Xqg6IOGcJ6Daud9BcORBDYQ
ZYvL9oQEeHhSOKGjR1/BbVqyEu9YJZ6j51xjwU/Z1K88vWQH4pDY1I0l7zxiOy9nnR39AoxPQpU/
2DZ9EU8KcV37mGElWxu4y8Wynjofp7wLC0JqIjUtSps6XEpAu9UeH+PPZtbJORHyCZ2T7mXw6h3Z
1R0thxz4cgUqCoTzSaC78ryljVZGHKztR1e9y8XtFtZne6EwVDb9at9GRjajzbBSW23gID1bVjLz
6jUBe5a03QFaeo6oImg5Jaj++6U/X/C/dP2l5ZjowrfTK0eO1j3lrsu788fSEhMPO9d4CR0bn1nj
YN1Wpd6FJYWCHphq2qTFw+Zkil7qS4qhVZm5P8Ys9tA1A2tOZVEydljQb/XPJpweaTsoyiefVU5B
DtNtg4EiqA8fuanwqXcZxf25rlvWliY+75j0Wy0hqVkDLDTPuZxYmgmuKMoTuFDHKtQ2lOUuwsmI
meHA1rkkmnsULu4TMRY7XfTutRzNztAeMVFI/sJMRpsMmuaS+5PlNHWXVaps1k6/Z7vtWW8OzoK9
L5LnKeG1asc8jdwtPNBsYbEPTeWmFdWmQ/baCZbR2SNBoo6kz/+g/Va5o7vu5/bFHo/8wiThEYXz
qOLlWST2Q5wyKlwMY3k/GInvyBn1h/O8MKBuXuIE6Lw7RQwp0Zp3NfL/uGH6ASKXsqvILqfEvbP0
aLY2KZPMPUho+D4ShUomWI1UwyI+r4eauW7jm3yZH5dlxkIGoHE7kEZWdt0D+c1nVh5Fd7l66oz5
MaVAjAHy2Cc1bY4Vv2594tC7dTogtlOBOwQFiagm9Ar+ufGzi7g9kKz50i4gGQo32GtoA2QfwQwu
UnPbBYW5IebtpztiI/EVrhBiZNRJp7PsTiX5szc+1lWl3hZ5VybZDczZZkcYFGOgdDoOnZkEdQHt
1kxeTLyQ1nSj3k0TmLM+YJYHt8bwpl9IpGsUPHAiIo/8lldrOabheOPazHjPgGLqtcieWLDMZkhD
lJIl63ttkh9Jlb/VOmro6kLVFuFwKNFSGt6qevHfgs4Wa++IBkn65RGgtpgugQavg4KTBLei2jZu
iA6APNDEuRatOdNZQU0D7rtkBT8dxHQwBmK6E7ls+OOLpagMvQTN6KJeziboGsRqztgOBsARibcr
nGPP5WhMHFuaGHNf0xAfiOMaFzZTTn2Fx5fRRcOzGzfyuQyCn25hVZt06L6XHlfcScJ6Oy/elZsL
OtKp3nQWuyJNbVf7WGmkhRsQOjEWfQTjk4QEEuDb4qrz+Mh41U0arUdGiOZkYocF+xjvkM0hKWf1
W8KYsu+LdxWOEQp5PKgtAmZWmjCwX60COZGIlnk958yRE4ZxlvSY0rTfS4ELitCeuWuqXSsrlldJ
KRea+GnouufJEA+Rq+uAGLqTbLAIISIkCO0iUCXLYsdMxM5pwM+w8u6mz9p4E4+kBv9/0Nv/E+hN
2K7zFeiNGWmbvL3+x39y447wNPHv/8//5rzZ/7Jd4Xu2q9gz/AJ6AwDnuY6ngkA4AlaWhgFXkg8b
/8//cMW/bNv1Awwwtmcr6QX/B/TmyH8ph0aK79seqBDgs/8d0JsjP2HeINBR+kqhAJJ5ri041l8x
b9E42QvM8eGM3ma/aoo2wf0Baaarm6t+MmLl5XG8BZycHRIg2aeD0xwFd9kK7rKsl3jvDMOl1aPP
pAIlMFe15UExq25yhMqkfnW7XpgL9m3wdAmz2wawxFe/nO//hNf9CqvjXPxKqlO2I30HgJ1j+5oT
7MDl+/UQmiZaArNMoIS5VKfdkGwyC+uXFbKPKR2HNBZcYACI3nRl5X/5bGH/6cMDH06elhD5vE8f
3jIdIf9R9du2iTe+YcXL3YVsD1gLjkBHGkZXtVcjg26Y8bqUMl8f+x8/n8sW0ILiHpMusMBfD34R
9DBnKXt26t21K5lSiVGg6C0xWenIOm1JKGPHSp8Y5BGpOf9eFv6Bf/z13ItP98/HyXc5esnt7bjK
/3T8k+nhCitOvjoGxqWtuY2gQp24sxIntsRq6rrHaa8PINL4+ek4z/KENFv662XhdlgicLh+fUr+
/Bu5Uh8fLsGb9J9npJ/iMHTrvt9aFeurSKd4DYm2OXz9KYKH89NdpxweFwpPCcHL158+pot8tzNN
OOAARuc6+1W6bicvfawxj2ReH4G/KMPLhRe677BbH0ZrvNbQsehhNM6hdiUm88nz8PtJf/v173Y8
57+gG7kmiuBxQgtd4XBLyuMZ+vF6m5QRqEfxP1RjaB6JfkCX8KbDiB64Ff+QVDnzHN4nkugKL8T7
8fWH/n7alYMGwFGQI6Vg1frnh4ZxRjfYrYYte2ns6mGQn9Y2/rSvP+VPZ92RThD4GjClco///suh
2X4HiijLOLRo8leLz2G0FZvM3CXS+uuP+tNZ/PWjPl1gj7yXJlL5sPXnhAKRXnA0pG/1cZbrakng
qQslI54vvv5U98jV/HzxfO17yvW9gBv404I8xxnZ0SMPtKNtciysvjwLCnvfJxr1Tk1nxwRXcToP
F3U93veaDPG5MeDj6RvUls5WJicQakSNQAfBOcuoyfi9nY3xWHeZUJIFMmWHRuGlMUNg0AfDhY5c
gGv0ZsOZuQoUrvdOEBaKG7v1af5EmYLsNTvJAcVV1N+IwXqRjUrO/nLkxxP66chdkKa2IAdIO7/d
tn4XeU7V8+AShZxtxJTcuD26jDjiqCyy5nr2ZM1orLU2wX1HnDvV0nw9lkavpkmZtVfe5YQQkpoR
AKmCE1H71bhyZ3QxUQLDwHCzOMZABmkX7CSquvT1clajOmxIhReL4x6UI9OLqSNCs0Qz5I/2Wfg8
e9DOnJTWm5M+fX3IQvz+7lIUAsI9LlaK/3x6VNMgByytcgKpG12sB6YsY5P+nCqY2t34sKTkzSyD
j69NqemsnDkdlnqfg+7S7oFcLal1iKq3MuO/bfubk3jVqq3FtzhcxDpxqZGJI4Edpmgp9t4mouN8
HwzYbW28V378UEC/J0uF9yQZ0Ui8WM16AwpGhtQ3dl/si6Cjg2rxbxLD7WRILa7qh57U4oySsDz6
Hl194fSAfuDIyGmfLhF0sFg7J8nYnI+DuWHQ9+AbPCIBCt9iSJAI3dm2evBVftemSp0FnlWfemTX
94ZsjKo8z7MSvxVJHptF13TfHUQng4Rgcdr6uPv9ftosfvTgpsn1oA2GITD6iUlhw4w/5hoNGNGg
M5K3hp7ecJLr7Nzxr/Vq9goL1dhwL22yMUerv4oYdmSdLDZT/QBmj6JQIvMi/vNcEn+Jp6XPTmaF
NSg31q2oEO5XwY+4VT8ow6+VvPeqTgFzVC+O8O7lIp91QfyRFUy7ggj1k1C7HrpPfkhrBiYBvqFs
bpMtSXoowwQD3rLtr/J4/std9fvC5SvFrpWlGMCw1p9WkIkh1qBGnqNB9pu6YJJLDvWpwIkInQ9e
DWSqkOCHv6z/f/xUxVtX2UofXwT/XJkh2Rsy3kitsuzHzh1vhip/H1qSnhbroZUZCVPe81+ent/3
Xr6ie6ZFIILAk86nV04XBaa08oG9lzTUrKh+5ym9ay0yzdtXuqmYh+y93ZOWXKvl+usP//3B9ZXv
HLfnAWNn1/v04EYDva8RrO3W0tUzRPNNSs7ATsK2RUznnMNd19abNTKv//pzxScuMy93PljSRnZ8
F4bm56tb2KFV9CPnGfTeZcATRtuxQM8WzRNKr+S1oGY4VQbzTB4vlxAfCbQo81fPPKZqEH/7bX5/
6/Pb+EL4jtJCs+/451VnlroIrw6YKU7sguzjshHV2TqIOqYmPhEz+diJy46m00kkq6ssDIH0IoYo
4pHodqfcKjRbX58h50+Xhv2wUL5QBGrIT7dF01RySeghbB3X8QGIWWtES2JjEvNYR/O76UbkvtBg
aYA40J3D/Klwq9tZhzZRXuJbNmHnOetkfx77AAUz5upE0tdQA3r0anZ0L1K0womtL9mKmC36r7AP
i4tmid9jGU6QjvjRXx/Sx7bmn69GXwVaHytCN6BW+7QXiaRlWWGMRkjT3t0iy4uGS6HDYl0aZCS5
yGgbpViIjCuPZukpI6EI0Xmujg9+QbXW2d6rs7B18Qw5RVmHIrzGlxV0AXJz3L1jnm9shSoxi0J3
N0jAP06l15EXL6iEZpaw4EBsM9zaigOO5A5ZWIddLD+LOEcV3Yy/7L6k+G03wCEHQgBIdyXL2fHf
f9npESoaFLM/dlsDob9nihzDGdGxNZ8tjQCm0aBVj+UuHsmgG8oSr2T8niYW+lc2/GbA3MH2fKYK
nGBeNowaOTfQZMwMODetnoupGXAhU8z2sbfp8++WPz605Iid56XocHYd9z8e+ta6RSaqjrFwTu2e
eiaDAkh7pw4/pHnz69IVsJUz2eKE7dyVY3d3Y+W9fX0DfOz6frsBfjkbn56zke62RKrTQSgQGZPJ
GZ7PQkebsMdxVdMeXrMuoH6mT++JY5qC06HZ16A20/7fyP//a8mn/rTSswHnJc0qJPTnpc+fjRxn
NRzV59psR+nPe6KMnwbgAF4j5kOiDGF3yUCiYhSxIOTiqpgqfFhBvQtkfrbwix/CCo+mqoOeUnWm
KYpYul0gzxXHPU5KA24CNqwcfkjSVK+9GMwuiGBVhQ2dU07GPT/2vvUHvHw6PIZvE7EmfGLsCj95
R1wzw4VxrvpchRtVeM9FTW/ZDxhCuQvapuwojXPtXUyuLlsYJsfK9gHgBszKSGZyZfgqdPXgDSnv
9prxbd88DWR/uFA3D0kDk7qN3nyR5udfX+ffyxv6RLaQ8P2VZ9PS+OdNrxxfZ2HKcory6zUK+wp1
px2fVAt7+q8/6Q+LpEedKAMKZX7qMczg18eryzOvbCvEIHVUvqc16TuakWpTYZVGfRCjZC0Lot1k
Ke+//uA/bHk5RiIKnEBKT9ufC+cmjIaa6G+W51KtBwNRBqCv3GV998NxNegqn8RTZziKgogrURGa
mWKmkocXGYDSAaROTqdUQ4KVdUK/E7fpumL+eEw1/vpX/cON7tlIC7TrsrmgsP3nOeqjpHHC1O5Q
YpMrMjYAJdNXY+fXk6WQICdIGaq/NbM+Ni2fnnQ6fk5A/gKtOe/zGxUhHdkoCU+XMMOlfbTmI5tD
1bY6Anojnwkbs+J6YwXuGV2GWyf0d8T6mNUY0DJ2K3k9uW2/imOyD1oCcLDwz/cJfP/e+tsW6Pd6
jQvJFJT3PgWv/Xn7lQy9UbFhTRr9ql/ZtUYEjsLkhHEmbqo4ff/6avzxjqVE8gNBu41O3z+vhhek
WVQMEzDK8oLkBUKq+FSH1BgWZ3B23L+nwULgmfW3G/b3itz3BF1SblcuiPTlPz847QQx9LLujqKx
p3GWN0JTHYYxSv54aq8oVwhwpP7MJgzAXtSHJykouPioiBwROJ/6SIRPXRvXvJ9B+PPqv7wq/9CK
4hfUFI82D7OvPq8a4zwoYKzEBzuWfGVVwcYh+3SDQOqCuvFnnLA7NtLfeIxufD3f1TJahRI7tm4d
ZKppjm6NU/j15ZJ/ul7skLlSVLe+/Hwj95EJHbe0cZoOUbqxCxwRFnyLnASRFVInfdn1WEjShKF1
xLx/xcZxVzs0EZHkFtczxFRHJXfuNP0c0ni8G0R0E4dddxmhYrRcAHd+fLmw0hyaoBkAbKlyi1TR
vix5LwSpuOh96P5JEAcXS81rojRs4RIb8HTsBeapay7Kmgohmejw7Lq+f80n9bwMebWz3FQ/Eh/9
tjSwBo2It2MZTxe54LXmtkt9qGpG5uwBvj5hfzhffuB5HouxZi8tPt3fseUnsyo9WGQRKIAFDtkg
F7MeyyHGmq/uk3i48az2PR3/2sT+w14r4K2jA1sLmwiZTwtdkgra/a1utmRXanjEgzxDJBlundBl
7Fp5Yje27bkxxXieh/Q3XbdR5/Hs/vdrKmop4kC94zTitzdDjb6zr33ZkEENoVEWpHpktk1i+5GW
HYvXyS8FQfTlIZVour8++39opJOa49LNpYjR9PI/PeXOEkbQ5vlwQmsVAMh4C3D8e1pHxIhHjDAT
KyhPo2UhZzfa1HET/+Up/sMq8xH4Iz3hCamCT5efnVJJRppqtvmwHC1kOzdEP9rBBU0LZ/WhYv/6
iCmF/lBLsqe0g0AH2ndZx/+5svkZ8spogfhKeEHwvXI0cs+6964nmjabpG/v8tJAF56a4P4oiec2
DN9cDVVTTyHYxikMrlPrtUzteD0UM87/JIlPsxFMOamDh04ADSN5Ey6RxqSTa9d68MPulJgpdcI+
OTtY2aQfO1pMHRrGOyfOn7rZzKQwtulrTzQ7ctr8pssLWN9uhX3Ssyl7CXt4KPt6XCd1AU4Cod9T
JuV348VqPTpTyZM+IBYTxx8kRfiaaaDKWFcd276lm2NhvWMbqUf1mARZuqP9BYEuIfa4qqR1rWzT
3ixEN5wMI1a9qW8e+neSU2BwTcZ78t3HYSEkxdDXb0fggkNyr6kgbqpRWRdjC0e4Lkpqbj8Og9tU
k/4ZRfM+HhIY7LN47ErBgHp2g2cyFErMC8heekfKqzLIH9nJDLs2jRa0q/Ze1QOU5j54oQjKLmox
pWRwMlPmDVk+TjNOhTYaVkSDBptA9PM31JnsnvvpVVZIOQe25Kt+QTWY2TmSi3mo7tJE/3Dievlh
ZwJ6Xv6tLxIkrg4R8rPGGzVMAKRmYLfxMOYoJYqKlJ06AQ4lmWwnCFkIBcyXdkVCKs4nUUzeOgFo
o3O3O18qFKiM3J56Kx224vi3j2/pePExLcsCRYROLnmzJ5d9VfXnM22Sj28Jv1bnve9AaUjGA8mB
44GEXvPvrz6+F6LP70wbbpPJ36SZC65pBtz38dV//TEWAPzqkZ6cr+piMyc48I1TJRfhOCcXkUQK
gfQDyAYywD1RpSCmCclEVaTbl8mrqF6WEAxfNA7nH18RcZ2v8xwWWkYU+ZVVtcvVB1g7bK4+vsPk
b75K8lSe+Ut2VrXeoS/hTv3XH80RNste5VIXWBtUl02EMlOckyA3scet5cOUuTEsxWI79kC4+jHE
F5pRUp0HKORmrsAm1joi0FKFdxLehZhL8WTFVbXvcJ+7Fttku66t274W1i3xsDcm1/1FlZbWtWjp
HQdJvw0nbJgqUuF9FGfg7TvUvx9/xSskL+YFGVA37bAfFPB8dTZes00g3okspT5NhmswiNpO904X
h/jSj9oUa8qh8cOYE5jLACh46Y2sTHpDg8mgEUzwwc8e7XcP/6VrJyBpFlK3e0LGyGhN821d1Xrd
l0746KUdYYSyR9q++NvOm5bHWaKNTSOzXJRWuDw6CEYstPY3hd22j8VLfvym7OJ8Nw0lD0MNAI/y
5SEKg/nOA2PRatE8NDNWlS6LSnrkbgqycWBER0l85XWJe/XxFVtXzASkoPodEIuxZ4+Uzm570M2i
N7rJXtzcV+faByhexLnH/Q0jqw+rSzNBWGK81m4V9POCY3k49ijBifn6JFaRQU/uiju7KDPwatdo
EcluXDjswITBg4lLD9u4r7duxgebZMDJLsb6gshGqF54XjpnL9oRQzmd+pvemOElmuSzGca9WMry
yhsd97LquE8qx59WVlv0F90RUeDV8VvsAR1zZKToQdgNvFlVrE2HHCuFYn8HfP9m9ifvW5EiSexM
DWYJ6eezmh4VzqJHN5Frt7ZoHJep2YYkUn3Dc9I4s/fC/HfaTO3Sn3VWlD0rj0H78fueyy6X8J/l
1Ewsq65fdQ+etGBUI709G/Au1u2SPpZz8sJCkr+Ubsj/PLtLHXJ+yHPyHmEIuFFSPE7DOACrOsrN
HmvZiHufuPgrv5geoqENH1SCMjftrR8ff8tlQpZ9d2TEhIhtx9LiatB7veElA0XcQzp8/GPuJWLc
eJH7nBEofm2nPXPLoV8tNJfOakfMD0HoSdKYa5d5WzU/5FLBqNGgaEaExU2VdncDsb8XgUxu2850
d/3xD3EMCJgqH598lPWnlVG0nctgPB9LhxnV8a/p0Kd3xH/APrLBcrRm2/iTPiMk63lyS2DLI+a0
cweYqSVB9EVZ8r0DpwM/EyU1GS6jD7fd09TjCux5py4Zy0GzmjJ/6zc9Y4oRfgULnndQll+vFer1
1ZRE8xVmsBmuJV+ZmI1MRUiWWqwjptNlnjd1mE2KOr7y8segiaJNYVRAayxy9rZxxR6d6tHnoTEq
WZ5z7gnevUET4ECbC7136a9ldXypic3ZRyKr97IubFwsabAdj3EsGRH1jGi7GydB0+pOUu8bx6/3
hSe5S/USX3287CrJv8bpSKEf2gucDf5QzA1EFmDy7drogNwQQ7NA4xuGr0vS772YPPO0+VlZ5ocX
QnWA5zNyAPvAdLshjyGn+iIAdzEhnuqjvbCjaKVK0stKJLbOvJy1lBEnSgJ+N8HWdZFrZdltlmER
G/J5Ey0gIWc8tfV0gpZfrstO8luw7zMoeytN7IizMHxFUd3F3RMSs5PQad9SzAO8xylgTqdefjOJ
d2tbc76i/XXDdn5VTkhSdIb3dTaKBFj2kFYhD/7QPzlzf72Mx6lyfZXr6PjWZbIUSpQk+kTp7ImE
qjO5qB8O0YayS7aTcx4aIpAz6700yeXs+G9LP4H2cyuMUCGbVu1jI8tRMNp9fcooFMYhlr61HrAI
WzMRITEx7KJaHofZu248UE8ir3eErO4Irb0BpSNhfyZ5Pe6mFBdxOomNWy7bLrHWM8rfLPJWKmfk
qOefVJw3qHRHEo5afGe1PCZLzC6njS2r4rBqUrx2NiERvRkPXg2it8H5l6rbVAKwHjppnwgTsitQ
9GvDwl51if/DF7D0koQs2yXvb8ogvPVmFNbWNIttl7IzsUiwoMmoT0e6cU3lX+UpaJhlGfvTMih2
PbLfwvWIQCgtEIfTa7JgHKkWsbJbUltTV7yUtX1JqwS6hL8tbaKYFmrPoFve4jGxGP45OxLBER/3
DFWwA0C2bVukeRYC/MxOyWvXQGBr99puLTDRKk9PjcBL7Tw7g08oGcIfo7hVsyJHbZil5M7FzeWo
rRJPOU5IRlXmJMQXsooqh5ueOqJs62TTGSfYzx5LgtQ/ib6Cge6771aJLdpXFXSCJbjMzHJjdxiP
BgH5G5/yWjoW3BTia86ykBAOGv+42uMmOjGJNaD1ZWjhLRc6NsP5FMfJ6eJGQJqqgyOSh37Bj6Ag
H9MJfC9pJUco17uh+Omn6bvbAbAdFwKSB3YWJ9oQwVdwjaXpHj3jvjSiRmDQote9lVeJxTA6Cgxr
HTCRyQ7AWqN29f3aRsCA66BO+30AIDLDC2uPQ35hwggUifeKiiNCrqmyTeuRStEMhteu8PDpjT5M
sf7gpjJfpfb0rIRlbbHwXbW1gWnN5PNENOOeQOBpUxuNMjSBzEG0lRvZy65rhh8lL8C0npMbtMVX
JoU7OCS4gMumBsKGOWf/8VWX4DaPgmFnOl49Uyu34xLV+3pyq32iKXPpMypR1/vclxZSkHgflCCu
G1u36yAJylVl0zP20xIDaUTMGW4WVAZdhJVI0YL/+OaQus2etOaDO43+ltlNA/WjpaNY43q2g6zZ
O9Q3RBONtbMd7OFCHz+wkXO9/1+UnVlv21yarf9Ko+5ZTXJzBLrqQvNsy/GQ5IZwEofztMlNcvPX
n4f+vtM1oNE4BwgES7EdRaLId1jrWb7nc/a0JpdPKe5W1L/YThBOfz73BH/lTvjZT1YD2PbiKT17
9O6rKu3gDkv8hrzOcJjMvDu7LfkubbnIPiTJa6S23eo8hyshjW0XlT+GuKm2fpzDOBlUfSYIrDnn
GcuFsCIE0YgMdU5cXx9q7e4Tlu3lZI/HMoiZ5XDNJCIyM0mG9qBxeZ2xCUJ10A2ykXGMAHT4NuCC
5Ya94M7v7PAgDRelf4kTr3cdJGol1iiCHXHgyIC4Ltd4k0Y07rrl3udDtOCXtCIpZpblOa3b6jyX
SXUOpvl74FIsCYWwjEFUg/DWa0kEmdFhZ8ur3HYkpeHFrs48PQDzEZ/5vhQYb7nwJ4CW+1gW53z5
yhqT/ewm/SGv1NdggDTLPZJHl5t69kl2qKzXqiDR0pQuFPnl8awIOVV+frno6xnT+Ye20jFQsjw5
f34VJqAvgAbMEebjzrHGQ4rRxZetQ1CQbN+Sppt2f9w1EpxCHFJYnoQ7o6SgyyMAqTDS7Px5ow03
PU/1W1HH5R8PB70TQLHMcKPMTVHtgCJ09Bq4vkrk/YuJ/4dFYwp/KwMurIaC8/hwE3k4nTCFXtt0
SYUl87wyRzaeXNcsn8OHcCTjYPGOr5oyRVFPB7e1R8fHl23AdDKDa8HE6oo/kADK0Gx22AltPuQ5
go3OJ5Es+ZgDKzoz5MNKmEuQZ3iBvdbcudg/VkoEBPOFM7SUAFwGuwejpVclmPfnqIxxDV4AhIAZ
/tJ2v5uCZCJEJOVoImIAF2cC5sJogROVTL3pR/hyTp0a48WS+OR9PkoOeoDiXc/V6fNRtXwXqZsZ
0CFGFYa2trNpJofPx0VSWXwolp82PUVUFqIXvv3z5vPXf35ljoCAsjCHv7b87R//zh+3nz9aG4B8
SmXI9R8Pfn5X8/l0P7/84770PeTrGRCO/35u0+eT//zrP56Jq4s31579P57SP74xiRJvO03OW20P
KTX38oRzwz107sRlOiY3/pNJ8flVsdAp/nH386vPx/7t+5ByFDs07y+fj3/ejPESfvyPn/XjzoUd
n0D55nfOaTHjkap/dH1FqxxE0I1D39l83v3HzZzRSOOP4t3+/JJzujo54eSSlSlOtUUtnrQdrv6x
jTaybi+DaThXNJTwb2a32+V9Vu6nEsJJM4FUMZdd4JTB4kUchwvR6tdTbLnrtPR+ciFqViYnZwj6
yVGUFdT6WInHXlsdqL5qunoBnXjDkrssGc7ILrT2TgPCYkRgZefjR2FO5n5OICp4eETgRxiKbW9q
/ghoXR4SRh302V9K/xsVW7KRnMhXbTnj3y0F7j2Hc4+XFx/d1N+ka98RrCD7nNJiEyXRG4ZB1Mje
bOzM2f8e+mT4mbt6an9EU1ycIt2qrW/jpeuj/qXIaOmUJJcDDxF+b+KeJfYuM3S/VD3ioorMGlqr
x1mLXRrCv+riKMLJZO8xAl4KSbxLoEy9DlH7CY9s4xyMtcCI+JDWBMcPFUnzPoibsmh/wBkewHc7
EexjIaif4kdRT492Ro67427LEpYn18+PYbBg8vc0HgEGtqFzTtnc0lWA04gmFBY0dgyLmLEwEZNU
SD1NqTFsrboOLqVovk3qQREgE+XtuJdxEBCBGYSP/lD/GKos2eZB+6uJ1bPRk2CtcBGu02o6x1ny
XmaQSqXPO7vIEpWzsWUit2WrAEZX4TmWaBNSaiOrGo2Dsj883NqHZHhJkG89xRblTJNGFwN9ytnS
Rz3UqJGEeQlDkqCIMQQ8pmrya1tQCSpNLS7Pt6z5VTvxtO1ogXeWS+ho7taYnsmmXQ3mQOJCLAGN
5QuqHuqtBTTT7iRQWNPC6WvI+NBF8wcax/zmO2TJORIKwjDB8nCH8S4QnqVl82bAtjj7jiKoLVNU
O05LZlTaHNzBMY86Tw+Mnl4NnsLZZfQBjWNgDRgF03Z2CmdX+yQwdnbzTnc7bNjh1PvYt4cHaOmm
ouSrcCfCZ+jBs08+oVCsNxGkt2wUS5+GsKZ3ZwRG6hHTAf4ifaah0fuUNdEqYy97joY7OqaQyoTa
AKnB2ZPey2AHsO/1ShsFEhdzk6nSOM4I6oEhVUARvaq5VCkpTFXZUAfnjGwj9N24SQtUUeQWZx5X
+FmkG5FJeemZDwEaKVZOie2mcTFcBmPwdbKa4kRKda3kQxvts0hiMHTtm4qZMHTTYtUx65tpof4Y
XItTf5JAEdFDufPcLtyjfQ03Se58Hwt88Z0D5owYP/OmWODSVmDxTd/EhLg0rQBdZjWNU1JTpMq4
KtZFC88cCw3TjxR6Zw0uYtaV3teNenTtQm4TfknInOuoFKxrE5CMSrHy6KqmgwzsW2GzFs5NmC0x
Xtt1RAbnoTDfFw1YY0iKEV4d+jom+sX8u2KVbNTpN6g8v9U4OSdl4Uukkiecz0OuVc7NLnbDko8R
Px9OS+CSlfxMiCucKrfdUnLXmyQNgTCORAkUAj5tWyHndCU7aeZ+F3ROwaZBsM2l04l2jpz0Qdb1
DD0gzTeRPf5KU5IYOAMihBkUyLF2UnDfs3anR1KJ5Fx6R4NuzkLxfSbu8SH22vpsDRRgwrRfHaOM
8OKHAmCCcimBYLVpMl9blWFPD7PkSz+JX5F7rUm/zdjjGIMrlklw9ohPM7wSNrwuZygkFo7tzeen
aBQtSSMT+W6xpIkLh5Idpb/3hEaWSaF8bZcb8vxgBJz8hVDV+1C2jVZiNm3y6x83NufGXoS/ozah
wGIJAQmSQAn6TWape79NLnWFTMVNs7XPOtBnBchwsK1oW3N17hDOn2kop40dsL8o4winmahIOSg5
Uy3VpL13ZXwMJZMVOy3RIxgQdHt8WJCUDp6ujJ1M22MfKXL6qnfHIiarEU3KmhzD9Ws3VN6uQITF
aCtaqyQgEK4Gf1cvSfSGBm3rhePBMdW7rog+9KOB31VCAQ3xJIeWveXRbdBAzmvUgo/swnRtQoI5
pwJ3O4HcOy+Nu59jOfy0F1QZycmryiRfQ074oytPf9SgHLQngHOSecwUYTVJo7mgcobo7GaPlk3c
AL3MSiHdJMFEoK6RmOft2NllafU299k1iVhqxGOZ7dnlGBxuGD1KVR9ipl47lFdSP3cRZ9ki6d0t
6+ZvDBtd4Hsh2h3Sd40JDuXshfJc5Rj4bDKAbc5Rik8mFu294PT40PLywRGgTB13jSJ4CjfUQhe3
sOxlL4y8MR+BBK7EQzgHIcpav2Ckju/Wb8bbGIP+MhFZbMeFLGUGhT6FBWg2Q02PSXfuIYHVdh88
5FSAcWHIuxTNzzQPOeicIb9Oefc1bzOQfwxfdrUadi5TMyDDQbxJcVBvJbHysMatawL651zH6Rpy
Tn72WaZvC07amzh25t0oh9OQEByvmdSDoVPwvkMuLmJ4wh6Lfg4uFZdYqoehSa2t/oalo3waWCBt
shzyjV8BtakZee1qyN8DoZqXCY34cYjzX6MFr05YwHn5TLDgKcSPogjtvQPIZiOYdR0sCX+q90ey
9Dp5ZC6jj66S+bmT/nromwjG/jyjipp+GG5IPlefhZcpDONdgaYSNZbNsg0a28pH93djFGBe8qJd
WyrKHluHHjbS9oMV1nBYDVVnj3czhWiZs149xG42JJxtF0CfN9kHnFvyUURPgxTll6aA9QgI7BGN
QvUFbXwOhh5glKW+SRU1z26WqeuUpN/4uLXPfaAo610yQMLotz1k5ddUDe3ZbAzIrctdlHEEkHp2
fhIDGQpJwYyhxTk+TqP120gLyCg9AX8AnlrX/1ougB5EgExJIHEJXU8P2M8l9gYigA1GSW6UZQfb
bseNb43zg+BlXrm4so/Q8tRa84v2IcBM3Sbf3QkIQBYM98ZLIE7Gza2fmvI5LdSBERQxlUHxu3fB
rQol451Tmr/z/iFDxH9pxx8MJLprnmHT6guklUkVnrJSATtSwt5m6XQ0rU7x6TKxbxhqOGcss0YU
MPsSUQ+7LcrOT45YOIwsSWheKqza5AQAPYwoU1wO3JNp/0wDtXX1sAQKxQuhNKLBjfrvtoCMb5f1
zbUYF+I1n45uB7Enq7DZYlbK9bwzmsR7HDJ3jwvXO7K0PQz9+OQ6bn/TwI24gsCUbmrQQXHJ1TWC
C4R2L9kL0wwvRUsNO1ZfpZ1MVEgpu71PfLH9w+9NcQwzcZ0EYwQxia03KjBWWg2ngn0TkW4JTXzg
XMop/sBax0DU9yGMZzM4mmok2rX2jn2SVru46AmJUp5a+7HDBTfSBfOEidCweucPETQ8OWaMwckF
TS33nqauuzIjoj3IgHZ2dsVExGAFhtBEb73UEWtz7NRhlkV0RMpznJPC3hRBgayKM8UovZ1gVLVx
a7MhWNrVKy/Sr0lruWeBYwH6LFLmZCrhigUElU5d2hCABunXY6Rco26BnVhmEG8gAsfoHR9CxuOk
PnUaGOpqsszuyBlpQvrhDQw+huQpcJKVuYQouOGH5URY8gWT4U4syXQpRd+Yge2my143AGygwHEZ
NUvH2NqOulo5EM5StSaBAgnpaTSsyF3JXZ7c9LvNiPXoBOH3eIyGK9xfK8nI3JwwixQKvCaL9pLi
wmei0tDd0dHKg4lYW0xtdRn1CeE0jV9GwJWfwKEUabpHhIni3CNhBcQMMF5f78YqhCSfP2ZZ698k
sQSIT6YXk8S+TBpv1sRWxpf3TLfRzhDTT02teAF4AYGWQI4gg0eaI8fZ88ZEB+m8QSohwDyNjO/e
+CvyK+/Nyn42uoSx50764gQAfmU1s4eLIy7qeXJNKhwwllO9lNVElHGfW0/D+NzkNgYIZAngq4P8
VvacSRjl73MEJ/cyUYyHitS7DsXNDejlYhharMIJlKxgBt0jKpjfupD+bUFFWIOLeNUTqEYDg+O3
YbwwuJFc+eWMm2i56RxSjaU/Q1ZWXXgLzTtrr0upzUMsATXLeX5ukj67sKLQT9IBxzsDzhxUxvrJ
db623RzcP28Y2x2y3P5oasHyzgQe5Ugf13unMQPF+nmOsunK9WB4cgai/Ozk+8iYmKn1wIYmQZXm
G2F3nVUEM3oy5AY1EC+rqO61AMxh+GpkNKzYsc/wICA3AHprRuIFPN0wlYvkow36392FaBe3TiX0
1vfMaqeSMruIpNv2eTCfKwbFsEFMAQKFmadpDKxzXNbNLdk6lo7Ge45uZGRJ2WYTKaIqn05hjHg7
bcaPtAUEJqbZ2YL2mU4uDWudEkc4JC222jK2Niqx450FcWq0znkRN18qFwwIailMSxcN7EKLKtlJ
F7iBnbrU7xF4sN6I4ksaVI8we0CBsmBgAqrXnmi+snznLOJU6W7KsnLjpb1+ELXu1+xHMlATkdpW
Cl54olkGWe4PtKjG0U2aYD9Z6Qm9ASiZ5caQUIObiRemqdPyXup66yG8eQZiVQK7wYyfqwW7kQbf
qij+ANYaPBYCMi5d0xExVb3SkRgpGatmC0qu3OhREBcgbTbHrRcf4U9NRAa08d6fVXtwm5GQEY/J
ndbAToxk2fGn7J4JI8uibt9Dddu2afB17uZroeBdz2KU58lPG5Yi1VeMsT2HRJhCdrN+aMek/tXF
eOrpifeZFbSbzCvv9qzkrRxSgiOj+qw1tF5dChfOpoBNPOaQJ0jXRj2UvOnOILegL0DgGAj4oiCj
FMpGf9UwkXhw4/fQ/t36g3gL6xFdn1eQWIE/dHKm7Btz9WZN6FI7OvAdctPj7I3hb0xEi2SAuLqk
HJ9LK5NXaEuzW6Z75fXeKuA8esQCw3Rgn/dDesBj/1wlCaku4DvWo0+yqNsH3i7Ne3XM8hbpSmi2
N3U2S/8jUDbizTZyN7arnx2vdI6qJwHP7BAr2IiQy6riHe17+o4AnYBC8IbUpgeubBCqAcbhl+eg
wq1ZjtM9NtCHO036KpQX9hMI3zGD9DGYyAhoJoYFH8k6XVHekxvYI8JjrgWhm3lFSyCfqjZ5ar23
0bazbCp9g7Vf34T7orFJWg/rQ+PoGqFBomDrucO+iGbixYhSmhpE73lDWge8dXhTnlM7v0fziH9k
lTPpd6NUPBqWNZyidgmugJlXMLiyJ+Y/XqSusjS+TeX0M7aZhZQqVutq1tOqgYx0rA1N6IcfXhtI
sRerhg6LmqpkockStbXArQobBh3HMB9duGhTKXdi+prVJHpm/qntS873TruRXttyqSfZ2wkzwg8p
p1KC4eqxmg4weYCGRTaSS0Yy1BLo65oRwhbb3LLOiF7I4G8qkiFnZvw0qeh5Gk0rNwW3Qs761Jj5
Po+0fwbRb1kd2nGjqzZ+xfDLdsP+YISpverrSuwjGZVsQ4r+VLv9L+bh5j4Q0IYxSpMsyZKtyOt3
1mQeuSikMk0G1hqqoG1sJ0TCeua5dHOSOYWKnlqGS3piX6twL5yNgUSmqeqf2hweiMpj5BDKcL70
1btvO8UJGSxpwqW2Nm3SuAe19PVAO1ZDn4qDxt5L+gSuBZdROJ7bjDF6S+VY+m+JAQerK5tq35oJ
9M4GdlEZfQJu6jNv1oSvAdQHMg/xAPnqhP0OAo4DbYTzLIchNrIVRihnnSSduDioco7lWD6Gfl9f
qipj8tNJefN9ak6vny6chMn6i/LwoUiZg6TM1tKsJXW965+poABjVSSJ+Ul3FIGdbRy8/Cw/yZ7u
ZbifzRI5BSDrtvY3RtnKm/LnZ4tN2TKR8k+WTUiWo4g/swNeuLHRtP8LoK6PrOc2B6vEGe7kaC/H
dDO+q9G24EjVhGkIxnvJ1oG2uLVbyre4tn4kRV+w5ah+dTTt+6mporVRf1R5lxCODgfbd7Nfo7uM
uuy4IKSH4IJgrDc2LsKdE0Q/bLt6iLLPuS2DbG2zJ+sSzL+Kozo0TO9oVQmJaiH7l7IuIGD3jXHu
3IxCFmvheo4rh/Ns+cGelyarpHyBk8l1e2BYFBgZg4Vmuor+OzOMdUYh8uaPR91L/5RbhHFZLmRv
GbRsRZOy3WLgh2Yl3qWfmbvUTHJyJ70eIb8Fq2ZQx7bKFA06pxLqyHsV/bZ8Wd9Nx9WoIQK5rZos
23sxn0zAQitmjiENNQLVENtIDFkZkWR4zMH0wopNz3Gv7w2o3Vi2DfxG8kYyD9w26KOQSQIyrBG4
XVxTD6QFwyCdOz8jixGNkxMHMMMPhaI6rDx3AmA8hOLkBsaPAiOxiad1x8iR68Ggg/Mk+O85E9E/
TtX2mzJy5CZm5fgQaqjNCwOICS0M0jYSe59lC/grMuEDsii0VR8Dw4ORxdhvNzjfTG0E53bqQwys
Y3r0nVvNkAVgez4Zxj22QGqNdsgRYBNKMxbyTfjReMLYRyT8bJIoxPppcjwW+qJtUJHAkUqcnnSI
5aYY3V8NszVmf2m7Y3iRHtnJPEZB41wSSbBUMJg/C+nc3chMbolug52VpFd/GAmJTgfSPvNggBFK
/4PjjDe4i0BJhd6BeUv6BinqNo9qWhUMwbJmWY/18TNwvJGCqchONqjuNu8KaNqxPFaTexeVD3e+
5aQ15y3rvTWXjCSG44XO42dPuaZk8BYVkuJ8FITu5A45W6ExUQeIl8yvDqXq3u26y58bRkJ71mUo
PAbR3kolnymq9HEyif6aq+K1okbSSS/AfIEOwwi+jfycNq1JiFNPRyIAcgamOsBg30Z6lfR2cpIm
V1EFgG5ntCSap11OKwCFiDyW7NQCNLggmdstQvYtoOLg3iU1/KOpMXdah999hGtr04sxjk94D7Bu
qXVRE0xqE3876RhaFb1YnzF+y8EiMGggXF4Kepq5JtxhtrgO+s2+jNnF6BwkGaMx/+qF+b6rQ1od
/OW8x9HTrYgKcj5CZW+dlk9519hMaJIqupbmdDAnJzwV1NLHAVQy3nGQ2b5d3JKhMA5TvON50Jcb
2ZOu/Qq9jU5uIZbBJMM/YceQS0v2lKygpo48O4dW2bhmdQf834RKJay5OfYVqZUBFq9NYEYr7CBA
TCfva8Fn5bG0SGWzu+RYoaB6KBvjBn9uOCov725hHIM+aJLiOvK5TMRkndyyRmwyRYAQ0MIl+S3p
HbXuChfMa9Tw9gy9vZdVwdmqMrP154kfijB6DaMpVnUPI5Frxy3VlIpm2zzWcfYgbIa+szNsCojE
C02QPHCOS4DcjXlocnVlKt+S1yS9L5HHciKR9pe6okaJRsRHQ85maEjJ/sua6jH1u+1Qt863gEHL
GisQTwl/x7ZqS/FqwiAbPvqmd55bYfaPQdY/Vx36Kfphwq1EXLy6RfJRe97wURPV7Lk6XM0SPaxr
0Aqns74MhieOnT2RIWo7+zmcmm9cBis0iHa2zT3Ad0pIpuNK+7ckR1MSxTUxHwOpQVZbHA1W6RG0
3S4Nn5Jy5iAy6c51LaDLDTgEUXKKWy+5fkRZ7z4MDbkTCSCCmlHeQ7vcaBPibd7J6dGZRpv5gOm8
zKjGV8n4ik8uXHpcsBpj8agbQdjjRB5ns8RCZn4LddVEUOTo6XEMrfgmTROIX/1URXS+IOD9s8uc
cxNgZmB8n0BFNivSi2LlE27Yuce2kykmALxtc0PdD0xSZBS16OBqGAo9TZ09Gvh44/y75VoPuJNJ
BwkZJ9sSkRun++++BYhbGPC30xo8ZJ/KJcgc5DpdUndw8Dp9ycv5d8PxnQZD9eyEShxa+uhVzmcZ
MK75ME6cfjI/R7M6E5UDqLe+lnIRtjiBYrU6R+dSNmxZ5vSCoTG/2dYF2u9y8IkSAUl474u4fhi9
mliEgaMOxxCwYijp18GpupvdFUezrb8I12D8jDPnGEhJQdMD6PepuKwwFi/AkZ8Y9venIUg2DhaB
la7j6Asa4VdnDMaVCezw3HpRcbc7PvDwPEktESkTMqZ51zCDxjfYGHSnxC4v7GjpsZrhUIaW3qms
t+/19GkKdjetKrzL5MXdTZnm1eKcsekUlOhiuYoYBaNbL05R3qFtGllguQXg2QI96VNs1OY9BL/o
7TFbFT9zxlNrbzK7x254rPuiuBSYC2g8c+srwkQM3BaJ7zNrhjf6xWG8Ro0TfBNZX7P94aIIKi+h
OvTZLoEFZGap3quJrHR2mc6ptLrvdATm2ZZcE8JUbE3s4P6o63OPnpx3hZNTDrvzcZzEcx1Q6zlW
woRkuQlYUIHcUPeM6/cjNoi7JSALwwg5OVmHiiiz0vNAUMC6b/EbdS7xJlE8ctRyE/f028Y8kjKm
1H4YcuvYhm72BLR445nt1ue8CORwIDqTAcYBzuPISKY8jQa2wCYU8atMGbvGZRddeNcrHIwtA2gn
r74XEYUIsI70XlbK3ndsR1/ZbSPTuzPZ85z8wS4R3JX9qQn85rVUS/cMXQCmoIFt6OrE5kvEQvN3
LVougb776CkmfUNn8lujQNzYCt3zkWIo6CMYfFCiNrUqb/U8pNRPtOh13phXk1k/wcXqS49Amde1
St+SlvFOG+AXG7XcOZYWdLTW2qUIHcqhuTZ5ITclqkz2UCEn4cyNHmXpvQexV+8Tb/hiG/GDTBDc
qrya9pFHzmge8c9Ip7i7OiA0KBpqNsFjxpykiA5VAfhncPRwH3GXjPgOvpKbMu4BhN4t3IYsSojr
4TOJyyM64v7beZ3t/VL4FLxom9fMpj5vMtfyb07smFdoTJt4Y7AP+lo4rTx7BQe8lVfm114OCpFa
EpzFiLxPdYm/L4yhvJK0gXbbdUlR5eBm2Ju/IqYiqwkg8aqfY//YdDEpzWPY/NCsiHRqmaRjgz5o
gtA92WJWNHIe+s6OVb0oxc8AqdBLxwiHasBt174fSDQV4/SktVefjT76mBgHPaURuWRNhVAh/JxX
VWhMqwbc8uf4ypNdeQn0b983JhibAmUnUBlrDeGO/MN+cR2kmXhx5zFZQsTFqYsG8dJa5p93vYbr
HbQ4vZPFoA5mjSy8qCYyU0aNWaCMv0OTT1+K5ilswvp1sKP4aRQjmossu4djYjwAPtg3SfTMVEdf
OhEmyPOIB86rKHm1PncRampOA/G9Ib7P56SYL33o+oxTcv2cg7U1MJmdZYEIgzZHAH/HEhWHsv06
R6ywMBc0J7yZgJAlM4cQNRtgAQWkW9FCu4iwq0VePrty2nflGOAvKaqbq/FBVoJNrkZqvh0AC+7Y
7qKohCh6s+vyN6OGYN/aJgoGexRHKnI+EhQbq6lkwR9pg9MMle7a7Kd5p0J6WWprffUo+NdNPQ7U
d4Z1CC2nfxhmWl5o+farZvfQq0A98cR+awmRfEYeslV5Mh4qZGgr2efRBdk37GMvZMEaSe8BHCnZ
IqS8qeg8xBS8Zad+83YyIIy7jgNJiV1V5sul2BKPdLrOI20l4FHtnkvDnbb9RB6q86bdMn9uY0M+
U7/FK9Mokr3bUB9BHCY5de7RlE8MynrtvylhqhcktkucfanvrHasG4E/ZLP72RULh8sGUn+XXm9d
P2+MwWLZgweS+QWPsSY7SKCq+yAlpC6UxQm1nvUUuadUqfzedJE4RyUBcq1FW+P54nm2vvShYb9Z
P4tO3SC7x6+JYccPEEXeJi8kEsb1a/xtyfigZDc+lMF8wQEbhSeQNxmhkMwNdpWmRJ0xvrImrsxd
18ruk2hwNvOZq7KAtes2qf2onOI9C9FeTlkj3tBJkf8ZfekHOpLMs+JdTejHNemqB98ZjAcaBkRA
ycCMZ87k2YqNU9fwzgNNefNmSx2cgazk3B++0VlYR4xj4szIjliWySIKacIzI4u52oboQBmc5I43
0aom/taOo5aoMBv4uJavCVNxwu+q98Kxk5dZPXp9UpJ4Cn987tTH0PRPurGCzeTU4xIJchpq4QKP
i1/isDXPquwdwOKkYHKdCPaj7Qx/GC7/819AFt3f/4v7P2vWU2mc9P929+/Pdcmf/1p+5r+/519/
4u9XyIR1h+Tpf/2u/Ud9ey8/un//pn/5zfzrfz67zXv//i93tp8s0rv6kPrpo1NF//ks4o96+c7/
17/8E0H6rJuPv/3l/VeZVht4yzL92f8zndQWnoUB+D//+V/48yeX/8Lf/nJbGKT/sX6XdZFW7//D
j/4JNvXdv+Lq9nwHWB3EJ4gVf/mP8aPr//YXI3D+Kmx2DSauYg/HvMBR/H/Rpt5fF2KQgBtkwqiy
PX6qq9Un9VT8lW+1QEOIEMFU6Ir/H7SpsOzFv/pPLAWH0xHK6XChggYwWf3F//pPDBlifQCaFmQj
pNAdMDc3L26go72ZDcxNbGogzKz3OBtPVUlnxxbF2ojGFE+VKpsVpbGiA2swtFbeU8PFnQPXBkYP
b5wlGISMcXbcR6a9QdwsqO94R2WXfakNlNpFOlJqqqZ5E3LJilsD956/R4BqNviE2pvdV+irZyxi
cdbpVZ9a/h2bTbimZCW0M1eAeKBKaysST4HNKq+3LRj/dRpSWvVqZ1HubuykdXfNxFIRMgwDgpCV
VoBaP0dBdHb4zB7miRzWgbyIr7jnNlGXTt9Ssk6MdpFlIBbcZ6VXv2nNoLlN/OEoivrEFUhRcnvE
rRu6uap+7l+6EgNs3fTupgkab0Wln7xU8MPJG9oX5Vyeu6m+6fmuo8Q5DkH7juO4QsMAYL6dEF2m
bnDJvDnZS0DO48iapLduQqRvYYO01/eSTTuXBJyUF5DZ+tyh0Y54sV7NXhKeRROYhfMz1YTYGu4g
N57nfBik8RLA4BzNbu42OTP21ed0uwWpDr7kUM3jk2JItfXtL6NPhxMDeqvYqoNd7sj1qMk0UeGr
ec7uqCurx1hNX6ORNK1yKoatLjM0FRJJS7jPR87F3UjZFloVZ8HBohscnio5WAxWGAt6JZeekP+C
7V2MoHC5OLbbvibYs5dmedB4W0+dv0AkHZm9RiogwokxkxHIZIXTbRnw/+Jz1B4Q3DsHNEnmQxpG
iEdr8UxdGcktfTYi6O4hsEuwPm4ESKcZwhVa02kPM4FZMG/ODv/43jE1YdWhKY/FxBAuzshhqUoc
SUbWqkOf14TqNG6C1N34XXfmj8YwNWmErbibxglkgzhadhVeXAWsZ+KXUnzQYPTMbU7CVikk/LbY
DBjBdgagmn3vBSSzLq2EaFBBodhivSuK75LoFyCn3Phzf45yFjR01g1XroLjPiHEohMnUgVI6wuf
5sInFyid7KsQbrkB7UhssJN9ydlqpxxZpyDSRIBl+hQ4iE9Spn9eG3j3SWhWsAkwDo8IAxZkEvVA
UxVg31IirdqOmKyl/c5iVmqlwSDaGEzefiKVkN6RfzEb5GvXGnuibRCyDEfIT+cW2eHynuLCy6hF
9zZ0MJQiLOV91Wythnns8zhV6jz9H8bOYzlyZFu2XwSzCCCgpqkTyaRIak5gLAWtRQD4+rvANrtv
cgdvcGhdp6uqKTIRO3y7L2/jX1bY4zloFuqQHCJIXko7PY596lOM4+KyNp+XG105l6ap3UeXTOi2
kOuXP5MII7fVrl1nyw4Hf3/s1xdrTYxnV5VkEjsJR20eM++S6OxdUFvx6FfmsxNlQRJa1tWMPEYK
NnO5Bku+NhuMlA19FJUkWdCVW+R6+8p7592GY8OTC9+UzJenZTLnM8wOXtxECsqwjg9EOGlFLat8
Zw+hc8SFVe/SNGZhLcaFCu3c24UArs5C8ZhAiXZ2Op/Me7b+zTXF8JFSRKVUw9kPBDcQDUbNV9Z7
+14lw7UCkrZhNPTO/pDuDWGtWLVk3rHweCunsmYmAe4gK7HtYNVTjOV/gGmC7VNie0zt4lOCjKsc
DIyNZ1SfDPebWbiHobHqa0R70b3jT9MN91QBWLeO79x5cbitxf0W16ILV9JGhDaK4aHHKPukMvFg
Nn354Gn3aSEwum2rJeIB7oz3Dd2ohde4v3B475vKPkd1+hZpuhg8LK17kj5jmtKtuAbtZJacR5dm
1K5w/T3KeoJ/lrArsaeU6gjjl51W+jkNzYcqtw8qtoarI+h/ZRvIapi93Z3TWk/lPLyLmSe//Cvc
2HyoefXvY5GI+45b9ab0UPIi1Kxj5C9ETYeW835UYbDqL6pxv2ne8d9IM4T3qpUBTZWalSAV4EO6
9pWmDKROYXDdEjb94eyWCldMj0vsVV+prdXDymOYKTsuWmd4xdPWmaHCTE2rgSlTaDX9AFDNHw6G
MFlgd1V8ZxM72hhiSU5FpmYILNlHnsjnKJmMi4e3ZMzy7KWdf7MCfeCi572mhvFRuMOlrl1AXZkT
042p2brFK23U5luLHZ+TdmFjZMZFQB8Gv9DzF70xX7PD7xyLIj4MzN7nyGYjC0uBvuakT04k9lil
hn775FMHpKw/URX7b03U2DQ6RY+Jl9fEUb34OZ0ziG9zcpuQiY5ly//K1LgWMWy3yQpJBvnjRXVm
fEqa8iOEwEEmpaiCOqMOavRoDsUGiTYV1tyz29Q8OrF56vCtvgz5gGu+A7DpyMp/8KzxJKRLeLx1
GcxHG6d5U/cblsJY5xfKFly2vueInA31PUpivS6je2346ppVDpwxGLSjY75q2iMCkCyPS0LQvFWO
zfXqoCKtD07FLpedGb5R27RZIkcYgHLD3+nG/GdSlFAMmXybJVne0n9jpX9jMPpeypjeqRnUn8q6
12j043rTi6G7WxrQiJn3HatZB5WhP+ouMKTl75yGXeyPmdZU8vLfQeLO6Tn2CJjOqYuTrGlZR3Sc
icOABp0XvdxlLJX2sepYMuZ5u1nMb7MRNqKLkOecNeWdmVnJIW04qWNFRlF1JVD4Ht2ilXH1UiUp
wE5c4PvBhLlXVDjOAEtUl9a06IXG/8F6dQ4oUPFOvN2RpfRvJ7/9aJBo5OmxX50hLabMG94QMl4j
ugPOkVG3foCO1Qau9RANStz6/n7q6uiiMHG0c1Wd64xF/1AZF0LsCysehwhrV3dPnR9efB5Ad1Vo
Dds4K9g1tJ1zN5ZxQJSJshsKPWnnzf82S8NUYACuHfQTXpVlTw3edIsESlJn2C+txB3VO2JbSiJQ
Xg930q36uyL9yi06xL1+/tMKu9oTeaVvjzVhnHiQiBf8cH3X1nw+wAyOM/LUhj1veOTnvBnhYX3h
mmAxQaK21pFHM4Up7pOc1z78DTpzZnq2+ElbZKk/PcJ3PBqrAZdGb0RnehQpGsY6O0I3eRidgeEx
1XfkUeQpBFy16VpbsehtuO+NZnzn2NXfoZ1CoiswhWPCMx1Vw2dc5ng7DeNds7a/qOa5dw1QI8ef
MQK3PrE3eUuLUh5EA4gSi3X5MTZ71mLRBJJM2tlv8gzWWZm0m6vavYI9TXZ1VLfHeMEe6/qfpX0z
YqUfVKi+bRUPwCJOwmu6rZBp9wRHbTP1vXvxiPc0XH7uMAv3Ki8v+Tj/s2wrvuvDyKUKiIon5SbW
FigGFmc0hksva0z86IGlrGm+a9P+EU4+ASvoTpSOPDKzFni1JojpLvtxpVgox1aWbYUBfoPYPIY5
13krTGzyRraIU1GxNUa5ZnE+iv6SsZ4cVw6zIq93Ypv2qugnOFpm+OIabXLqGyqV7VQ/xMxu4ICX
c1kPWMx63vM9n5FjGi/pEAB5az/cpuZv2NVj2jzUit6nSD/5Jk7zrA7kkFYnOmDCHaK2CGwzgLAi
7xuu/9hWBood27rEMjROt0LVbzHp2WywayonC87OerllsLJEEs/XKsG1Hk0Tu6JyixQmz92kLDgR
/t53IBhbBkN4qysWP11GiVtOf13JkRsaFkspFAvsHdhh4p5Nbe+NA6edg94zY7/wDAv/fAzXufOW
apuuJ0qXje9Fm6rzzzDE57upMRTvx75+7pIBM084mA9kUbchnJs74CR4cXK89K1ZPwMhoohdJpgm
4vyJeHJ65d8HuePRWpGR2jEy7DSUP7Z7qbHAlmputj9DGe6g6S6No4pvCbCTGufzRejiK63ov2qN
Mr8jxNCcx1LgJsGfcWfrkpUmYQHfnVldOiSV4BtapwHf2MYZM3bxgN4IEtjPrYV/yqlmf0/dBWCG
OdyjtVb6ZvmzvCf8t/n5lwm7DD6terMU9XwsQ4qQfbu4RT4Uz4rHcexQbVtFfsWSjx6rhmH7QMpi
YcRocqZKH0wZgy+tk7jsWovq06I6TQWvSnpRk2NsmSe3966lTykHf3O3k2LcezPcj4oqXJMJy+Ye
wNJN7FM1/XO92tt18JsJfma/oSHyhrTqcePWNW+VDLBdqRx0yo7uJ70AsWbT1O447teQPJtqf6TD
BwIEeoR5X2GDXDZVE4cnyzB5CcRmQ59r+pFmXkS/2doDsT4G+NHtu/wtdega7OjMhVfktee+gVsT
Ryk3KBYNTisJh5gRqOOyfJF1+UHwAhYRFV0RA+POnHjWw62PL2qangvhjMeqF3TShmDwFONKP3Fh
EXntshxPXhZ21mQi2upgu8SEB58WAfe5drpha9YLT9FsKDjAHVoUnbA9ugYOxjyd3/20kfdhTxF7
3oWEoteXJcGrjdTWGNCOfq3n+j2JfYeXHx1LXmklF/btn10xEtNkW3NBGndgY1D2p5eQH2iSfQy+
h/PfdxKKU5fuMHrO1TYNUqq64o0SVu4hpz84UFN2KU3VnGVj/5Ee+u4UsrOsIhS/MvlZWxOVThvo
s2TcMn5Iu58Ld+LN2TaE+zLPRFX0KP9VzC/7MY3TPa6C37Nd8+POffxcCi8ml0/MpIovDvALzcWJ
f0cYj8G2YB2hEYgPgCkEsNmSosUMi1UVU75LfqQjH+Kduq4uT6TVKEUAcHfKapPBTjrXTCbV1VBW
4LhMKzjQxUEq8GqwE34nFtZbFkEkiyPziG2pPTlHSlqjY0xt9KbnuX0IVfPNavg39vSeeydg4wlT
Gu4EUPGlf21C40wvZXdqKabcDa413aQ5OfwMZ32Z645rec9DuKaGvYTxdp3C8YubK78hH0l2e/27
547Y2027f2yrR+BTR07x/iHkPDpSg0rBcc33BdHqOKx135j1Fw0IsHd4L9rrEkiw1EO6nXzEuAV4
AiuJqZnIxddcwtIZU4RpyBcqzyxcqEt+TFxoqxl3U06P8haH7dmyTTjwOf6XsYc753jZzgcayers
fqpMdWdqNz8nZUi5nAvwfA1oe5tuXtZAEIdfRY6eWADeTUPlE5M6zBZIghJbMF4zkg99EYdvMazX
QdTZIcIasZMW0w6Nd8Rv6Vj0i2OS1UQWsW8eBz8nEJpHYo/aXW/7mYCeY+GZlusROLWmuAt9mm1b
XGM1jYvjDG16bh/nop8vBayxBQ/qizNvis6i9C727Sv3DlJnpffYT+JW58aq57xlE0OXcDznPEQk
7T1McrSly3wH6LN5XxdJkvUfx+VyxKjJVr5jQZa05nhyuWYWZazPBt5oWXTykYbc1WVLerR6rFGp
Zdf7+2opyPFyHJwl8dZ2UBR+lcaJTJ/eFqYzAchEpHKVAUoCa9Esr8RP4muS6Y+8N7q3xlsQDMpf
Pa2AzypPPuglLS5RGH/9nFgpfuOwK2lOk015qBbjdVybCaTTPscZzxerta6ZuYDAGGgi5SFnnnms
MLI/WVEP7A3/L/CUnbZ8vjZqiGv2osciGc0HXAZ6W3VhdKRqqewPWsRNQNnACTSqfFmgcXMRYfNr
8KLmrGaJzlc7GRYJ5lIlhCt0f6SDoTkn89GdmPciLeeTDrGvqohxroF7fcpk9M9Z3Pkxz/ErWUZ3
mxgBzflW2EP9mbLz8/oU7ciiFtmbcrQpRX13mf5LVSuuNrA9u4ibjULiPaeyVGQUCQz11G7ewyXx
Bw/XC/FkMlsdrEB478a5g+F0ScAfUSni94doatxrSbwJz8HwXPmaz7/NxHks2hNdQ+VxjP0QETHF
f0bD6BW3lnms8yzfwLon4jwp9WsY2XGpc23r7kN2PotuVE0crMuDov38lKchIz4F5h6GY5a7fzya
iqapmbdth6M1Fv5nbPDdImlUY4VDCog43R67Qt7EkiVQJbjNMNnox+bLU0t10BZgsdYqA7hE1R0R
afsWx/Eu7cR7PPbWV2R8hCsrI7HswJdOeHZMN7qkXk4OzNfgx9QZIbc9qtQTpxyOBdFC+L7g3RFj
CvFkpFTL1Qn981qO5zTXqLmWlz2XA9VZC0nTzq6n/Rjymq1WsdbS3c1OWsRMb6QPpWQNs6QmoTGM
d1tXlG9d9jQ59B2mtgNeOdbBaLjlA+xc1Ej9kkSZ+6D0OUJDv/M5l02pw5NNkeG2cygiJ11JsNMx
8M4WE9R+zwvRGyliJaLGfyTN4cqE4BoinU1bI4qMEywY8obDHB3KLCQbPmq8+H0XHeyaSNSPYjEu
UIYKYrFHIwGqhqDf78eIktWmbbNDTVD96PJWXyq0cho1HrEi3yqL23juqPthGsa32WdS5ny+h5T3
eyQo8Jyl0odri0IwoU3AztIOEDIpDX+VnOmdXLOspAi3hhc2z7HdbwyGu6uOsvcOF07A4xILNDrD
E/rItlo3jHphLYyHEWMgMfCqmq1TmemdwYIgmOWKkLDgFCVNcfS0+Wmimm/Swdmz22GPBtDCy9q3
xv49jpTWo3B4u1GIfw65cyRL5A8vYnKOJ//sriCwqm7uHUcz2HZl/pRO1bOz9O6R6Ws657O6Z9SJ
zpHI4pMfx9iPxqq7C3N8Ynllorg2pnOm9tnfDjAjbfKkaMGtokEwbU8GTgPPLZmPOCtSk11EV3a/
CBw6GHFhII6zBAlmFQfPKL89w9zECzGzxKwCThzc7QaPZDMHQtJP8F9y0j2UCuVnhzx3E7n6mEbu
vSuaLhhx2AxEP7oU2TjLb8ZCzcmKGQHrNQXiz5QgDRbZfDLdsQ76xH4WSCiHPgy/jGYy9qriMTnI
asNwv2wJnY/4kO3n/9AyA36YAgRp22gsfTiTmEBoZlbtELidwnFFSGnbdUZ1sodm7/QcX2BMqKBD
vdokqc/k78AhiJiqp9g72Kk/Ixsl+wmGVTBEkQ4mAEoe3za025ZgUxs/cq3YsYQ3jlah7kXk2weR
Ovcdbj0gQc0T4AQuvHlFe04RVfSRgsDJRmfh67W5Y+NS3gqL779fvbpDdU0VrpGpoTN99KYTIzUP
18q08bVisI2EFW9/9zy0A4ckQZDOiz4WM2Qc2r+Dnw8R43pWuQACmh+wTtbBf9uzR4VwP2bvVUtT
ZwXPIO0g1nYO7I+Eq6Nl5//calj22Ps7rsWei05TAgjvQf1ks3vUU/ObEAmnKGY1Wv7S1v9cwo84
DcGmLa46VaAGbcPtAnf9EGVUE0XxbO6ssqwDYYAFQAIbKDfnJfLzAcm33/jsX3aGP4+BsqvsiN/l
LjPTNpjhBu2rWP/qYx9KjJk9u8xBW8Y9GrWgK0mtqrMS1IqXwIfyaORGKCU/6TK7lXT1bpyktHdQ
mzaYEwPUweow8noPlqK4g21oHRl1KYTlxUthL5eszQTeY08JenUwSv9X1OQAHpZjX7svMBn/hgIq
RzVCZltYZHBKOrxWzrMRd4G0Irx0sXgLhTsG+MdI6Yzzlx0jUtY4HTQkHZAEj93ksSWvV5ikKRFu
CiOYxTRswmgCUTbzg2jKV2EtaoepjPC/o4bAw1BI3Jnkt339wb449CsdVBdeKg3uWab1ckSf4MUT
RW/Y5szXaunlJs7ck81D4AyhbzgQOwmpBINhSJZo97MjWbqqvYBs4791fyeTWdwb3pB9rnz21GD6
sN3OCGppv8TGZB6E4VqBKOc3U0NyFUlPDNGzFWuM6JgZmmc25ouP2THpwBZBJEO1s3C2bVCsZoF9
nXi4Xhxvq2IfhG9RR3tJTHo/VFTONej0tJYHev0wYzCA0CBu/70uV4jMjM4I+tB5VQkJxNl9Kfw/
do8/LL4Zc0w799B8u77UKBc+Nc6lAwpS2Lghsn+TmHeKKoedswYpDF84IC+9M7Kwsem63sGbHvbs
dZR1wutuBgZ/ODbLVXDkZ+ys2AAOY7yMFUMRL0ogFPgYqcni3v6bMcV3rL3fdXKXGOpO5+qG4rjN
h7wBROp/e2b9BdOUN295GTMGYOd56h6XaPpiHc2jwMXujNzwYZT1e/cbRjldUMPewPDWpatNfL1U
m6+t6J7pUgoMjSwzj7faA+VrTruYI2FL2oFX97ATkgw8xfavWQsiz/BeY35rAAl7r600O9l+UnP8
1vqkF7qFp/uoaawz240BYqnJt9gp6UjDwCiPAxPvgkLWNMe4RNFmyUzqI6G08073XAcbSZWXPVdP
XjbJrckmiUYMs/B3XFjFpsgO8QJOkZrqDPU9umVms0bv8cjge7vH2GguHOFz8hwhPzG+RArzFj46
qsl3sTWyOl58IolUXwQupIiaKq59N0x/UrpygvJE/nGH7RPJwCj56uNoV89WcW4XdaJtyz8SwdxJ
p9cnKIVYYSJ1kuuzJ484o0QKOgOkGyqaaZxcw9pG4Iyc1C9PI5XKm7ppuCZZ/p8iNjosKgszc2Fq
LvlIX+gDW8NJuVT6/jVx3A8G4mgH2/qBXt8qGGoPbsJkS6KakTgmEsxxHs6fbCa4YqQEZe054r2B
/RG22BDtO9I4TEpaBX7dUNc3i7sxVGRoComGN4hjZFX/0cTo5IkOk6uwPU/TOw6y8WB5gE/XPxZG
dEl7DT+dznhiQhhQmMMHwfPn57j7+YDLDZhSkpb71PYeGxFfJpMQphnCPWhV3QSdlT8TmOERG1oM
xFUsd6OK9jzrwMIuJvdCkM4VG+r1s21AJG1jEJhMo8UDrgXqQKiZ2kAHvxfg+UM/CnBWPcB5zY5O
xhs9q+ZvT9f7KGGP1pctl+YVALd+5j//pPPvMQEs5HZ4vafK+GCBWW1FCeeVlEO+pSB9U9cdqBEG
35pxBnkW+ptZdkei4wSa8TcV7o3zSu/bvrn5FYltLqVLYIuBJYCU9LoX7tWf5ET10fhuusX3EDkA
LzClbY2c8bcwTcUN2fpF7o8Jb+9DSN8SsTBwnPo7g/E0wI/nBaE7luc1wanw4x0HqaHhcmbwOK82
S5ihx/tZi+eJaqWihiaSe/S9A34EY+BDisxy2rBjoKJBLok5KvusbHTMabGOP+c2AtYAR+XbEqDH
SVPG6yvFs8JLFDmnRqpbhw/n6HZuSOAwW1DL2CK44/wwdDl20fQwCYflZO0clQUTekwjXt7tfdZP
FwtF6KKgr89Wq25Y4Rs2EiGPYme64yfZYwTQL9GIvaxtiDYzg3p2C0GJyr2tSsp/tuQBwV155wvy
8+6Sv3u8k5qhnhkd56tW9al/z8RgnpeO+vRSY/R0orHcK/G307QjTFVCXIQsCbZnxDwdhs8tV8BN
5nXtA4poGyZcWTrvFBJ22fh5PQUEYo553vAUXIU5AOjRARtfCh+D9OYTz4kQWREZw2az7aFs1xRb
FzgDz1CxSEhmapP24MAQb4vHqqDL1HCMY0vw42iTpTlFMnG3KHZqaxrGYShscRZed6AaFbmg8D4h
9mRnIRli3PlhZCVyaRMPNQHHzZDohz7CBMBgkrfDd5iWvwQ/YpBg87y15dDt8G9A3h2br9Ixvwyw
n1Zvw6KwjI1IqfHGwkJ6GLeAZ+jztCYGubB3xK0dvjq8fMZ4o83wzI1Hckqu3LzxoBKAD5yP5c4n
0sRh4I6U/lhvvlbzSQ5/hISnIs3wbNV4YeBulRSErZn6fNe7WbtCnYAKNOmLy8IWsvhwyuCXBtr+
G1ahwaYtOtvcJbetAxvMr/61VZh/+CXySleciaJkX/6x8fNomzJBnjSFP4fFsv/6defs065zN3Qm
od6HlyTGEewsk0dDPanlTlZ7voDoIBwEMrDJG8RlSAsutSi9j8tbTYL4qnLeeBFgLkQQionicD/C
GAA2EvKow0lXPGBgjU5mfxMj1h2jLbcAsBjwFJBtVGcRfVsMrOs65TdZH6hU/IKEKb020XzMe5A8
YzggNQr4DJSh8wYvzpQCazZEkg71WUcoTc8tWP0zFqyZoKfC3p+Oj5HbHWABwK6Tf5Dv7UdvcAuu
Utd+AWEGD9M46gS5bqDoi5Xag+SCTZWUs+ui6MgDKj15GEe3XKU/iuFc5+JP2Gq0CWtKj4nv40kS
VX1ca0lChCGeVkwp+OTz5erRVBT67rh3l/kyTS0DCJxFo207ItG4tiyFbcxUxDzasNzZHvXuvU33
mmm5f8frsp8S9L+2gBc0KyW3lZOyLIeFthcs0Igcqy+zfbFcqz0PGo9CMqVkPF2Cuwbuj73onGIj
Ebkq4oFOVj5hriA0iYudhTIWhsI7ZcrgOMr2iI/coGys3GxluMbTH0huRrNv1Ky7SnWZxHpbw6FT
ERx38wj+aPXh0rhG2b2/4SnoNkA+mKljbh0gfjDnE2JQLJu6rPjla2oExPqJ2bWPx36e78wypHuk
a5ptEpt/PPRgvKCYfss97PqXvG7kZa4I/DcG9zua4TaNwZDMMUdN2Q47GMwgoF9p2g67Mmpu3PI4
pAWBJiB1e6nmXZ4M85k6A3FoO7mH9LwhX15uk4XYPkLBzkrGX25rPy8447fI/Lu6Ts/hg+NZBaIp
ayN0x20OL1YQvvXU1AZVZ+6dWWSnfih9nDJUQYaa7aFN+aGyusOU8b2LpL5Bh/NpDMI+ntkBi9F8
24T1MVWGPIayPFPJW2/xWYIPc0mVR538zeqXyrnatXZdWiDEmNOjWEEF040bThvARN/iMUlItS5f
5BFHsKdNj+g1fTjVNfI7OBS1+pWD1SKj5IoDvLKITOv4ifmHkq/epaoo9y8sgo0jqcK9xx855N50
a8tpYNKbsCGtf4umJuvQQKhtFC6nvspdpKBzahn1k1OUj2ne+wH7GwdI3fyvInJ2skrnSpshlu+B
dYSmcNAyYw7erAK8EoF10s0mDHt1GrDnFflI/tgDIaDGZgOWZVs3td4Jo2LRzN5iF4EpahFSNrUu
9pERfbbmU9mXy2tdHBdeUUozWmvTlIckrSBfu5xFdiHQel0tQFH4d/jGAJPW7bRfg/cguD7KfB7I
vIJ2EtNzVKRc7m0zXrEtbHeL9dXQuWzhc3NrhzjtiFLuhUhfBke+e6yPCoU/OcQm6skq5j33muND
PGDR4JrO6wMTmdU9WdC9wGRNV43xcNPkTnLwTbnGn95jvwp3Q+8e/sP2KuJRhR2fVhW/7xyMMUNk
bVPm/wVUxyLZGBWzrng+xBmQxPGxqfOH0J06cu+8bDzVhpj7GuPQFElQtDq+b+v5M72fBvXbynm7
znX5WvdAYMTofyWAzQ+xD+s3zmdscHKVIYtLvnC1KKH8bFY3GLF1Lm8BeYd93Vx6VvGJybnsswpj
nk/eQtuhe9qCQZZH6JzC7sHfr+/EiRmaZx/ZgmSd0BsxjP2ldl491+3PYp3c3XW6/vnw3y9dLk4O
HW87otNVAKk8Q+QAzlkUEUDnVVj4+SD/95/+f/+/AhVj03PxXPxc7WIP4TasxjIYU+FuBRkgHheD
PHit9yy4EtLcSSSsBafRZjpI014HP/8U/+8//fzy//r/fn7L//sT/9dvUWrispDYww4GMHT8pDE3
adfGD1DZvX0kF4hWFcE3WtqXnQFZMouXdF/G7avS6k8EWfqBUI7eh07mblTjXUovRh1ZKSygojEL
8LvUiM20J9HFrISHqA4on0cQnFm7Dj1qoR7TO155NGU15mFa8wVkPaYHbTQb7PlqV5Ik2eAoZVOJ
zGGzqt2ogdw4/5608HDAx7IdFlKvbfj1JTMwfor2sLUEphI85oZutvdO0x9tBXLPlN9RCshkDrto
V2pUJJnylARipLkTIr7LoArNT49Hxzl0QEtYX7UZPs5R6MITQqNiiW0M+pdZO/ISJuSMe5agjosu
RFyHb88DiSQLzdDC/DjiKDIdbwOfnQE5NN6G4p/o/OJZy89ezn8RV+PdIsLXiJgQovp8JD9RB0Cw
UzLN+GqW1lQE849ZPahDqLnZ66n6s8zpldmFY1B0b/ih0aVJluxnL4dxwBOTG9Emlm62T+RwK8Kt
R1U0LiJrxxf1qlvnyC0dNIsU7dY0k98dAgU9IwllGv5YECvyXkoDxESv9QwBLekJ/o4P1lJ8eoN+
ngBzbYSdMPEU8FIqQoJbReeBFw8WnJ7FDoDHkJwYPNJ7lfeSG3Jg5uVGB9ajX+Uiamam2TtMoB6I
7BlB47vDNhwczWL4T2Pzxu3XEgUSzEZQAdU9z2TqwZu7fXuBjWayq97w0BxgOHPQ7JIio8mg8st9
PBVPyzw8g/TrWK+b464dadA25OQCRoZo483QDTobNmjKuiVLkFO1D3uapyCfHVp6UcygCuBT+b55
9lbu9exXYISKH/rhTB6ErH499iG0ArwSfsX3QkaFeVHu8s5FkYyML/cRoaxTHbZBXWd4vicS2evX
L9sHy3GRUCZxz7YcJXOmwsUu3t0se7Qn6xHA/Hccv6kQF5AnaoEtAWEZUfo2pMw7JvLTz1/k23eW
w9dkaCRnmBWHHs1gjFvnhG9jJpmPFuu7UE3a2QuD3jCPxeTrUxOP42mElW7ZYmZpZbJVry5ZYvM4
u0/LNCC1xn93RNOfN27kOlvDDgO3oalnYR7G48rtPyPWHo6fbcxdULlgZz09buea8S3Ppk2aXD1b
vveTXW4tP/zuagi2qXPscyjFZf4xrRnSZKpOrg4/LUDEbLHT4XkkOCkWQXQ6pundZmWmLIXlGS5S
N4QfshnEwbVSxP1k/szqembjjx41pka2D1NoYJ6IxXNlN38B6RzbOEtvA0aGjQDwRTXdUWdUpZQx
m61hyd9cD4SMkTOvc33Yu2ykWE176UORpSdBpfEBFlF8TXuCv1OZCCplUV20uqsmH6Rv0rJxbH0k
ISBPThc/SMJQZ/vbMfPsrly+afraz417m5ByIjaONaaOQzfHT/l6i9JuBZdnwbfgsXlg75juWKi9
eDk6Rz6kwJvXrUNV+79S0ge4uYZyD7NvDsxVYuhtpHq/49selUsHahsAvkmqPspQtwQT6TZkzqBy
oLuPI4e9VZ2+p3VtEYmkDIA0RRNAjOcUoxht4elHA7EtnWKbRviAB4etwzztc8IrW+AbdAGkYLIE
nhl2O/pz9JMpsIZJ//fBrxdsIya6QZ2011KO41GyifAsTEF5cy7zJQ3C3hSsEeqnUdrnfl1o/HwA
Y80BIAy4/174NmWTsyF3UG9cOxn21jj9KUTlbj0fq3MzLBdGpipbT5Cs3ykzeikLBkWSE5pAKqsW
ZxDITuuHpRqRCHs2i8MKIZdm8rbU/N6iA6eSOuZwMcF6LUX7x4Rvg7jKn8EBwMVqfaZR2/jP97x+
qxP1Bpl2k/DSOPmNxc6TrJqHv+mzrtng1RjNCMy/t+sGu/LAJwmd/cEuFZ9HrxYPQG7jnTsoxMDE
eMOvWCxh8ojJGDq4ATNTuJk66M7pODUn9gAirba1Vw475Lj4shj/ZvR6bhLq4nSJ8+D3rLTLRbZ/
6dSBV2yP0VZpyalifeiBRbEQmLFs7SUPmWru0M/zI46MkrlsuBJ8Prd+Wd1C1/41ddZzpOIFwG91
8V09/S2s5Oo/aopTPtuCnfYCyZ8NTo072aNLm63dmxnP23Sx9WFMUfBnIgNLzBLVN+uEehH/09J2
+2fu3t242ualeIx65XBb0vYOINu/0MWMmlaRsUlbL92Ho8ndsMSwZZFF2ck4itG8w7/ZovBRw1OO
Z2yAUbWUtL9hEW3l4j+7qwXcr1rvS8Ijq7vHXtg3SGPDDuZtdu487+AVzSsaFYsrMttHgEYHnHHf
dvqopiR+KVuJjJ7Yu4Sl/v+Qdx7LlSNpln6VsdmjDHC4O4DFbK7WvBRBBrmBhYTWGk/fH5hlPdlR
M9U261kkMxjJyLgKjl+c8x2uDE42p4q/ibQOzspHTQlTq9stcMSjChCVJEXxXKCRK334h6HbEDKo
q6cB2SjRxf0Pt8Xf77LvBZJXQsiEKqnyJz117cUHellNVn6KI/jkfYiwa6rKAAeMhSmK91GHTnkM
XGawYvrl2eklD+J9Qbrab1GFRxc05YHmHaPswAsF+kA9dK5lHTkKu71EYfGM54s+F0/TLxWQgGCU
h5kKF7T83J2DUOGY6ax7rZBqjzVrRUfri+iK/VQM1bUP7fkOmhIkvQgZATNuu7rafGyRSyNfbvJr
UCVsVwmY3Pa16XKmd9Z7I+YIYplw/qIbfyKOM3rCU/I2hG15zZO4hL8Q6a1bMl3961sG+fumldPa
plaZ5Dzc3Tb8Gk54vDKXDU9XiqfYhXVme0RX+hVwuNSoFpuIB0YnbNe+oRzOuzHZqrGt14mv22Pr
NF8dZ04ugVpec+g1qMcteakS44vqIN0xB8i3bQiPSC+3SEiYM2KZFSh43UvU0op1cOezbqJkLYGw
JIhc0/nUhMq/9egBbIBzUTgld/d50CSRzCrPyRrtEEh4Y0pahLVtBuSYmDcoiYVkllRimik4jA9G
lrtb1wc+/jef4/0vZ+D/wLx3L6K8bf7X/1TmvxoGFX5GgW1QOJgH/whC7UIfDHsbxQctGkw8cyOu
fWueItF6j7xcu47Z1CkBmtiumNtstZyAWUBfWM05phRKKcTs6RSlKFri175xKXCzVADVjowD8pWM
MGBNxsBQ2v+0QtlpKNY49tNNUDYHPUbxaaKERzGQalBBJIGTTWMBGEWHT2SCySDBJKiiRdsiSv89
ze0B6nUVH+E0P5T+HFz/9xc3y5tDGnQvwFDYa0nqpB4FnDk5GiJg10CQNq2nzoGe9O9fRvlHjDmL
Luna1vIvx7V5Kf/IUh1CDBGzIJWoHZyfZR9Y711NBGdiw3TDdKOZcPTR1/krYZNofoiPJAJvtJ9Q
OwLtSongxdFsP7F/bR4cMMpoFjCwSDD9EcPuZy5czDid82LCHTwmpA2hLwnuYxLrDa89aV1a/0it
ujkhDg4fBTZEJBfhByxCNEXjnL1aUBA3wPIYnMqQrHrd+DfH6o7uOFVnJKH3VuDTkw3kbfbO1GeN
9epK9uf//nWy/8jdXV4gz3YpAYXGJus4f+Sv5uDkihBdwKET/mbMs36rwTeWAzwjHYuJUlLFaxRH
7bk3kbKGRAvyGdgPdhcdGQ/f/NwDusCGwsG7f/g0sMWqBRAZKG+bsW9c/yQJE9f5thrn6Us2RjcA
UOPGT9AyGn72bsRx/2wM8oyG598/N/7ef72WeHJ6+Qe5MMjo/2q+hXCExrefkb3rND0iL2V8uhsK
O/oIywYLZFBUXEq8EWyv5A4YH+RBIzK+u5XFvaugCK7T8iBjwkxzl2Ur+9N+hWXK/FJ7sD2dOmPU
zcdq1cwF4hU2trAZnPRvv0pUeHOEDa+4i4GOi6T90XNEanPK33Tr1zt3j/hnPOHKBQdQgA4khdd5
98vsmEm2cflovppt/A5IIvpCddPtiShyD9LpxFOKEHyFFgkh5gBGfQ6MN6Y++hmrRLLqYpIUydae
gHd7FmhLG8l2qo8wVblyrLMI77ULjKAKLPeZm94JaTncgioNL6WnwxvNLAeCj5eyjkcydKr8rW/A
JPUsu3zZfhTdBFBQIwUV6qkFJf0rcVS1slQrn0tm+fuSZKiTS0O9MSyMpDCrCqqkXn+txuIBLrj6
xdEKZ2nwz1qPGGojUkTazg1eYl+CFbGUvmGzw3FhZAdMlxH3CWaQ4Y77dr2bDSwqhDPNZfOO7Q3h
eHPk2sW/O3jtRcS4XCSIbZij5dfc0d7KQ6SAFovgkFBlYB/raa9apJh9LByUVS3MRMqM0C+s93//
KbT/9SRSjkNMke0JE67mn1cYC57IsPHkHjwGpgcT6bLNaPPq9G9pL+BX+QmSyFpvGSaKc2olBEJE
SXBAQk/H7w7ttl52jpEpvmeKOa9kd7d3TPbkJtmKUGcn2PfYO0SDU6BbVPVzCyWxbbJ1NjGDbGp3
axewHVs/fEfYhmiD6ehaZvPVbPnJ1B3UIWNX+d887eU+9dft7fiT2xoHC2oKXG/alo5tmdYfB4uh
SK7rhBMeZjBjRACIBzFFwVoTIXULVHfOcpEd8iB/KYSHTL43uxc6mgeSJ2kw66a7NxKPZe+AeplU
cDUgqi3DShuZDJ7lskf9HWQ9ysFFCDmP3yzcfysblkofxPEXLqJy47ETS+rmpu3wJAp1YByd7NLR
Zz/tADZJRUakkNo37L82M+us/+Yl4An/H14DLZVHorrF9NH6I1Db6c0SR3AVHnpR9g9TGrjXrgat
lImv2mnbxznQ4akKoh+ORLsho/JtiOB9OJA1tWMykMu88j1NHtreek6nBBVzJuyXDNQ4QRspc99o
JFWt7t+86N1HpnDvh/57NZrmQVQTPjdDmq927GxQpCxEsxi/ylQ8tBC9MJmdVFgA4WPx9jBH9ZsR
tKTR+El8aoy6e/ackw8L+KVjIrQhtK08dF1xT0tzeIDtNV7GYPpwF1ZthGyvKcGeR0q/NlOsHj7z
NTkvAf2QbKeFxce0jdon9EP2BdbATVSgntogwx4yGNcOVxFES6lIWZ/Lh4ZVzaadxPVTW8KZfWxS
Wv6ewFrkIdX8VCrrye1KAuKq+sm2W/cyIoh6ymgGS29GcYxecs+u9WwQe8u8Lo/2bqdwUxDv283e
uTUrVgWDGXHkQXayumRv6NZch20gt4OBIBWbYlCCRCud0r0I1RiIlpC/jEjLdsw/fjqTZwKIJsUJ
C1i+Jk3Qv6eZ9cDEAWpkT05L6aIkbvIAEjXt+9YE0bkZXQfxnWUQ/SKS/G5G3QHJKfK9iL7cnxl2
KzJYV3M4xGc03c1KGwzNVej6W6uySFVoE46CV4or6r+UiZ4RYnxuviurZPI1T0i55v7ddOyGFClE
KDgjqf06DI5lDkmhj+kbFihwlYo7us2rhWTrYcgYjkocpi7CnFVF23Wv087bakfZ23Fi4BJNVsJq
HfhT5qC2mCLzBZ958ZiGIxBCzZ8MfU2tPruvKMVWtkPfh8JUX7JuYsFT+saXf3+yWML718vKEY7U
listqT35R4kcWgaDIRiDe7ap43oxEZJe6vtrFN1iNc3yZ08T/QSW1N+QvpVuS0fmpyG0PvrcWRgy
DO6MGK5E4XnjHZBfeOw8bmtZ6L0oz40ONciCXe8M1sG29VubE6wK5P2qCgX8Bh7Mvq36ZgVAs715
vrH2lFvQ4N3HMAnvy7rvkYIUbwU5ndsoR/Xrs5x3TRHv3b4FdEnOM6RFximjk6fchewExhHih14N
3WbAKn1VMmNtXlgWm+HiG2tzJtVuce1gS6Pu5/MYLVwtkbbV2tZRswsJvVpNFtZt0tffskE49yGJ
tjZus8Wnt8vCU2Z0zQ9nao4kzq8RWt6F+M74oj8YoK6RUe9miggCo8ADiGYgHhAOxXbWZMFwIG+H
nr8lEEQKmRnoZ1sHRIzHSG5owVjNTbDeCFX79MErMno1Y73UL+dDxsQGJP9A6rYN03IiMd2Qj/mM
5orC2z6FysMO2DrVAfs8+QWBZ29h9WSruSJVBTrYfkaYdEGHubaMkmIDo1edoowZsCaddR6YO2Ts
i6htUUIgrkbvol5inDdMvtxs0/toMeOkIDzYTapbhB5kBluxlQFmPFSScRBnP7wEYYAXC7IafHEW
Dl7Fz0/sP0E6/2zq/uD6/PHt/5+YH8vyuOX93zE/gI3CKPiW/xfAz19/6J+AH1f8Q3IA0Ah7WrlL
Ef+fgB/P/AciXBA9Ei2FqTgI/hPwI91/4IYyhUfpr03788b7T8CPtP6hIftwDEnLwS7qqP8XwI+1
/CV/L3METaZNlcNu3zWlNO0/bvGMb0cmrI11Nnzrua1JUfPnXp0ASe2KwftOU1mfzK5gQpjCyyxg
ij7U1RLhOlu3z+9QmyP+Sb3HhX2GQir7WhUzvrHlOyDHFvuMEKlfGfyQmfkrF81jYSAKDXP28jNZ
ZRuwb9FJDMj+GSSeg0SrVVMx+4Y4gQBWZZxiVV49jWP/jnNFkxXRP2EhDx5EndtfwIvYK2M0m5Nw
3PEIHP+B1/retMb4ROEc7bReBH3QXMJV3aHBaePxoELRPEjR6ptv7jMRBI+W6noI/vgOI8V6KQV+
903TBmZjP+wwTpibabTy5wqcOlIel0zrkbVMG1Lze44tH2ezi9aOr2EZCeOZVfg3WzXm48jId4li
5UFXP3QRDM9OJoc9suluE2cFBk8xfQRMRBmeRXTJsaKUzDSMRDGe22Xdn6aIiKbY7J+Zcx6CyvVI
vkbukYZJdvR7Y8YAnQLmt23n5gKzRUqJI43ErPDiyp7TUzEHaqej1Rr9rehI+pVB/muyOufSDY33
7M563Qny7/qelWiTxOYDMVrwSeoQN26fJOgTm/5CXsCzNkN/L2QW0+1b+QP77XXiZNA+W+bKTYQO
thlPeWgr0Ao9UcX8+I3irTeC+h6J38yEwf56sSQxwLCbNc8OXVmg7xjEfZJxg0eKjuSaOf3T7JvO
k2JWjHC6vQE6GLcG++qNMSj16KXWHn4fCVqt8ZFO7Hfb1luilMgqTatXiCZLwhpG1NAsn4bKG9Zw
4lqE53BgRpq8tRgdweg7wAwmrK0bk2MgJ9O6kysFWL2P3b2T09QAqeyscjj97YD451H69/mYZf95
wUmuM5cjwXSFwoP1xwXnNsT5+fVM7IV2DGxIBUofv7/YIPlW1KrXxuzCo7Kj5zYMrCM5xO8IL5pN
KGOw9AFRLf/+8WCNWv7Gv3U6ApAyYk9HKgWGzOMk4L//DfEFd9guiZ8iBz7AEJgmZEYqVbLpLhf8
E7kOZp8Qa101CRYR/ZFZpvHol+pc40aqPLt+K2IWVz4zB8DcKGlTmrUo8wPACsSWI5PLWH68O7xv
K9iywYv3o/QU+nOsDWcYpxk8d0y87PP1PmfIimQOPEzbGyRs8SdQJF01vVNVeCC8Ov5goCkYA4+h
VcCtHlGf6lB/GZhdVTc/ANm49h0s/WlyjtXSZkHIsVKpz7D2IkpZPCVxjeVPmkc6iey70c9qY/qG
s9dGeCU+Jn4JmI1PRN2dHd9hhmn27TZJLPzcixnXsIKrtkxCT0uEjh3Ka8bJ+bOYjI/BC6Ynt7a3
qjZfkcWzhEPvDIFA3ueaAFDfCtegCtydR9J3G5fihbK9SPK1jEfzaIGHHUsRH8KFZBDEqTzKcDxa
hpMhxP6doULeV3H3xao1FzcD8HVlGz3yovA25XDaO7pqFLHQoePY29rZe0YkAE1JrrYy9ZDzZ9Y3
Vs3NMgDW+6Tr3pxlcDGRqHGMyY0Bcw/wucUO6JQkX4ZtSBABKOoJOBmgEYi9ywAARk7/mDvdFpAb
lWFbgMiA8wpzbBtDv8UJjcJrpHWGhp7DP+1gZoE7QclA4+Ghv0FfZKxb8octi4ZFZM4ECsK5hPB+
zj36SddpmnOYMBLpVXK0FB+Qrq3fHfB0NDpmukoDjZA3xGvQtqj2lYGlrAQ9so6Xa6RWBvgaTMeN
P731YcTabYp3bS/JRiazrjhX0kP+BakHKHC8SoGUbpELYcMMpTwzcHrhOT3Mjv8sNTSpeDFXNJa+
pYv/LO1G60ZbyEPCs+R4OBDbkL4z9mS0Ez6mfku89tWkAGH0Fowqf2HZgL6oW+DUBWEXIc1t4dre
RfnOY6gp1GM49Cs3ZfFU+Z7LsiB6qC1a/9b9QvCvPKbeFK8QO39TlObMsgHalBakz4Gw0sR/NjrD
J/fbqa6yRIaReckT2+yQFgdMHj5Ab+zLTW7XFsY2t9+PsmJf27w0rTU+ueheHYM7AEuG6ToBDMiZ
Jh7xlBCYUKpnAOryYe52pTXbx8YWP4xKlOtxgRckkf/C5OS1UKiS4SjsawY+2youistUb0raEYvd
8D2VeNunJL+VcW2AwDW9rZ9Hr8LK7XWvUdxwK05AZbHIdTDNrZDM2KuyJhamtbxt2GTdyuijfM+2
AXEsdvDW9ZMdWuMQTyyHwojOkOzx+lAZjUHk0iM1CetOy5QbL6qCLek+3tZtCpg903dZdvVB2sE9
rj1z1VaAQ6J6ehojWuxKph+eASHz8+RhRvOxtCzbHuToWqn6FRrQl6ZTxooYdNwfuSH/gjgUtTqb
sTFukiI/xOlMsiVgku5r7fUo3C2Wf/hMF0nHCvURKw/6/Y2n222sxaGjib8UIenOYWqo/VDKH2WU
ypv9A4VdQc2Qbbpq2Ell/R6ijM9i469VE/6M2LNuP6dxue/fQ11j5kBYbPeYH7sINNpyxpUJu9ta
UmQ0jn0pRwRkE9CnTxJRZqnqJIf6AzxEzCoIgST5crXZfpRZgTnXJfSTDsZdxb3YJ1NMjzgpHOfL
lSvkdJoE8rpyUQz6Q76DuaF8m2GXidR5HtWNib9DlAU/zMKWHWlYEJKCvKShoMJJzJi97qBGFyza
a6Qpcq4vsB/AbrRTteXGgcuqan9lYBGAAwJqdDoD9Xt582vLvaOX9u6uO+FwCAZCZGE9rdAdXKZu
U/HYmERk9klX+oMWG6WFbyfsOo2zpF87L458/H3hsWWcunawviF+7WGLaO/FT219yMuMrdrsXKpi
UxEisXFiBK1M+cTVn2DKNkwmyFUywnPixkeIsybxm4PaTZ3zexi4/vAEzhvpRua5z+1fmtP4kIxu
tZVkta21Fzg7NfATVCU+ulNFLH3gosXtgp+Jh464IsVo5RfFu0nG66m2u0e62/b8yUmsUyXOUYdj
zChbCD3CO6ZyRKhgqsWA4BFfuMAKBn0r8ltiRgyekIrYWXpqUuFvWXYAN5dS7rSdfmO2Oe2khibT
4de5O4F3ZTJCQZbq5oLeeMAh33IzesBMhbyxEe5mMolAqDqpVjP2uDVExGJbWOVtsdZfXdeV6yYg
eKaVAl4EFyGzArFVgZzOkdsCayM6xiX1g+VzMqzNHg00+aZwNlBiHeCnmPjd8JUYBhejJBzj6NRE
AIJchDrjj/3FiIfHT+Tg53dDYjRr6cDW4FYDC55b7HPKNlrNEIQqBZA8Z8DYZ8EIMd5H8tBzllvB
eIzZEz0GDYpmc2+7rv+WlSDIph7TEGSFB9NkZoX9G1Cpcr+Bw0sxZQXdtp5oS/qGlX8eyC9T/VH6
XrstlgM2Wo7aLojLrZ6VuUb1Hx2tbvpqk/d7Ea6PP6G0EFAIeNBxk2w0YJxDiCKJWCE4Wu6vhDjG
cyIgXDS9deo8qqaUkpa6pf6JjXHtMni7lbb1wsOJMVBHv0Y8uPdeqyNeQt7BkSlWEFRfkC8Bz5fE
ZcrRJ7uEzDscS7ztrOcjclTG12QACMRRZKKBDDLl3drKOBZMWaSd/I5MuzyE4bQ3+axKw6wfx5BF
SgMSe5ytHwFEVJW4FVwEgpS5yLgIQd20I4hFXtwpjgE55cYTty6p4fTktXk3OXYPEsMYoDhjXtVh
6hxJZH53cCidq0hjFa/yp7Jmveiis90i6aqoO0u6MAYr7AwwniFEv9nM9FZsPQWcwXonlkSDxhFb
rx42Eaq2e4Y6b9VjQ9sxw8zPn1+63PxZIGPfCSOkAauJ28UkFyQAKOLOYyHO/2Et5v7YtdiljFH6
nMM8kwPoEYWCOO/XLcCuy18NZB0581OeggRXuLc77svI4RHcz3O3iagGNyZWbyiNttz6YTYeQkQ0
q9gVwaH3IZPUpOSVAxGtTpmUK1GO5PBOuiWlHAOtj5zJ6PuBH02IBgogskZOCyhEYAIG4fT++anM
IPcxIA8viakeMMeV93AhJjWjKndCjd9DOqR13CKsLmpT7IZPgwqq1l3pVG+C7g6lUNwgl1VIWiMo
6ki45TceGQ+vRSseUNNvMGZnjIBh24/pFGJjGU7OcvS3boN/oCuR9ojkCGhC04aWm3AcfO5bdgEI
BZWMk5cIf0MCzIKYkZWRffehlN5QO3eOhtzkHhH5V1sb0/Sx6fWTbaAyJywFcaz3Y+yEeZJ19EtG
xXdaXKwRTeUQSkff0LvuNi6rBHYKeNAhGfTOAyL2wex0naKGw7FI4GU5cinz+3pft8S9kc9GWrPN
1K2CxboNxNHue+vSd+K7NVHlBLAO7EngpyHmaBXlJIPkkWdvnAgIdx9KQnnR15F8FcIThSywKnqR
bqvQffTlEsY2eNm+aXr/oj5cTrbbkFtPNoMIsgkrAhNyfD2Fe0xVUbxCHWbtmJto0WvHfhjHD9Gm
W/uxaLWLKb+b98UobhjnlcqMA2s+TBjM3HdRTfnBvcI+/XCs0bylPWZJ6SGryyEXQZOdceRQXPs6
eK8yt35OWvHcutO+66r0EkyDc7F5sbY0+GIjYsbzQZxjaQhii7WR/M27Ep2qEvpOBh5iE9QEzVsD
ac25vRJNU5DUmD12FZv8CDmRWDJFYr1cBR6GGmlxAEA6+u4nxKOpbqpX7LzOVhJPt/bQ57kLbwTC
C1RJ+2DWRkP+o7gWnZ+ceWDf/HF2SIUSGVsNojUzociOoObeJRW1dSDv7SKji1B3b9kR1dzJIvlK
lcsmacVarUbt2N6oAZKLqwYS5poHDNHhLlTJdDcZ5FhOlZ4Q+9lQ8MH08dmk/0+virCV86DIVc28
ZfskFUGvCoPFUtXmwsexEAfX1MfroTSdg1EzPCDKAjWAaWMyBAJ5MaGeDjFb6M8vc7StJekaPhLl
LXgoQAFtsXadwjzonKY2Jic+YaJ+Gnr+CkxJ+GFD42nIu+I81E0PEJGxW1Qugy9E9tQKDG88EqZp
KKyjUUz9uS6QLftYPzindAgAJo7On7+qSC3z+yg9ebLVm7Iombu7RXWhQnMPtmU9ROj1nphP5g+q
y+jQOAggGhcTIm8Lcs/YfbP9OLlzrST30Qzrjd3RPJYi2TmBKB+qZPAvvmgtHB8WMeLSCNMzpT44
LZebHSK5Zo2cBqBqanmkMbRoflo3/sHkXcI5zbMnBqDWwZo6wthAJq6LYQ3vw9nJ3H9HT4+YLVyu
rFx7G9nF7qlTtBG9U7HhrSH3DUn+RqXbAVda+HdZdSz4SOIOKXw2WNH0YGWw6QIIy+t+rojLYfaA
fSx5QjPIDN9OyMvyEEfi+EPyLbKHYRl6GaN960fC3jo2S9jTguglGHN1ylsei0GE3Aun9HwhIufn
ZZCR82xWjvMcVlDJDSvXx3BS9bp2oHZyG48fCyBhkbD7s1mkdCo1ZyMh9Ix1q49iXuIdleqZmfUg
s6OMrAHXf+7p2He28uJDGnbGesLfe0wS9/j5pGPyvOHWYeOr4Tm7tYX5hc9Ka1lHuuHHgVr4XpYp
nrplCFkKnZxZTfpYh8RPAIURMFDW9ZXfP5BePpn5cKf7WgVzApEhHutVNLhkvXbwZBkGUgY35jWs
vsxOPV+AKCXX2tAIMKnSKmWtZGHgxq88dGvXtv0Vz2FxiQaOJUeaSFENcg17xJj7mtIL80nknAkZ
rteTd+yUF1x7GyurkwGxFvG4TtzEh3AylpvAbQUVPE+JJTCWmIJ3qnGbF2LMR0BkSXto6vmmHQIa
wtQfrpDkfdzFVXQzgJUj3US1ZZukN5sNsEBIGZlckXS7nnv/CUqde0mkBH7Kgc7d1hwBYVq/ctbR
52ZIU4KZaZPSHs+Wj4wnjz2cOyMUECmwKQxp65w/v0gC7snsG55VL5xzP0BmAeLTHT4LENcAmREQ
JNc05IzZ1pJrOJMIAZQXPAyBsJXG0keVYmextZnn4ResrKfRqc5DznqTE/VbAJuV6gH9ouAOtfNI
agfjgVcVRbzsbfdoKGY/ZjySNk/Izk7aqsLfdOuapHn10upLXZpX3Nbelzy7Ch0uK9g4uEEKta7K
iLBlGQ5LWpJIDPjRK5Ly3PvcpjH1rvuIam3eeIs+0ZuxD7oR+fV1+VCH2IbHqvlqlxbXtzdcdQSz
zx8DeVRyXlgkLyj+0SHARv/kpjFW/9q6DHQwZjCjBaLoynYBVPH0m4lJaqGLbwvYrQjdeuc1bwYQ
tFlr5wim9OoHJhZ2TCCrLB0x44GQ2s+FoddTCrBmLk6f+2zeZAMoSX8Etm5fCqN/bHN4VirIv4aR
MVB5et/U0uIRNvYJixvJeOE1ztgoxNsa0j8O1/mUn6HYMlOI6dVlJZg34RNSWaCxfzHO7ljV7Dho
ml3KMb6ilIZwG8G+c5So9vRxYufCXgPebWxZZk5fYvaWsaVhTRS2+RIoSI8w/NAclQUb9uX9p3Sb
Nr5BLIHGkmr0bb5HtkQrlPbxDtAZdbP9OmUUYVOW3nqmoBePzCqS7MRlTlkvTBNCqDJt7OuUk53Y
DXJveDiMZUmTT4Y6MxOrKVlLIgT+dEJNW4gcRL1qZjZUguO9ybnQjRojba1JktTT70Ho6tpwMjWd
W2B/I7GIVX4AzGtQJ3RPW+lmMS4QLyYlkYOw7iCZL+Gl8LPrjaFylxlBr9f9gtkoI/tFD7QzY+kQ
WMBWH862U60DV8CtCtnMs2OtCMpdqwSWUjTx4PCOd6bXnxo/51UImGJS6USnLUKc4Dj09lcytuZb
LfXTJ8IFHPUruDRcgQKUg70gBdsCbSS0l59J3G/oh7lnmUDPACT5LLQrpK45Yy4AXSkCXSJE94ws
aDKYDP92AAhfjDQwnjuWO3rhjH4OUzq/+sra4wkWYr+d+5R8M6S4CKbFGg4IvLxXjb/rGPAqreya
0krq4qddRyfCH/odaVrtBhCZc1Ik96IVLw/ebNINOLl5CAM/psSy7lMF3VFn0A+oZvbpiDHawVa1
15L5DvP3bptVYbPBwJGTVPaRDCyZQWLgmBdO/tgPkLRKjEooC8goI4PDBJWx/nz0MSntW4AC/ooU
3rYfPrxWvRScHHPOIir2r/bU54/mHGw618YSmFQebaZVvrtikIwy82Gbp1a06XvQM5F4aUsLYrhs
ozP4O5ymYGpOfE6/joyzIqagn5N7m8+1A7f+ZrfRU6NptL0Z6XBLmwtpP0QJBl6dKKVbncz0Dj7e
jr4ejHNXNPP6cyLR2ZzhTky15cZQvgRxZIeB/VcQvMVRow+OiegRkzAT77kEpe940QFxtH/yego/
ji9mXDp8zpEBruzKDmhjgnKl7S58biZ4GcOAIwqJSXl2li8qcq6pGbT7z6IlFOOjUzTGzktBzAk+
Oq3lzj1TozbbgVOKedxudY5L6P/MBIoVW97kqPjW8MjBw3WVXXJtvOqiwORfh8HaAsF3Kxa0S8hR
3bbWY0JYwaaxf7tGi2PL6T9svFhMMyTdU+XM26HFqZw2gXNmTHr3oQecxqSsLg2oMXMqg9Mc6w/T
CIjGLkoy4pYsy2aI3rj/fy+qFm4bJxf7EgKyJVXCAW8CuIRwTF/0XK2NFtHwHCPOrFMP9B9701Vp
80BrhyzxcG5/JA3NN1UReJVYEyhbA2Mfk27YeiOIObdzEXxYDfdxgDOyngg2H0kEIq74VAk3O7ZG
hO9x7Nj/+qxYk7JQXyiBDr2DOHroe387p6Z/xYbLfEag/OkGG8OkO780LkU/chMQCE5/GJSDZjjO
Pupy2IWoTV4q+bNxTY1XwDHvc1whjSRWuRJRtksKu8BUwhTMJllFq9zf2XXJsMMa7LMlii+my8fZ
s2c2mp3vgsmev6YVDhZbfbWLBFhjPGAU9zO1tQboKtlEgYKZcJ+xDDyZDSBD5po2biBdtKwj2dJC
+JR34uhYP6Tm+Eai628/mWkHmbpd3H7cmRylX4nEeQpiZjcJeWvbeeDGwluE0KeMmjsQKkoUdeHq
sK5xRHAG9m24QDlV7RyRDpPCtAvy0MWa7mki1iBDzIlb7uIRmxxxEl+Rq6CdxKa5sdIUZ99iOexT
p2YYB+jKa6kwdR7hVfSr8r3sUvfs+TDEPv8r90z2ouaaMWZ+0UaRbAqWj+typp+Q0GldG4tcRpMW
47+o1HTH3YO3zgjR76cht5MJUwT+lD2X+pq1mEk6BNF2fvitMqYW6qEvj77L0ISeqN6wwiqvUi24
Z49aviMtk7DZJn5Txc8JMjG7toIhuA+lM4wqHN5dCHiFvIXzONAxGpX7SPvGEJYV4FxPAJCzWV5z
3e7SwY8n5MFg96RjOpuxhlqGxouVzcTBNeP+ritSvnA+2xfT+i08AE7LWjtBQHbyku6FfJD62R3e
TC3uusNw1XCMIHuHg4giaVNHxHOFtd0+j7oi5Tgb78Y0/xy6nJBKe8sA39soia2lnQUjRiv+DUxC
b+rK/pYLc6HUggM2vWRHLleQrSbPqNZTMAXrdrQfZBPt2jSEhBQHD7HqnqXAr0XzsSXLrUbFUzFv
Mn7CL8JrbVio7jtaiQo/U2E015beltcSx7pxME3tnMaGyyc0rTP9TcTLZlCIyGTn5lkDAPJQ+/2j
k8SEZS9p5VOf/UToGrB7WC+rFG3Nw87K3XFjZeZHC81nzfLdXY8Qd1dQVFkfGCka13Jhg+yKKC0/
DLLSuGQoXYhNjkusj3qoLmaW+Ncw1OBBl1/BsLwA5/WOrR47c2OnpDqg7/gKXf/LEDAlULbPSqwK
A1b7fPn81ecXYwZ+1AOhysc6uAV5Fh7GNvxZ2XZirpq0Cm9kcxybop8QqCy/1y2/NzQ91FS5JKba
zX9Qdma7bSPR1n4iAiSLxeGWomZZloc4iW+IpJNwnoci+fT/RzX+g27noIODAIaTTke0RFbt2nut
b6Ub27ahe1VOrfuCCux6/6KbItoRXMAmsf5ZuMwEI/dMSFCupoAJ3ZR0y5hoiai4ZVOZoiT7/39+
/84ANkFN0Nq+6+z0RKOdAtoqPUm7ulieywmtalZ/NEts48xrDQnCRSu1IB3X/IDIJTB8HOCS0BAO
yOwe6bFk+snzAI3MHk+PQeStrueHUctSyq+SsPWlgbruIebUk3nZai555roZqpeM1uQFgAxEOe/Z
hri6mcFYHTB04kim30cv/lbwzkIVUlvs51dwf+5GhPY74KAakFXyqdLrX6VK3gTOX07+xGfTmmy8
mcMzIROyn8W+FeQRa611NiZGKwUELLfqT05VMJ5WAOu/2vb4zWD4h6neOKhmbxot4SzO59yQjNXi
btdG9oW0cnPL2Y6qzYbEEJfRc8ccNZPO4BNShxWczpkP/LlzoKlWxLbPGnLqWMabKtNJbPU6P34f
jO8O8yJOUtapUpNDOrLO1GaMii2k46swS0zdo6375ZBDUktlgc7EXMHKqz1terRaQ6cp/XUx8tOM
rs5fQB7DMnCechJA2Yrbq1zGHcfWgSyyVqe3hquZcTTBKCFAY4pVOtGxHJ5CWuIbl0BqTqXDlbjr
fIo/C1k76FaoD1KKRq0nJxeq9cUBTL1qGL4CA2QrLzuW3WbLprGhdSx9t+Pf1PP1VNgdMg3sf1l9
zxFRApoVVTAuICa1EEews+U6sJ4ZOJad+TZ537PJw1JaxWshXdkQkmxjo7yMts2OqRX1cIEbysRs
YzLP45Ajfiwq/ESdt/jmKF+82glIG/4xQd4DHQmuQQf4koAlJDziryVpVqJslu9jVz3nMK2rInxi
dtxsTAyySNKnZme34dkUDk9B5G07nB7knKMAWNWLYNf2ngOWw4oNBbwaEFL2I8Ppv5+6aG3oidKn
d5wEssIBHok5EGG5t+uy38yqq7b60J/42y9qbABjDc3ZTGfPB7jacu6yXmKT9FTD7vRtjXGFPRpn
oGw/mxAyJ6lAmmvNT4kTlrJ9Z2Zktase06WHrXPNdS5LPoHSKGGYNM9mK5tdscidSxL4XmjOEy5T
JgoR2vsx7v1ojGpsDfEPnFW3oaX7aAETIvm53+qyR3iV/HQsgw8SbyfDSghAMMsHD1JDH5JsEjrt
3pTlY0eDBwM8IaRx4e76TH9nKPmV9zWpH8WkcYPb3FQVUQ9bHbSyNWhk6657TEUbpe4sBA8QgCuN
zydEEkFiLSwnM8Pr2XcHzpwlUzbJEAYbLCcXgu9Ldai0Kt+pOb119nomzaQBEMbzAjpobDgmwdy+
6NoXxO24b4jJTC3og0nF3NDqghLgYbAUCJNytkMVtQzo7dSvJ7aKyGlIp06ybYMAOMPV4+v5pmgI
yUBTt02QN21Tt0btmj0Rm2xtQhKeN4tGhlzCWGceNJyzY8msrKS/5RniyjgUlJGxNOhwa6Abnv69
zzM/MRpK+6zNGQjr5Uarf8xpJTZFTdN+sXEEFeGnyjMPOZHGm9Zoo4CB+8sAR9xvd0Vl/QX3hOnK
/A1l07eMFQ27NniLGEFN3sG5UqH+3sy0fCC/+80k3gaFgBeG5mD0u6XchSaEWcfpH6qCUS0ZFw+o
kQuyZ6pArvWmpSSZ4PaIO54iXndVth/r9xbJywYcJG6xpXuZVYKgvERJSfQOqCE+VFu3YZRmRw52
n9M0+27EitwzFuOyBd2eqHivu97rPJ0bEX41WYmCnnEU9HDrWaddH7s0ly2Xky/ZBxXZLgj9zb/q
KnobeOpSz5QkTcAPtarlvfCKn87Y1XusBuHoksXVfoUpFQWLGBk1LJeqFbROY5NmRDsFpIXK3aiN
N6MroHFrYfKg81kAxe+D3GJuXqfVhX7pD9QB71E1qqPdu7/GxfsJxcbYNjmphK2r/8Hfd7eY/Fuc
5jiCXwZxh57A0P5vcVpTFYJEuDo8DRjXk9n9XNsrGrlEehWrSOwBchOgBHeEtZ/k5nzC96k9ZBz0
g8GhM29ldodY0o73EdXRf2vnDOc35RypqhJdr43I14H48++Lw7cTOzGzhFPaueLYru0v20v6nRNb
W1r09PNz78HDarh2tIixcWNntwDJthnMAnLBu09gMaxB49IPKFHN+fkPF/jBHWm6OCJth8vzUBqa
uv5B2jfGlT10XhSeiK3KIHC3VBNlvMuWRNs3XDhpFWryp3DNgMwV+iZ7g/a/uv73ZfymMeYqHF03
+BwNiFUf/Q4Gtk8tQnoIMxbjar2sBFQ7qAr5XtkUnfn6YdYxYhKMq3+QN35wcfEGuDoRIB46Z91A
LP1BbdlAZa9RB9sn7NXGtWNcmCaJu5VwVDbL+hNHNnk4nVO5f2vmSbklUfZ/0Xma62f/7xvXxeJn
Gty5Oh4q94N303CrtCrzQjKCSppHZF+nXmmknnTGgTTB/axAOxrd9Fou7q/KWdrAtW7zvdorSLcM
teQXKZpZMJO0fYElJpjBD+c8bccHKatvhU0Rj9bhT/LUj26/9Q0Tuqu7mDotbpmP8tS5oOXjURlD
zWjpr2jLSa0KgoqhQ5ABF7sJEq+QZhwQ6FmLaDahueTEczNCD5txJjaCs7NZXaKMmbuGXaQFaHTI
zPap7uv+POj1dmjR7zlC2zM3RkS+/CiUO+xVlzJwYDThQ/sYLhjV0co5NrjvLkU9kZIalxUPFN7G
6//17nQlVj+0eriHGTJ++KCq0mp03mn7NCDBIG3BY0sTzbYZhy+doBJMWhrAhpN+bm3Smv77tX+X
3vLamCtx2DH7RBL87wUEIJBC/d7ZJ0O3t6B3uh0izQHDTxg4a9v0v1/t9+XKlQCfXSltz2PZ+vBq
di9MUOz8pGQs/lRV/QmNN2RBuvuZUfya6vDnf7+euS4vH54B6VlCJyeT24qewL9/vKwpICUklTxl
YYiXCI8LJfHe6EhEqIa12bGOCJKKtn+kPddr3FpoCnbbCmrhfeTVtI51FFH9fBeNFrWXEsrJqUqF
gVZJa4fFf7P0kXyMOpzQGp3cP/wEvy+gri3XRZSTmOC7D29ZmYzgLwlNOMWp5hB5Svse3tjNwOd7
mhxvOuDJ/SIYhNkeEzoEVYPvFRM9tlWOqIg+9Oty34WkvubW7DHOsB9crX4zkzp6XcpPoWyW/X9f
8u+LLeHPK4eXt539/uN77pkKV1ktzROtBhr8kmmHxOV3QAF4NLAHB+VqdKAVHhX6+b9f+u6J/fB5
cyc7WGZZay37437o0LzltQvzRK5rsWnKhWxZF+XO2GZngxwDP2xh4hq9W/tW2jPrWjW17Qo5ReM3
/uFuN9a767erYT3DNy9tW4p1hf6Hrn3Uk1IQJ2WQJ9WwXq3qoWXV/Ny4/+L9Un/iVM4DR32okbf3
hyfb+f3R9nDpSAR1DgOb35cVZl2uXsb6qdb1r/QEa5QjYv4i3X0h8ucFltJVyIIWaLiOcHScXNT5
DEli+91JzAMOR+N7aziHZajk4whknnN+YrQ1HkjUDBFe8V3C4PJxsgwQN5QYdWid7qSLbGzgFUmw
Quao73tZ2oDpGLnVaGqvURJtBX0WH8OI3BUNZJJutr1tUuVekFrF8yj6w9B45ZmhxLo0yJkUqpAV
7GDVqGZJ7QCTF5tIvzrKdK812MuM8j3Vo2dzAROcegwKlREeon7jcqOQZRVN2GZNe68mCAxRrV0M
QQrApMRBAyGltCJ7bjUKN4raSzeqhbmYx7Cz40SVDjqZge7oXkonf+mj7DZ0K4c7Lo0/3C7/y4YN
opkjq8e2xwHivpj943YpE06PsxbKU0QkynnJ5B6lwfc07tynsdfPboQMI5vRDMAE9OeO/JMyLV+H
KZRHfWkZLtOCjRp0xeaQ78Hu0ydAy8iwpAYi28hPkuQkH4eC+YcLl78/8Z7usMpSHnuucO934j8u
PMpHZCvUgKe7TFSiMVm0+ReBHPJ7UbTvrjaf8lw6D9myEEwT58yky+HWeyu7o2Y7RUJTUH+t6Ahy
qfJkQ/dZoB5spw3DTnHMooq+InQrplXbkSnf3goB7vY1s4aOsZbhfRGpQl5vaIV1FjmTfBuZ+smY
6tu9soIt4l2KG2IFFkYyjra5mdBDZrZ8tgrxBGWqDvL2L9yL1TmY8oRJIUvmoaGD16rZ22nvrqgx
pRT43NFh8fNR3Qve4ccinEgbxA12qHp0XtJUX/+wpP1u1/F09mhWEQPIiH5HdPzjzdWbLl5Gly2M
yFSPZs+1c3qiN+G/bODtCT/qC6iDq2oULmt1ypvVJB0jisg8QEpt9ofV3fhtS7UF7z6+YQ4dGHc+
Xg9IewaX7byc+HjV0emQVDgOEHG9vSYWnYT+KetL4qBhTJiTXpM6gFK9dBi8JXHVXQZsqn+odH9f
9bkkF+ugbtseu+XHAspdTDTZNA9PZpwIZKa2T4+egSHzhiw2aM+sCV4OyJAH+v3zcYVoF/pogl53
xJ+QBb/V++u1oDU2dLEWr/LDml/gzqm7UJ8Bdhr4AnEnHLu+2SeMAX018KGFJuEpEXPPoLc1A6IH
16ap+jHKcrh6TXFjrh/y/wxW0HDa5TBJxvcyLe9/uK9+353slS3BoQRzEweEj0ezXMTJBJdYnbTW
9HzckvqxiPQL6lhyqRg7HmjAKpaYLnwMQ48InH1T8Wh7SRFftORZEG28UY78FEdte2zHZPDb1i0u
YD0fYoDJanium6nYsNxde6+vX1ghijMTSwxH2ODNgWW4yro6mK2s3S6V9zUs+58kdhV7YprCnab3
BTqrGh5zXCIIl6lFc3EVVsdNWOxGF2IVR+u9QKlvdY48ykYQbT4XzrY3m86vMQudJUBYE2Xazhpc
Zz90pOKNhlMeaBYI5EG2tyOhKgnARc6PPNPAiRaIVosMkTdqZEhZsjxPgrHw/UvdwwgY58r6Oxa+
YqCH+lX0lwW3JO4QMkqWGQnCCPnXMT8ZM+V8mkWfChMIRccRN0ryrWb1xhEH569WRw8yisXd0Ht5
gEXWbwgM8R7viyjxb9lZd8eXuRm+6tWCN0LbKpRWl8TQnruVUhJNaClIn3iI6s8M/FM8B553stv5
cD9JJ2H7aypRsKceXvuanWBTLpFxNfKEPa4ID50lpz/UHL/f/NLgpI/f2JOCAPq1JPnHWpWUOGRQ
cwFtygSntXZzr6FrtXXxAO+0hgECiNQ/3MjrE/WvKsuWBo+95VgMKRzxsd4kJcrsxyluT5AF+x0s
yod8GL1zSgQsIEKCORdX7PseAOuqyiow8/ytV5CD7V7++1rMDwcc0l4otUx2QsxgUv/tmSqxfhhN
K0njQDrYOG554SFiC5Y0bJH97rFvWEc7DgnTHOZg9WssxJ0cZeV4b2mm7WKSXtvSVQ9JUn6nEKFx
bGqbGqHjpBXUTh6j/CV+Eoz/ggplNgFr7Y7MhG01TeafVnr3Y3sJ8pdpC9sW/Cym4Iy67k3/+Dyt
nEmlhWj7FE9NErhabJDRJPUTWCr62vffY1k0TvfvMiJB4JgkR+XARkl7nND+/VuwdXybu0W+m4X2
Nk3Zcrp/SajikbgTp5q3Mrj/kdQqmoe0LohD6JeTOWUMFPr+IBDCMQRpRJBlGCgeAcC3zcIwJbXF
KZEpQSdxPf3PtzrKFC2i8YxzXEAscuettLtfhTdr5M7CvJAdabFt0YWS0J0K7g1ZGVuVi+JgyeyQ
gko4wW8MiQMh/YUIi6WY3NLv129nzEIMJE7l+uX+nUfSAVDuUucr7mSKVaE/lbLHLAOBsA8B8Odh
Ex04i+aHybb2pqsjs5nil2Zg02IVQzHXvBZ9gdBYYxeIzWXvxJ/iIpJ7p8HOxiwBvbhmJ77Zxq93
Z+bf9iv0gljuIlB9E36gYWYsU+dWc9OSb0bfnkJRNNfFiinAW3jFApuWr3fEWBcr12FCS2Iy3HhO
jdF4LWOg1mhZQNtkjApyBqzGbLVnD0/Qnvy6bEN4m3txChHQew53tQWjcV1HZ1XfrBTKdx1l7i63
+vjQYxS7XyUz8IeS2fsRDmyy0Z1SvvQZEGIv427g+MJkHolQANSov2iiGi4p4icOF5CbR9NaNm1P
r6kvx1sYNvprGukkCaEdbi0vBDkP7bvhGdK1RrAvdbUWxDBlUPtZD1EZ5Y8NEE2/ylBg2cq2j3e7
DtuWRkIkoyutJQ0i70vs7TN2edxaoE1oUk5ljHhVaOU+nqCsRh3HaQ+0567r/sI7C/tKGa/KyoSf
NZGGB5SW/FzJ4oLKZVU7yYvMUJ5F+Cj2PSLXPc4tw096zk9eAzUNNuMrgjFzC0KFeFAQy1VGkkjv
Jhrzn+iNHtEjVivaUIZ1cPPYOJqFdYg47KNRX8wt1LPTnCgiPPysbIwvZSHfrLL44nYRwlL4h5sZ
Vzw0wXanjY48kM2GlS+q4Ltj8a9jXH3taH5GOEvtXOYwewASHbp4q3jRdGinG5fp9zb2+L87lHqG
7NBtn6sGlTpGsue7MXVeZblT473CcWYot/YyJaXfBTbXY2XAXy41oo1chbxqzJPPKGGb/ehyG93d
xSEK25s1MmHSEjv5q42/6dFi773OAD8co++bAVKTvUs2HMnp+HGAvZNCbj4tKGNeFRpxP0vyGHES
v82b4QEjj8Fqq9voRuguOINC1BKL6Za0VP1iTLtdkbjpoWv0iye18iBGfM9pjnlxwvC3tYgsw4Ud
wizMBS+/tC+zmTuBLknX1jLMXjYg9ZSdd+NmjDyrozXb9QtkhmhTt83A8MQitm5hwlrmq/4I623Q
8+TrWE4REOQHaHnkE6lo3XrJ1vR6HQlkG19olsRHK2UV6gjSoL80aLtWELcAu0mHwCLzB1CWNHMc
6iflsuE7TKi9SqDQw1lwVvs5+1lnSEXR9tUXPUlWZQqGkxxh5cUrnzip9BdavfmWBqS3aZxU7NzK
ImNHqyLy4zuqTDtqXqlrN5VbWk9UTFhWvO6h7Afj6gnCN7PmGeNOAZZ2YI3puiUPxt6joWJN6szP
H5/s0twkOql4qSznGwqqmDtg8UflNDtpxe5NizrjseZhajjObiLEmKcEH/zawFWnsdHIP8VPHDEk
G/QvVT3RkyvVa2YSIKsw0wd9HT0iIHZfsuwvNgYmrJ1wT33BqYeTZBOZ2DYR81rQsx/kGI4IoW5k
S3WvtOWNnd7MAgJemZ9IGz8X0wkMqIO1pP+Wz2RfJYWINhHR4UGLLOlcVe5zp0+St/RbPERHD5/M
KfMQwc2I33cJY23fzkGGy3YsPhXZp6ETmwm31TlBTX4Yx/rElDEl9oQtDtYh4O6yRtfoWJSVNUvK
s0Z4WE10iWNU3iNx5w6Ad73dww97skpafX3Ng1/VpRVoOp60AYX5MSlK/RjNxSe2fBYqNKq82zqN
Pq8bMCShb9tQE3tYkEhVzxkG76OBFKuoUvdpKomEP2gtdOca6XTiD95ea2qeZl1eYfD/yiI7mIm7
8NEF4JKWE0AxVFNlxLwb4Wx1nolDq5owsEvrPWxmwHKDNHe9K6mbgayhuudjSGs96CA9MAFWOL+0
fZRjFMAttlwZSdJo0xePBIXC28XYlre4Yop9uICXzz0jO7f6gzno4sqxBa0afJpH1ZKtFCJrXQlD
YuvSs99PfRtUjuleENARvCxJ70C6RTRbx1vf5/OuarLpKEWD53z9pxkKJxtjpbUg3XF5OKYXULyM
hFlCXdagl8aMgHRGw4R44mZJIV/IdvcLpytvy1yVe0WgxmZpbQwnY4bFJxxcgl90Y8s7CSLQkXgp
5261jCSXnjAkpq9T+k333myi9ZLB+WrD2+gkdDM8TaRfTWp8QaW2uWt/qyxhzBLLb4VjoypM8/jo
af2WVHTroSiteduO7Y0jJRTu5uCO3nI09MCilOJgNP1AzoH7sOieYCh2vl4Z8mANzjXPoqtJj/vR
7Oavs1WH5HDmF7PTvYPZFvpmEUhtI+yJm4FkaSKO1JaUbvvQYZ7w4e6RQUrEZhtbycaeaTP03Rhz
araPRdYYQdVYL/exzAB862hrLajntHwXOgqOfrQvfdmcrVVsPUUCmE12IfqtPZrZwDg5jDBaj72F
ME9N5CQte6OoFSyqap9EsXGRo31e3PxH06feNUQWJGjw7PulvTWTIOw+CkFyhssAGTYk9+Rczl59
RV+GpNiqtSOTZyAveuttSRaCEddA6oggCMzpc+W58YPEPmHMhntpWjtwickK2lB9uzvLYez5blPE
23bpLg3Yal96EGS8ngj0dRjSryFhw5gFTWMQEI+0dTsl9IgqGtEAtbg5HF0dwTvHgVsYTzXdkXT4
S4eRiBiBdBfvmKAp8eOwzhDoYbi3Sqz3do31Xa0WRhyi+IRbwaAu/o60eDrUvbihaC2DOW1rRABD
SPqDh04ea/TGaNz2EmLP3Cem/JaEQjzIpVuNSqCE9fxLOClrxzyUzFHgoRsHr0+il/25dewXL683
mZVqp7AAW2dXnECzWr2UotPPgxUFDFHnTT9bJc3i7mBg+zUpzZ/p7b0Ws6kTM4NeRYXZMU9yyXh7
HLezI+IrcpKdWrA3AyhxLsbQYzyBfUa8ozS2mDLyNae34MAsb7aWvLGMtydF8+hxYTMWyFuPwo1Z
QPrsOizSe6R1YicIKBMmgggsGfs13fhO94/Uoqc74IT06+l2r0MRTe9yT8QX6n3BMo6kW2v6dqvx
5BNKtuioCyM0hQM352IFltUPR0QeXRAJd3zSPHXUp0h/6AdCJr0Iam8tSQkmjvsx1S1QbUWOaWZB
eAezAKFKl3wnvWo5TmrAseoVz62RsaEV2oseWWRCCaLMHStFfCIVZvAkPHpTUz+Xa0Kjodnrzhkd
wprXmoj+HUX30hTTm22o8JluEXqoOjMfR0zWtIcAzMxph5gvc4tDl3FqwduENW9czkmnL4/mAHig
LZT2Pov8ESfSYGvOr5CU6RZt1TfOw1rQmv0lIZ6MoAS6oH1mHNuspL6xuDdIDaowtRy7GufRaHfq
IvCHHuzG/Q4dwMQ5dm56pmRLOBcELjb11pKewLgB3elvEXAHnADxKONUzEW+3czqBMfnUyNNohfr
8gk1dnVMYndiFDA8uaJwvikeMG/BFjTkXXmKEEc+11CtW1aTYxK52I+nIcWgHq57BketCQpfan2x
G416sOyQJNddbQQ9krVTVzfJkTCMW9SQ8G5ZpB/bMWqbyfZVlY63aLR45tJOXJ2FXblF+j0nMRxH
YT16csIDooDLz3ipvST3Xl2BxxF538PQWOdaze2T7OruaRxRRI418P31/HC/bxWa8I1qYbh0EIP3
gyMI9lKtcSXRxntj9/G2ckYPj9FnN9cACUb0sRBKhzbw1HxcNM55nLDfyNqB4EyQw4aw63LPJ/N5
akvJjI7VNkyJ6vVQh5ZtET2tSJm6RRw/Z5MFoElML8UK6VTZeLBzjN20Dd2X3P0aLhIACqHqCvzK
31wRHmsithdySe/jgsHE9sTdhnmxChkjgm+PO6vepiVpmTTO0FyV07HQ11jt1gJRM5IShNd4Ww3U
A3kjAFzk2bL3cgXdIK+sC1vNDB/CRIBUl79oZXhbpirmpgP1vNHMaSa4EVdEOEmxSxHpPYhK7BDz
ZOeCYRMYTODDgP9PE0MWV7Y3/jnEv+mMhDnL6n3vIdWY9J64yHnu91WovwCTT88zDel7e2vp4r/K
kRmuh/PVL4YwvWCxZmk27VdG8K+qnK+thqvLooKbyy7F8UjKm9bF7aFq8Xoae40YsE2/soy6VL4l
ZPT4TQeSPFxdTVj1u8cafOW+hIaLgsI9s5CMe/zV7s6k+RUQNvjN7AcBkmwk0C9HueOP0bqGlbP2
SUe+HElOBsTNBblrXhmWTV9zEgnSeVfkuU1pO4EQV8jbo7rkvEU4ier77GT04ano8+rsNtn3qG+I
e4smHB0WU7BKMA+7I5J69LNbZFux32feJqEFdYWJsyvBGD+JlEIyTNvvc+wRvRSiy3IT2NthgffT
ZO5iJxNp6QwYzmPUi1ORSBpmlRxOlMPJRRbnO5h+amJF9G7jAfdONCTgYE5shqwy5j0sUVFt6Ftg
N5vUcXAI2UlCYo0RXB4m0/zltLN8KHSXoG98EZ2FJ6WZU3WIkWWSFifeLRTHW5sTBYemcdmMvH8H
p31TJCiS4MG2Pij1fAdBURvpPPieT6bY35gJpObGNZwTf2zi9kGTw2uDanHT9eTi1SS2cWAnMQWW
ff5ACzlU1XRRcjq5nCFONQiwAWXdFsVvBlXLbs9Oaj4ayu2eOZ9ze64G2SK5jm5xcjPPesSXe64G
4tQAZUU3+vfBSEb91gFAHvQOskoiyJtL29TDJm+bR6Me5s/DDk25X+vkgHUI0S1ca864dFdnkOdo
jPnkwUPsQlm9q5a/eLceSrWUwTSUjxlWocCIUF82uCr8zO3fmkG8jtiQsRnNwE6sjZOGYMJgEG1Y
+b8XWowHLTebB8VrHj0l37TKe6dW8RvLzffYailzaWoQHVhioMnTh6Yj5HU9Zbbl/HejNK9tcSwd
Y9cZjF4Xyd6lr11Lb8yvjRlT8A75Syh+GsC4sIc3M2WVPOhNZX52w29QFL9HE54ZiwyjbWzm+CMN
jv2TKdwtNksjCLuetK+4OES4Y7JFdFtrhB0Te/EDzsEf1kAh59AY8G2jkX7Y4whCMI1bzXzNoLf6
hjHYPxZCwd/JXI0eKpIFlsI1Xr3c9rvI/ipGOT6aSX5sdSc/p03xHLUcvIhMgvsSTk9qJv26c0D1
9hlJ6ODR3WPSm+duiOZtp4T8NpL4ttVmeSRqk4gGMi655Su7m450qs1AS/AY3yu4itXVSJheJKiO
+ZE8BG1AGJ2RpCH8gvtFd37FBv0oXJkYvQEwHxRhl36HYjV2OL9WimXH68SXjnvdj6O5P4plnHBW
aeXW0+ctywTpIr06mzMj0NGAycpYk3UTARnwpylIQ11gcKArMaVWHoAhFrtw5t4cB3TGZYWdhUxb
vUhfPHu1V3YIB1H77t3G0gL0b/VGaGFP5RyS/BmmD7jGlB+FSwl6B4vQskw/HRs436KnHh1B4vDw
Cq4LevejTpP2AEsE6/m4fNf2cHlw/HhXUo/UyVam2kwiHoM7vguqAOykCdl+ZBLhpkyatXfRJIPi
7GTTvPQzCdBFRtPeclq6sBzr3LLu9gRF8ozmHKfYguwRPS84XPpVY7Y1o4pcwD77NvQ2yVqof/zW
JkjPpW46xlX/pHpPEHvrsKXM+r1pSidv/TO9nS9GYUSBkOW4i9T4lYjufqd6coGyzKb36TjtFpo8
B71ptaj0CqFN3OmEX7LjDz0kiaoaCSSdvzYCXxj3JDZUoHZTXqgvdmceEwvXs6NfMdESPVUfy4mR
2QxwCOjKBrjpdEPi6fhOy6RUb7fTYIpjyCI7uHZ3XnT9aXEz46paACFDq+HYVopnh4Ooux528j78
3iqoCW47cDc3QDZc2VW+7qn0RLBWtFlcew87Pj1Dr885Rink9FWzZ34ijjX2IH+BmHEIF4xVRti8
898wv5jDtk8S49Kp5mqqyT4S7HhAb9vdvFP1uIHYYtMtqulO4Wo5ppneBZ1Ru4Fpdy8kpnXPeZta
JDH0tBK14tZebSWtJ5lFl9at/tLd3N3Wo9XsXcQJNCpc0gl7abw2bFXHFRtdtTDTJSw3ReKNCtkQ
MJgfkTTPz0kO3iKb3VW/kTykz3njyrM95EbA8nFz7BlcgGqijZmyRC/xbF+oRInkpocciBaGRwrt
9AnNKkO6BoCxtFXH05jNjwKXG8ZhgsLwQYonzWWxtcyOBGwgM5ua4OENZ2XJKGK9cxuoMFh9hz3w
UwBdsowYhHfWBtg1jIZaxdtiMp1dZgzsa5pJu9pL7K9q/uHGuLO0OuSIaU75VW+Lb6FXvg+Spsmc
v3Zkn38yxwW3KfpHsB712ZTjD878JFCWeEgE6t9HdqvAss3y0gEq2Qlc2z5tbZgKkfXcSrldWDhf
KhajOXZPkqJpF0/W9xq6/Rt6gy+uUW/B/LY/Jf3OKPvklq64DIMeP1gsyAaaMuKQGB+4tFsOslx+
qqSKsTbkTK7EaL2F4VdORK8FHaPnKspEkMTQ9odcZ5KRzLsljjGYqiQ7UNBfVEk7XUvD+aWtdR4f
cgnweDcDKbJKbpqFnlRsR90THq83kxLoQdQXzSRRzigB457mOBuYBjVvmRy6oMnahoBFNkNyHqfH
pqn0J2WUX/DT1be56n6VAzQyU6XkFSrN+bzM5kqoW7RrNeP9yNRCii1Hr0M3eCkFlNZdo+k2QEGq
9k4eBsJJEQXTYttAIGGtsldQgeyb7NKinj6FCSFJ+WyeFiwy+HmQyR5RctLo8nLdj83yRaXT57DS
pl0MQpekK3UWa2vEnseRapvDXFG18xUd3Xw1WcoCbZro6g7zp2yIrNs48w/7FpfWNIpqN+8ZQg/N
+BJj2TzYI6Hp99/OdTi86N6RzGn9Ma/ifeVUxqcoVlvH1IuvLdOVfQ6mYtdWRv/JaYojhX8w2rjd
/W2IV5n7EUINqEjtm0HcrAJ68hZ72MBdz90SCSDzPrsUCzIyr5BHp4c+xSnetftzFQ/Ah3ltHCCZ
v46kU/wO4OsGe7t/5tfPn7fRH3387/xiv96itdzDCznLq3kj6fKz/YNusEmyFAx0gcEfkgtjo6Cn
giCnknj7QG49VmHoAPMBvHF7US5Z4y/o2Em/S8lSh25j/T/2zmy5bSxL169SUfeowDxEdJ0LzgRF
iqJlSvINglZamOcZT9/fBvOUnK7syuj7doQhAARBDBsbe631D6v1+rQ+vZ1gli1u9kJZeothPazV
jeFiZnAOz93VftU+kL1h1FuYCAuSzlnCEWUxupTNujUofaxjDGi+D5SrdvIeH8tzf1af67cK0Do8
EzhRFtpPSxLXXr2CCSY1m7bfksuHvQoSBAaJfApG4cZYBM9BW2ywMyphS1GobAu72CGE2G29qNWh
4uOGGGmjtLf77ATtLj/ZbfDW5+nAg2quqVtr32MGAguGsxLSoLG187P8IYm7/ob9sbpsByk/jkDu
zm0vXyc/29R9l7wwE4FMwjo1S8PkhUzy0qiAIGChU8It1/UXrTPJmEUMN6PsoEH4yDiILy+YYC3g
2Iybc9OvYGS65xjhKu/L2XqCTYmNM6a+9Vi686TUi9Itkfu8L1o4yuN7BesnUqPKtVBtc72yrtx5
cZ6La5pGm6YPCuU0l8rXgxQ8pGRuN6WwHXcKE4NhMffLYkV1ZDcZ3SoSnr95KoxeAr9kqlAv2wyJ
fZk/mTxk9UOjIkOspJgDR9qDRYFwM384WwWXnZ+74gj6XpV+Wl9kFkk4ODhZr6TuPPFxG+bhZvK5
bp5D1kZ0+7yzcdPgDclvYjJhIffoldNyPnQjxPlYp6a79JUCGk5buLjmYibXJFV9kAu13ebIu02G
8fvea2G7OO/9l3VRiYCTUiUYuaXJ1ykrg01lqRCZ6gALXV5oKEJJJZaNwk25htaZZNG0Bceo0vWo
AQwhCtVqIv88mdf5VpWQ0ssPkrjq84R6LLlTXA2YDuaA3I0EREKT6fU74U7OOCjHL4Mf6inv37GD
/6fs/zwWP/7599tvaUjxgwAzfG/+INIPONr4CVyyujW3v/3IyDCPp1vKN08/uttvtz/5yu+6/qTW
/gHEDKyzAvLFlB1wev2Puvnn36XZxivLqyb459919R+ybGt4fAgGiAws5e9/+13IXzP4yDBZa+uq
aguN///3X3+gl9wtGP6cbqIASv8jEEc2FVg2pgr2G4Sg+m/on6DRh443vHYM/A7h1spYM5YFyOHk
3QJhkWSJTg4V1xRz6uDWtlBhmjgwCJB7VFvV6quHciJNTnj3SN42a1SKsiSg0D/bNFDFl01FaTBX
K8xHFOyKcFILvL5et20N+RRm6QSyYS8E6XFhzDa8+L5WqTdC0CUz7yhIW1Db2Cq2W8U+chKjuVBz
EjFThRIrSVnylzLWhtS/dlXUfNHagdjd0EkF+gqhD7llpSKokvvOWiNiticHJbtKYSBf0w71tfGr
Z0NrrxVami+ag2Z/Npwc26v3Ttsjatb1OINLUe7aOmQcC3wAEl4JxEnl3ZIcrL29zFuGvYVJtooT
qowBosQYz4Kft3LU1j60Zpku0CJ5QvuM3E5arSD7v7QW7vPKdHCMZJcjPPKW5/U5BOk4FUGwotqA
7nXWuyiPReTQ/Xo9yNNT3L8Z1A3QakKRopwQse0n5eL4EKHnb5h+Q3HRRMlMtUHHWUYLbzBI0iX1
DKHKaqL7EzGK8eKzMYUk5fIUZQtSqKhPY5VI9U3nYhcfbau4VU6cBU8UHEWYbRBu9TaO/psJj3+J
/gaMVM089DFlljCnZnCYwDU/9kD/1ln8qJdNi0/TSPjr9B9W3b8NRlruJM9f+1ForZCMIdsGfCSC
O7yqKJyRY0vq/eTpgKLkEqXXKltaVjwtjBzCdI85eKK3Dj7njUWhapPVxIzQXl1UeaItOPFyoTUy
5MMJU59OUs5F1cdHbawQiawcVOAxVpesGKszH/3OrnO9sx9J4ZFXc4W1Gnm4KZKeG29VJIA/sbQr
UIvoeA7ssQW3ksUozZAAORelfCDH0zxYX2wVvS2/zpFAbj8oJvO+VfLvWajH21omFFUjBzirHeBi
X8gvvk5Rwbd7ncvjERSCQiA7nS+Qklx0XQeivyYUS/2KMQkIsanXXuLC3kAo3sEiig+DgjCk5WiH
SEPVPPP0aYVqzwjw3f/qmDhTO4AoTyATipWXyic1GOot2rvp2lOG7lhxF/uQsnEQqhDLpXhADQZg
g6wle+I6eeHVlY30YbfDTpBnvk8EKxjNxwQRvTyM6gc7z7NlrT1riM69AW/9kvjZV1lGfinvEmOH
YzKDKyQ4ut4/VBjW7MegsjZ4etnLUemnqxmGqDeQvrlJKHcpfY2NPAKf60KhD0HpFuVKsnRA1U9V
yPDMI72+scP0hcRsfkTPOUehsOsWFpHfNvEC7WSn9kOgY6Qmuis83FLBSPUn6U1OlGMj2+2PEqes
B0v2Hiab+J6XpIETvBccaplrMKpBTtayyY+hZMvo6+dvqlF4B78Mh3UP3RygWVy6nt1oC3M09dUk
Dcmj58T1zkTlcx8WenIEsN4z+CWr4CPGiCGz1OE6V6uroMtbRLwCdeVVmbWWOgIEWTGUbYVN5CpK
e7TzPO/aID3x3Kb5Mi9tJLFUEg1xClwhl6Vt7dfTmfNEUIEroVIzCTuExfIofQgSw7xPkig6Zgag
Y0vYonHLycrVC0AjzaOjDT8YpBhfYj/EmDlq4PsiB9lmA2MMot9SNr+NUqFvYfMc6PvzJag5MD3o
xxOkpuj9iYkmJi1Uz2TxuTzPZZoJCMuz2///+YhPMNeL5fnzz8X7lvNKq3LY0/zRT7PzR4Nhjhvk
8M7zLuZN5vW/7LHVMFDSYvWrfVPtsHBbRQxEpylEgVcMjO6zEkgyd16e5+aN5snnd2LG6JgqiQ1h
4fP1z48+v/O5bv72/IEFwG7htQBDRitpJ5hd//rZX49Amo9r3uD+c/Nefpq9H+38K/dZzYkOPO4I
KMyjvF92/Xlgv/7ST8u/nOf8naFi5DtQhF1+7vdzu7oCrYwe3uan6zh/7X6Cn6f++ZV57tfN55U/
nd28jz89svs3f9r9fAlwehXG2P8684LghPglyReEtlzpef/zRDdLVBzm/f90EPNH88p5rnCIWBMD
ZI4yvPnoMN6/cN9q0IUFQodCFcgEE/Qb5UvVM44wb/Ht9nGZR7uXOGconlJJyV1r9HI3QkxvWg6Z
TXOZ135+1FRqsjU9Cbcxtv5cP88Z4svzHj4/ve+lRhCBwfvnHj1UuaMC64+hjJF7BMEmE5yFHeKB
i3lWKonn7stjCHElQLVp9dNK/Ge6fZy/3DeZP5i/5wXo1gx4GHpx6NAPSGbpYrIIsDsbJ7r+AICG
7RzKmNBjRDDHnecqnXBEa/Hc0RF/XKmihjydQscbtp+PaDF3BYV6UhvMsnF1OlS4EfLu4J4xBs72
du0skTv+YdU/6Mnh22fjt4T8GfGgRYA4icmYd79PEBrI/3Txc7v5a9wNssEk6AvLagGAFqg+19Ze
LyDeysP3LHCqTVXVaUKtOtCWuta/ean5Jfd4zYdmXS0KEbqaIvTDuQRbtjmSJYzSzSbbjf1WY4jj
2iRFXNmRTNexUKz1hrYFeOP3Ag7Ru+QKGKPlMfnANO0QV8h9LkzbsXHSubKYmxeLZsJ6yM73s/Tu
POnRKF76I2/zvFOQpOINjMZkYlKYFbcUx0XsPcXEwqZK7T3kOMcJhbd/TdpQ+igU4D9o9+akSDw0
htEKOVd9HR5GbUJ7kJoO2opICyQeFtgDyFmytXtdR7UKiJ9B5sZEzQv5WxxwNLIypaporoUfvStB
FVqkPTDGAOqvG1VqyghaqRZmV74phXmsGJHwOuO6RcMlVWDnBEWQIFkaI/Nvlo1Hpd309jKONuOk
uI5Amyv6wdJ7EkBwQFeRQU8e+SoTMdeb4Hk0DU8YsTSoHQBMpJPWGXGLC05a5Y0l/T6HSy+DrNw4
doWGEqS4B7Tsstn5bZksGQBQ/xLX3xITwArKvkwu9sRDKFvg+yypi3l1JUhLl3W/nY9hrEWsbMFx
W/Ridl5OMBbfBgzzWhGyq+JmGKUHkENBBGMZhgAPG5EIgLeb/jTxydhiwJvqp17KlA1MT2p1kmjf
xmgTl8vq2O0iCC7Ynv7cAOem+Mu6kZQsWun+tLBFb+hY5LQkf4MbEu2aPC55AnFKPy2bVhBSD0Py
JQO5DUpJnPf9dMTFTuYrLiYONhyLFHmf1dym5tObG1w6CenV+30Qrc32cBOy5L0s0h/zCc9zn5N5
XRNLYKls7dUTuZxAZGOIHzNXalQbzvC/VpJKIrfY1HjwiNYzN6F57nMyX4N5kbcJw9VI382WqJrD
G99HHPU++VwcE/mt9/1kmY3yGRifMS0hTxXufVbTUZ6EdkQZB1SZq1YSDXpu1WLyy2Je6xsQpd62
KY2Kzqz/eUJdmOGOWOerdrmlWbh2rw2UG3r1RyOP1TrTvMadJ0GAjOHgcb/qsvR2Oogsv24/ijDW
17VoT/P160T7mefmdZ+L1K/cWkXF28P/b9sa5gbUM81ogp8z9lZFwQRW8lAA0o56tUT23FDq7cg7
bz4hnUfayBVg3zIkoqwmCMQDTEXbSQL+iT/74KqSvgHct+pk9dH2LH2ldhYE/1GH7Dyq7SoO5AQO
VfTgh9Fz3zfh2q8xtVAqHbV2cQJtbPvQ4kSHDh1lN5/F/VGQQD9nXYEZXt2sKOX4h9aC4uWPuLGI
htBoyAAPQfIciwTh/U6Luc/GYFFIcvUv2QCwpQIbvBpEbKQnt0GBF+IAsMGXgQmkLIEVi5dGTuqy
md9qqD26VEOBecCqYmgNeC7YdEF7bQtH2uD546/KRPPAMgZViruU8UAdfMA6FvvZBiXMLZAn/FSk
aqlD8uE5RxkMXCxcgbIFZYzW2lKy6UE6K8/W9aTGu0AOgdrVey1SWwKCHnqD6Cwana5M92QpXszL
kOiNBUwgJE4FIDDLZPw2kPxfOjbDZlmMtQcxikZhg0i1lXAwDkkWdKck1bu1VTtnO6p4lqrquTe3
GmHv8r539J5ErOZBURC/20/oHYGWT0GJkTcsFxR7lwpQFDiw+SqtZR99JN7zNfAnN1Byibq08lDA
RSVPKdbNn04RZtlV3ZAUp6+ZJv+r5yXeJmqg59X69wncvavWUBQgzlghuxuwZ3HDsvtqSDU+Din+
bW3SUKaA7Iu+DgeWIfq+bWP1AfuTx4q8wFqeLEbhHwHZ1kNQdq9KTeleWH97fq/CFaTEPjglKQh6
ynmCTi6ElVqGOsizaFdolNbyF9srwx2p67xp3ERM5jnoBI3rOUrjmnpr7q3uEaPHCNnDAI4Dfcka
ll2zuG/A07uPzZvVVe2miXosW2QPoHxo72Sv5v0izi0oOmspDwiNlKbodMWkSzMmJFmEw5eDB+8L
UIKrLzUTwfYkFE8ULo8ZX1GrT9Zj7JGhtUIIrQ1UCa2wkITj7TBfHQzN6XcxRdYXE2CPZSpy2wSb
qTvP2XYIR+ZzpSM+kerxkEpysJ3Xq+Lhmuc+J/Nm5ud35+V5r3GImEGhcAPFD/203Twrq2a8Rh3h
4/7deR2Ak32YYWCXGe8IpIHgTtD56gFIAGsGhVAb0ReqVNPRmZT4MiKRvYv6C55Z0ppKCwVOS6TQ
JEpNnlbjJTMsjNH57vfpdSpAwcyklXbozEUxdRJNDnNAmK4vfgua1UYpSoPzUgVtvKgyyqXAjDyM
J4ZDn8IBB8cwgeVwvsHugjs0klPyutJa6nXbL0ikAidFf87tKSReJjV4VyJkuTX9G1QEmPfopD1a
FHiOniIpS5xyxpsFJHwacvOrSu5rR4oJP6nO6L4hTzN/Du6wX4P6TNzOq7wvpdJ+NQfs2PWgDoSL
oXUq/aI+IYmWzSmXW6DmF/j28oOf5AA56xAHpon6lcjH3GDiKEMb32onTjbtZBZoe1oZOitI2Yu9
ctVo6qGhH50w7x8N8sKL+YPGlt4C5Be+9FSYXEP34nU6Fi0EOsb1uYwe2uBMb6UyWJssM+DG1850
7YtgP5/EiLTQEgtOfL7qUjkT/fBAMF4/2yb4znpEhsCTK+8JQSzlgLXKSHaNo53IKUwoGr+mwHO3
1tAoWwXR9VfDI+EoDhdH1mEVRKZ66K0Er/HYDu+Hq/vI44VNqJ07f1QeMm3077scLX3XDYZ6HbOo
2eVj7myoP/VvKRXDeZcBqnAU1TRkrUGaoMA9fJvXywlyWanvDY/qCGltMkH86+IYFNzD7EQuv5IZ
zPc1cq8b4Lv+zejvN1gvaU4Aa81918vtcxhPl3mHfYEKZGfYzSkYCzyxcju430DDzr6qMvqU5RAn
wEaRv0Rvf7jfQLk+OIHaf5tMu9nEiNHsVIi2X1F6fZj3iuAXViKiibWe6T3OzW6+logIvZONVqFz
jOEhAKG2mg8/UxheqlZ+FQYq6KwOm7Es9H1g5c5T5JNgdUYte89aHRJNoL4M9lRuCJR914+q4cnH
nve+Retne8OUolcp1FFfHavSLeiQnmooLjyDaf4eDjo8gnCkBJ9hnaeVkxCtIU2HzKKDQs99P+nY
bjCCD94YbUGBA3vtKohSnUdkbe/7McJ8jZxDByqSTJhkgTsc0Dw8V5WPNIT4JT/NV77ceW/IKhbr
uEjxqg8U5ZE0McKb4nyqAWp2Pjbf/FHldnsqL3o7LR9lL6ju+6CeT9hu2N+m0nJWQ6FED1lOHjoJ
pu6+RYsRJTau9c2uDY2im948pHiUnQyvpqAgfmWgD3AibLpyhAmzQdIeajMoTlZdGfddOCBya4DF
8wZyAWzBolSEjYXlHHlFQJIUp2OB541G63vXQs1zTAujb+wIaIIK7uFdnbwnvx9QjnbCoPcaUoB9
fkz4LUjWvfKdvOb9eErZXraSFJw8qfIewrDBk07TE3CAh/mXlKnQKN/n+NZ0lfzQemDtvSlRb53+
Mm9Qj8O4rORSPzXKWDzoNSKMjd8gKd5ye7qONLWEKxhDclKRfSNfLB+dedmbarTqM5SqbZB1nWKW
v6E8h3F5q99KDVGZJGQfJe3zgHIquIIolK5S41/ue3OCLwUSF1dPwteAalZ8sBRJP9GYUHcPABHa
3Kx50xhsDqjesLwYud7t8thD0jbPjUtuUtCYN8lyOHQkZ28ADvEdiMvqpCp6f8BjR1urXVG+yEkJ
+4DT4Ol5buWquZJaiTdg6By3nOzgsc8dnZFPVn/XgNDrYlONoHZhItnwpKC2v2PwJG0nU4u+WD4p
6YxR/m8prRJPAelbJOnZyl8lUu2fAmvQD41vD2t0E9QXfdJP8+UxVfvayVV41ZGH2Az+gPx5mFWP
Qy3JS1UvxMjoZd4S3xGQqZ2iPA0e1eMeg5R101Wo4pftF8h1uA+K6z36yTrXnfGbFBX1qmsb49jL
fvCAAjI1Ms8KXqc2Ps7n4hTOK3R07asVSB1ak3bjxgASHxVLwhyHtM270h3nC4QpJeLl01Q9dXUf
g9/vxm0T+8aXsJuICcWFwflpY1Ou+uaBK1vZqtMfLVXKHzwdkVMjrJtXcHWHeVMydbcwyHhPpj3u
kl6SbhVpgJeaOfYTJswjyVdNf2/Taq06lfQWt3jK9A2qIZmhBCcjipFqSJPme2o/jW1q8PwBz+sc
S3rUUll1i1IPNhT82xdUW47zvoJG/pCQNnqmvmBta5xfdu3Eq9vyYdxy1MZ7F2K4NnrKq4MC7xox
8uEQTZn/mOJ6QBaR45kn8yJas9IJG/P+oIiuaf6a+P68hebfnZr/rzb+V7VxyxQW0P+z6/0lyH/7
8bd9ndyy3/5QIb9/8fcKuaX8g0q4qqBgQDkaN3vUKH6vkPMRBCZddoC2zQ72f/upXI6KhG6btoIk
iqlSo//0vYfNIuMWpSms/l+Uyk3rF2EwHSKtraH1xDFwXEg+/VFXoaz8tkodJ99JMAwXqh98G93A
lJ9xoVG3spefq1pu1qNGWNJlDTIKzmBu8izaV46ibNrEOgnaXnq2y+7ZzuEAqSD5fIIcLXywqUMC
kkRyN77B8j/iArbpJR0M7DFIGb/kqH6FT2VmnfrIKZZGP2w7EnKO08H5zW17i3rDBWUYXsvFUwOD
DBfJGMQTgr2KR6kSk5hExua9sfMGQD5V4TIGH5m0MmyXo1XZ+iqkz1mWku7GWjLioFmXCBqmdFPG
R0PlM5O+5XEwwBqTr1JknpwMEko5IWfVIKoVQbzMuxi1EjX6wJaXUXdtnYqkA2JGXSdOkl2jW791
o7WqnBSSaN2rS7PWGWJgQYTmV6zqK03qt2XVPjc6v415uWOlP/pxvEjwd6bA/zHCt9AaoIMGRWIG
9lYofbFMmEae2h1jDxdrXuQLa5BWWdY99XJyDCEVg+/btVnOV4oVw6291I+wy60TslUHNO8OuSOf
HU++BhKkezjQHtBGws8qVa6Yz1GSrtZ1PeLXmRyrJvxQCtKtUvji1YBZ7fZZDYzXNvbXKa409RpA
9wlo8TYd4qMZRzfFmHCt4zTj7Ngr3SWQvb0KpB/NEximG12Nj2KorkfjITL7rVPFbu+EbhVJDGKi
Ywis11DCI55KEEY2Vkd8qjerMLd2atJvDUEwSQVUW17mlvlajvWGWOEsT+axGXlj4l3j6MGHltIO
oOkdBjjrHgV7r9RRSsTnOEr9BR5AzQLC4a7ll/PamxbJgP5ag1J8o73GXXLzDVwBccawqa0HBvxG
KF0ZtUbVd+UqPoo7rHj9tSXyj6f4ux4nH4YffJTNcBGXsZCma2nTqPXpWSSOY/kdHHcAA2SJKcZ2
RC+pspVVksX7Mm4xYusvDhiARZX3B4IhRBlUwPaa4w5Kfx6gu7Zj6KYIOSgGOqAGBW+uYDEclADB
Bfw6wyD5sH1EROWhXaKYt5F18ADGdBVtciphOYDD1I3QhS39bhcqNrTrIR6ezWC89IX+ikWkO/XK
UiviY1VGt/k3RiLPYdTONcYlfo8sb1v6H15tU+fPBmR9kpslDwdThwfBXQkQFIq7JTSfY96M5w40
fiiHr0YbfVQIv4xas0mtiCJBgqhM7CJWfGSUClQZf41qvA6gHVM86IdoOodTfIz7ZlNGtFUJr0bs
paNhW5XdRU/a50pKj8BUKDB8H4Lp6kztBVRm7g8XRP+vlZnc6u7NGRvoqdPVKqeruIOtPB6khIFF
kN7EhRHtUfjIW2GPQuZ0rdHu75QRGQB1IU7JA1kxGJgpEqcZKrdGKqdzX5NvVfst0EV1SPe+VrE/
8JmcT+wAt7HxA+6N13qALAm1JNTt7whwTwF9gqe3X1oJxBttO46Hgzi2xKcvg7L9HOICHk3qNooy
/E7oClr4wqbRriaqN+imtJu0Tj4GnfgtfGWkvcYK7llFf1s0JqckQgOJ7JGWUNNrw5XSOut1ABK+
wBzqKuv7WnK+EJxvKiNyJYxec62lm57OFhoagTE8p7KxarJ1IRw82vFqRf3WRiUaneHwZvvSS+f4
Tw/4p570Sn4PYPiGHmGsSpiDjsUJdZR3lAO+ZkaP/kj00WTjQW2VZUljlnyy85hQ+OZJoSQv4duT
P2h5tzJ7ZTOqza6cYhTjzJNudM9TKZ8LSvuDmDV2hjYdtO9mFD/JeeQ2FQwsNTmCwwYzxeNByL0l
fFoDKF5W5DWqR7BaB6donlF92EwJQvbeAIE2Por/UhiC93EljeY1mLhLk8nD7fS99oYz0libSoeE
pfKIYXKAM+u0rlAkEZ0VI8MGG4QWVR0/cRWrexYdtj5UgpX+6PBma6LpqkTprSnLr6p3bdPhWfPQ
SA/14V0NgCVgDzWYJ/FIij4BUaZTEHHveIhqlWdMURD563z7tRW2sdgmntBYfS1bY8c7MSAz11zQ
TYYlX0MM685BE90afiPJ6N2c9hgMFuRRzeRRS2+R0/N8BA9VcBK/larWaX7ilOGkqJW/hKuPgYl0
UjIvXctS8NiFiCGYETiFYNQI341QaB1GLqxx6nCjRh3N95ao+L/YUXkbsc7ZGZHyHvmmvy8dY2E1
XvFAyXRYqr3pInLiP8TBmKzDcZTX5oB9Fll2Xndfk3Aad1GHj3WAXUHSkkwZUHDJ4/Ew5umhUepv
mmTosAXsZh3HyAt5WT9mvGcbiQQcyUZ0taZ9Ij8PfdC5StTDrCfReZ+b141TOG77tIHOZz6FQaRu
sISCHuiFujCH0u4TPGN/X9Q1cdgIIpGJnnPSczoaaZsXqAzDqkMxzUKmhnqoJy0SKfGWVMxCnHMr
UeITk34sFTeNyMp7k/Ei7GynkVQ39j6bIU9ewB/VaOh5FE0ROdynWIq2SYeLnwyrAcjcfkzRHAvQ
tHZa3Lgbc6PY0pr4lCJlvM50pNTaesE7AFMDZHM+TPT4Y+RRxgx72bFZDYvSKleEK+uxUR+kAjR9
WmfQ7qCGH4oxb+6TVh2aAwc37SYLTHVQoZOfk6luSFkH0LQSKThniDKuGX9d4Tonxm0yiBZ4C6DF
at+qTIEm23a2G2btNwikVFOjYK0gq9JGFgId5sDbONGv5mA1qwJLtmUqmTHdDVm+Bv1PP6NhYwz2
nkix22XGydaLZoEkzTKu7F1ekIopMNmbeMyjis6DRyAb20vqTFDgRtJbuP95DHTAjr4lcto8ytHa
obNR8npt0/0NOJLBMrZeLck8GWn/rFbjM3ZfpwQuJSXM7WSEt1DfST1FFTO+xz9/gJj+LQPImIdZ
U//z778qFDJMdlRLSLtR97EMa5bm/0l+LIxohlEf53Cs4o8y3vdK8pxZ/bNnD6cKJqI0wkoPPwar
/AvVZeUX1eX5l1FgBaOLhptim7/oRjs6ZksmUn47z1fOowYWYEzMfYJxHv0LAx2wbMsh8RaSY57E
UOmnaOZ81677w4kT7fwsaSd+XtMM2+IIZNVBuf6P8UFvWRTMoOfuVLhsoq/JAlGfKraOfImV/mJq
4Q2sazM8hSTHKp1ejYFtEI1/KQH3Zwdiq5bJoM0Rf/94IL6WOYGNR+JO3Hxj6C4GI5NEOtiW/Dgi
HaMmzcWysFMpUSRQqFsm7SUbUUBCCgHZlwOFxF2YYR9pvfznS2QRiP37JXJMA810EG/Wr7rYRexj
vY3k4s5pCaFk6AwBTK0aTcqBIuMCNTucF9rvc/MuELUIk/GdkdizX59zQ0izDO9aQAcwDw9hn539
rWpKwtTu2vDq0qIR3ROGIYztzHTcWuWwFUMQ0+m3cWTsACXAm8Y+p+FJSYAuBJFrp9jEacYO9681
VlOrJC+XQdBdohYbJf01seVNycsPKNo2a8dtZdcXZBJ2CZ7WsY7IQQL9qYOLYFYbGaRuCRSRcuVV
8sf3eJJfzEE/keVbWlp1tpX24hXpR+m07D66VQI6zShR1S3QjbQaZKcgyifEf2kOYKPtu+egyrM7
ev9/fEJ/0Xuc2ylKpypAYUU21F+1YKGMO2mu6tkuUOuNnsvn1kncNPk+j6yHKyTO/X++7VDQ/uS+
64omonYbt9lfJeSdXrGJTXkyfXME5xJ9idKNGWnXKO8vNS++DQpjt3GgUxP8Kbntngl33VJPXY1x
PVIRe2X6EtTZPsuPU9pdHKeFipw9YgBCY5AZkCbdeEbahEBCfazVQ9igRGFmIxeRV0efPUz0hy1D
MbHfHnM8NGGMDnFqBqAiKkhoCU6Quoo6oNaF3Z01XTuiqtSAPxoFUGa/mQDWJeCpxPdb5H6OiLxv
wvo7IF+GKShQkQIuVoMSr1SrEHalSPL1trGPSDqtkLhZ+NQpVGFjkLS0Iu/o2V6LjHf8rpDOB5vy
rCLQkbb+YxYPVyQYn2GtLDtCMEbg2quaMDqu8nViaG/QVbd5Et7EoLUpALEYySkd65eqHd87leFY
FhKyB5ey2iNjaSCE1XGN0UY5Urc7Brb+CoZ+13duqo8PgxR9SGqxU31jZSO5MxbJTUk86tArZGyG
QtthW70b6bW7xn41O+Uswj1GLIdxLfG4GtY9TqJcgK883W7gltnToPLS4jyknvGb6Z96MKaIta8s
pTv0tvzu2frJwhn8L5r2L5rW96ZtIbKjCCuKf1Oxp2IPil3Ssp0I30RIN3DblavlFS/ilDOz2GV/
0dv+Wa9vyMKqA8Vk/FLE5z+97ip1DC1E+ulsYwKymsA0/+tX6p88slBGVB2pUgXpXfuXHwmDMm6Q
pMt2aJpni96oSeIk03M1xFu8SpYWqaAnoPMXcr7r0YYvoMiHOog/xCgbPN4hasx1qEHmw9CJTMvO
kZCwIOzpVP3VoiO0IAdiCHioofjXUfTdNvmZsothYysA0SAa0RHHCN20vnrtIrrqCj4GJkbrYkyP
teksBqu9aNz/1otvqjMemgaqYcZhEpdZ2gQ5UT/Fhb4bNIbkdXY0rMuEkJRBoCMOEs0etzTN06iZ
zzlJC9NfA3v8WpBhoIKB7P051qKj07fPimW8+hg+2ibw5wraiuqvRSFchE0N3s6AClaxUT3QPA6T
D7iF1EdNvkCtiJLI7uHulr8orYWtbJCtcbYjTaCGHwavC2kkJgnjYzfELoSZRcKdtEGKibyC+Dm5
oqPpIuM1M9vntK7WcWm9IiC6FEGJM4AM4VhgxT6LHlwnXvuLblT+kwEOTQwnHKIiGW7QLxnITC2a
IR/TbKegvYMWTAd4HIt2CkZUxeEbLaRYPuSoci4hoDQLCdtN2F/7YJC+oCCY4LzSnSrCvI7QsNXN
U6vbbk0dJYcKR4QuQreuO9fpcAkk/6G21YfSjt6QgUZQpiElJ58iLXzBsu0WqewfXxRsz7N2r4fe
JifxR4l50ar0eSUpgI4nn9GoGFSgTnlpPeMketVy6t5zDzYQNdPQ698tev6UzszS8qOO11cx2q6k
Gww+hq1CcoHsnScNF8fuLgoInBb54zT/JoJUQNxuJQ1bY2o2BcmRWmu3qcFoh/yLWQzXMpDPBHjo
aS2p1iMJRVwSdyuKo4zBjVPW4NXbunpVX9Kufx/bYSsGQUYtUhbaqxMNCxNtatNDgjrvr6bBGbc+
j4TmwXV2q8b+HhvShbF7s/rPN/pPejEGbuKfojnkwn+5zb1fIizQd9mut7NVjWok/nrkNft+Kxq5
9t/sncly40iWRf+l90jD4HDAF70hwFnULIVCG5hCEYF5nvH1fcDMqsyKqra03vcimQpRpEQScDx/
795zYQ4IibEk/Jvjy7R/odavy6dL+cwV2jDQEPwKZa6FNVum6ItDF9mv2MUv63XObTdD1m9HnQ8j
yy/B2Plr/2wN0IbDdGgoeKqZxgsdTpMTxWrtDWkFPkbu3Vpkp7Q1G53pN7WYIb+hfdqgWNqs9ZJL
oxQM2NrdKFL3bVDtbqyT07pkjPGFiei+HeQeipEzsh/KFFVYPn+GgbyNTHC2NPeSmXj6CnBkrr+u
627CQZcUtBALiGHE9Pb1tk3yy6yQbqXjY0jRQz1R1sunuV6MCj7NRNzIkYCCLr3AUfPzZHmcMnQ1
DuvGeg6HVvqxvmZrwbRr6K/Jol/wwPht+k1zssss2Pbx2DTuthGwCRAK26nJTmuh40z6ueOwb9m5
gi5Dn3oLAtG1gzf6gZyxg/u2dijCgdkavq/OErfVkv9c2yHuMIEU3xbfy1rth3wi/aT0jfEnFv5d
N+YXKag65mX5zPWtFbASpdByybuLp9ul46xcy7rFLj4WOAntCD4hAgzCCKzYAFzdLJnatWx3kxQW
M0mIYD8vFSq4OXFu+wkQx+zcrl1rg37d2m2a63CnzWK7NuHYe32uL1pZVCypcQ+TEmUt3bSkf1yv
8CT3oLOxbwH+3a//rsz5DDYgpl3U9PGloJ08TPIStaC4omXaxEBaSwTqXpcJWMvpZe2slewX4TPB
8dleN7Fz/+zO46dRJk8LzRmj159APbPq4ke86PBOTEYHxpJ8kGh6MYqezWb0IQR/lWazQtN9zQey
JoPE3qXh2bbtt7XTlhOJ23D2Frr9xiX8nGRcPqguq+gJtsTNWjAZ2fwqMvGWhNG2DKBApcsnasJH
i2piKJBgDWC2FX1E9OZExXuhc4rdcLf22rouo71Yb8PyQHV7qqr5fD3gGXqsZSRKrwMQOn9dvQRd
AVEU23U3nlXOrco6f6WPmvl4XC8+hejYQdq3A0ajIvzUNfr66wG3dl8TLqrVxN6hrZuTIsTPKWkv
tM7wmi1MeKKFK2nN4r8M+6Gm68xyvPYJl7+NbSKX7d+rfHabtq10W7KI/Fss1WwltSlsWHfO/Fm0
vJHQT63ghT4XDY8eoPa6GXX7/IY2JjMaYEicSGvveT2wQAdBrABgvOkIaYepkz1mpKmsy/b1CRzz
W51Q4Dbxz1LNn4mrMdKZbrl4PylkM7p0w002ps0N/SACbB+QJKN2KGNvitGOi4FrTtFoguzUbqOm
fj5YdZV7Vt/f5w6b9HDNKLUrSmZ3uRRl/GasXSS5cJpMMm92hll/VI2K/DABHunQ1GjQGm461B3M
yapxc1vQQ/Bk1JNcUe7HJKIT3j8l3fyKhhHU4k+IDZVXcoKv60u0WMeV4zlWureu6lJ0563J4rSu
OU+hpt/qNWChlbDsUoUM46ulw6hDDd3BoURPDwB1u17D0WiwDrc7QnD9eqTUW6+7fXZRHJHr+dc6
6smwngbmGlmi36/PtpZJoblujQlWv9MaZ1syE1iPitQRt+uTED7oY2q5rJ0BjXFCak6ndach2uHZ
IAjdLufPmYF/T98+X3ViytgdmooqqOwf9Zu4dnTfwEUBaZFlqdqGdfsz6/pn8kzv1xO6c/5R+v//
3P3v5u7k7dFp+t/n7ndRXP7LvP33B/wxb3f132xDKDpWCNKuY/J/zttd8ZtrOKhsaNisZcFah/xj
4m78phybvCPCViT/WyuJfxjU3d8sqlODfb4paduy1/8/TN3FryUJ4DnDNW36iDSzTPHrzicYNQBr
hW0fwbv7jitmfJgTFYndbnKAdd8suA0JvMvBeKwU2o+M8ZM/tO5brWg720IMXge8e9uI4VjDsK0a
7ldWsuzgVt1npElCKZqCU+k4y6Fwa99WzUNl4MSpBrIDjDE34WeaKTxblvI4UscluS07E7ZUht3S
1r+mqR4BRHbh4j1Dw83mBdQOo1G0yebJaHvzb9qc5n94S0yd95x3hawaNoT/uuNUvdvApUHsj09W
HUKTHnyYabcZQLl9SdEE0hugRFsF22mByRxGB3NJ3zUDk01SQZGnCmcRUXTfVcGrCW9UhRa9hc1u
pqWk9MBZRpbT2wwx7O86QXx8v14k1h6pIaQt4RpIYa1b3b/sl4PIhEyHFOwIxuYtJ9Pcq6z8IZ+I
4c47BXZjMe6K8UsROwQ7w+VZm/ojuEf3S5msF/kmZAsXEuA3jhlImNLcynE+UIIxXwHYnzi2b7Zg
fvL621CRWG2ZXCdKN8TYh3qhtbOzlRE/Tp23N8zlgcBgrgta8yO3wZFVQXeugeNiq5rOmKC/CHNh
+CqIFp/cN3MIX5yqAxIVG4R3kX01yKORJvFZuvdhhL6/rfp+B5TjZbnJBgTQ2mAecw1dLBcV6UGo
xbQD1l5NfhpHnr6Ib2h8uTrI4XPGU1G7grFvsGCfunMB4G7b1YllyEFtZPfdjKKQawUeAGBMxzCj
2xjhgc6E/FKPEz/XolwoUwZY2mvF+ARTsfbJ1lDbRACA7kgePzimM3v6AAu+CyKywHv9ph45Wpgh
cTHVneMs5HMBXtRrprzyOp4E2Hztxb14EHlB7Y2yzhyHPSiaDDWl8ZHOz4BwxQao6YcbHQ0YrJug
7u6BUJ6FzvxyQTC5SfP2nJJiHWbJ12WRW3igERc3AXlLrO7mvL3UYmFQH6E4sZn9OgW164oJk5T2
JJbWfj80b5WNn6EEKubVPbxNWIX9Rrh+10RnpiOLB1C18O0E0kGcudadGUDONEyCwo2bEP8GJcET
SWjpIWtMunpEhi5QPrNhOuVO9y1oOmCYYEO7ReyiuPjQZD7xlKPjB/oABaFcHkIXG84McCkfXsgk
rL2sLl6rWbw3XfvNyeptIvo3fAYuJqfie5vEDyYD4g0jzbsmhUIU98MXWVdfF9vTRDBvOmcmUFZb
tjDUqKyDc7XoENV0ujJxTDyXeakJifPKxNzHM9CsFITcpjLCvVMZePLQBnoolCFzY8GD2we5Cx4f
dfM89PsIcnBUNvuO/EwXqmebNp+O+WCp4UQYwEtrBNkWFf6HZjDX6ntkP8l2afhY3JGbZd5M9H2g
0Ncbd3beI+Zqvhb1RxvPw6YsI48ZzBc3dZ6zND4JbSEDJNK30ZTkSL9DnZpVen0+M1ItHxPZfpRm
+zXKaJ2G2c7mTNqQXPLeuUhuWn6dIwmtcg+tYfREoAUG6SCJ76iAhVU+LyXWCCf7RorAz4C/BQzc
qRDWB/jXyjMx2vggLsh0UvfxYL8lfJ5GEt2lQXxO62QPgORlwjcLTuie4vUzsHkBhfgQ89jsHfq1
MDwe3aS6JEorPT1MADPYj5lotp3A3UI/LoKkCBeQxvM+D40fBWfexo2YwQ4ie+nTeSd1E4eudALO
IYRQJvk+G2sKUDnpeDud8tHpsp2RpjwHTlpWjXkNfLHuyoI8Y8B/PPPD7LjM4tOHRM5rdsOhQt8M
kw/HPA3crZOBMVJqW47t7UxO00aGJW2N0jwSeXdMGoj/WfDNJM5EK6In5B5Q6ufppcqkiWwC5QZo
2vvff2/aLX4gobNgWQ3ZMmWpA49DPMwtdrWGU6nJ4yNmn62V6FuDDfYiwq9DTX7LMkw/mKPVDBEh
aWoWKfdY9ivjYb0jUc5bOtJ0n9Q3swseQ5n5+InAIgatZ7nuuztZN6F7hj6OmSncEfv7thxnfWYm
aVAhVwHthQXBrULAWffQTTQd+1Al96VJ6Q5mM/fgc9Y7EI3PkOeMQxL3RxA5AlAJ6QlgTncIhu90
1RyLzvhi2XBomsxPHedWOuWXUDXnNLbfOlr9G3chikl+6OSu+0AfbhYyMTeFYsMNcjGCRE5vAGxG
1a942c55xiVfAV6JvHFekuPI9NNzuLxhPIsDrl+vVhwdsozd6lSYQGSEdZdVzWsQTffSwTYUFs6r
gckjSdvvUUzrUfXWd4sWHsGwGQY9pE5BjNQuH5D0cdes6sdKqBsUtlwD3W6TR9a7CXVtqbLCT0it
j9RCu1Gg/J1yQD0zG0KZLiC8l+HnZPUPEg32FObfpD7pp6kB1RtLeYM5jkt7PK2alwHM3mzfhR3Z
QXOeH0u0RBDKoIbqM+sL157Z4DWnxidpnwNChNJ3UmIYHMv+mk5gf5PA/Ki04AuenIsVQBIurJJB
f6jvLQHfNdAvuUOmiQmCfjM0s+b16BeUmsWlMtP9OLtPiT35muu85e5MEyVnb/WeVPHHnJNWT6zV
h00hknRAtDQTY8ra76lihDlp49wyfAbf13MoVp28X1xeoA6I3lMVK8uIKS/uoFDHchPpKDFxPCFI
rKzuLjL1wnNzVV1kgf6PiMnvoDOfEdkscB3I6lkPeK2FAemQZdTraMNtlflwMn/gcmswT5b6ZgZ2
m8/EdBjqCLmZj6ezgq1rP5PQHcI8PTpTNtB/cu7puPBhi/H7EpOoUJvz3pzNl4gG+F5oYc/iQkaI
4+Do4woauiezG24nHcBwhXkRi3ag8deybgULgSdSLnubQ+KysyH+jkH/ZSHInbU4p/Fr3oydeMom
JJJd2n1d37ouSIhF4vMY6XfgYPqOsQwZfqS/jXgXCNMZmSw5X0IjfyLDIuJAN7Ztabw5DVkpjog3
nci+Y+XU/Ypqu4vtcrXjnVWm3Y/98C64IHoLDfUxKF4YtU1Qn5sS8GH5ijXUxyF1G8madCv5qJnj
XVI1QMvTZ8rPk9ZPz0GEc8cWPUvToo6GgqaL0XkJ7Zfrq+Py6EHQ3OTZnB3XX2tJyI+penIT+aNN
YKrMk/NaOfHDwCtcNWpjSpc+uIUgekc3hj9cjH4EUzPA0tA1bryblMru++HbMuRwjdK+3Tcts3lp
bWU1OjBfxiOpnA4Deml5w5g/WCuCg6XewJ5WF9XL2M1f8Z30p340DpMmJvrKGGpNey69YoxJf2ni
01Si3ROEVh+0tdep4GBVUtDsXOKtqHKmImq8z2idQ6RIYsgtZkuPzDoZDdbtJs98ux+qm1RkzwQe
D7vEZAcDG+fT7RIDsxuJhbCf9uRhvcDFoFbQYjziwn1OUtBvUNX5GPsOyJP+ZGB0LOKCTJiEDnbI
6W+MR+qS/qAK9SMOm4DscOBYbsIbn9IMuJlNGrdpS7gv5yGylaC5neZefyyKiQthiACZpMx9qjSN
gQBg+SHvWw8PzgZ80xQSkqVlGHiCxvIrF0T0hERpqxP1lWejfqwd7ZzR6fJnaF/k04iVTJBfnLx+
iggAI6CYrtcQRec+M+n82pweWo1UWC7kq4D9QUEcr8w7a45zv2xtqqexwX653ugrDubPf16/MmZ5
btbY1+udowauRysKnOd/PsC6z5plojLCwPrnU1y/mvVlQG+r3dc9Pnu4jgoHMIY609pHRF4dtd4B
bjYwmcMZWibr6AfR9HrAXG+uTJPrE13/WU3mfZGQvVyvlu9paJwUOj1fpnrA/iKovNB14WThsS8i
MPh0sKotIHPtWJnGEYg5InHHIZB0ghoNPUds2MCFJy4fT2RJojuag2eBvhkzH0+/Ps31q+uvCAEu
IF1dv5mtzm1XGJPfBixMoZbW+WGWLTTuXOfzqsebuA2d4+CM2xrPNQYnoziqRgd8pXraa5G73EJL
Z8dk2dUe+urBjcVy5pCJ7oBWArZ1I4NWseOwDrTFNqsI8wmNNrmNApwu02g2foU1m7NyeRonLgpT
0Jn4OshAo4Ec7ahgqOayetiGI3JvIUtUyIyDHmzTYIaXp4Yfihq6hTNU4HINaxvT7c7LWbuUgVtT
tyO3aknguksjbUsCBjZBcFsiVPFNHDWvXa5NVInFtoZ4Nht5fdE7RJBaTvHg5sU2Agm7IwyWPrHB
72/tKbyhm/2V/sLn0pDsmOdUqW0TnIj7Isq6It2JIAIMOuIxMtAQzD2ENvhqN7JlfSiguWy7HMl4
G9nZ+8IFyU0sd5Nh5DrX6zrLQNfa1mHzkAvRnE2DZhyIgSeBEOEyLmymdCb7pI0XuHFodUSyCe+M
KWavXtgEfwTIWYcgeSCrFRoopwylBhmUhJumGqxnwQWs1fLiXBhUYkkdti/hTF5OpCmqS4dBYRAN
2ZvjhA9lYDk0AJJpV8ZD+Ay9/qdVs34zQPRAgHZg6APrNA/j15pB8N4ZneXCIeL6rtkVbMbD8AA+
jBrTcc8jOSbnYYMiMnmc6Vf6bLnf6MKw3avUfCfkcJ+midrDzP0GUG0+VqX4lk1OdAbLk24nCSCi
6uLktiPK8lazRqBLIRrT3pSnmWioZ00SwpsySwB0az7aBFw/hxryEA0knFea4YZdvbyfZhi5boqf
mKktFWuRMNGs1ptBF/fzaEOXUwZGZ0YmL7EjCe0Z8wNsuksLHete4SscEyM7uFbXnsNpfMmcDJaP
wny3OPcuHew+eWyY4d3EmYQQW20itiaP8wxROGlsBJE0XWNkinyI6bAbbQue+RSicpahuS0UV1W9
fguoRnwuYtYRB7U6ZkO5FXlT3VY1MUMCIjTRxxOkVOs+HIlP01qU8ykTgkPWmkhdnw1gKNTo8iLL
KLwzTQdzdUYHehrCEwmXxS7Kg+9w1qtHY9L9pBic/RxBI1wMUo41Y/k6ICM4xN1em/Ty2Bfp2RrA
2dscudhjSfS1XvJ4OEWRbR0d6Gg7Jyq+BKvH2yl63wiApI4QRms9j/3K4YAYljVwKQ/PIV0Zh9Zw
SnxMEYy3dP/l0ZXo32ZD7Upij7xapMjxF/bxhl0huwagvzG1SDsH+O8GAkD7piLhre9/JFkX3fWT
C8fHeh0Ulcy0NHs4es1Dw5Eb1SHqnbD0l57OuoFPt2JO4+XzQnEkArAWTfxuxeXwCJECDjBTkLwI
HwhzvA2sfNgidizW+aYXkZFnFdq5gv7nG1aebMXyuuhMzFSSF/s4yU50S2m90MOmobAh2LI7i5Gs
iQ2KSSJn4vw+pqQBaOyKaS/ntvbc3qqIpSz0c6TNd9TTyY7UEvcY4EZMe3Wn6xVegQIbZejMt0G6
mKcmE4Ajc1Pt4w65IphzVhnCHfa6HpxELwtAC+NbNxj6pflSw4UmUh5sB12O+wCTtTlRMCJkf9RD
zPZLiNm5EJjoSTxGgkxp16zjAzmmPklR5nayg9xvJ/d7mKODWMa+Pk/Z4jv2skNzADOdSqQKXVpr
UrwQV9odMMOzPaIDN2WJOlRItkj9JDg3fWnM5OIMK+2xG4PTrIAcVOecodRpydozum39gZ4l/iAO
Tqb9o8WuYM1Adtab61dxfANrsTpptYZKsVm/nBB00FHj6hhpZPQlGCqH/JCoat4GOr0krZlgO2Ya
s98ZCCiKW7Jgs6j+WWgGcRArPSihX7wxdCDZZG0FEFH6kuTZ65fxGkJLQYMMrj66xagHdwAfLTKI
5476g3Ot75LduEbgCsUGvsuTHCWWg/+rFX7k9GA6g9H1rt+63sytep16Wh3pNVEXrgOp0Y455Cvi
YVnDmOKjjgBaX4N55/Xm+pVpTwv7wG7849/dnMU++ND8d7aH+CfUt2AfToW/MkbkFKLRoly7ciR6
kO1eOSVYatbC5cqqMBPJfGzFhFy/F1xLlz/vllz7wbuk7yzz0rPxbvzlsdcnuN78+YBf/qnrK49o
hHXvNUAYf+dj/P44h3o2LHT4av/8Y653GK7OQ/7yJeRlcJ9RmPu/P3Cla/zlh67fdDU5eJxOmffr
K7je/cuvwKxUsQXGOH69g/hx4nTNyfH+/AW/POI/PcufP2JMnLn4oXfVWi2yEIYbIVCf4wqxFk+T
NhalMkq217uJaQHONCpeZNI8xiEAJcmAjk0dNw4U1xPN0+mPf7vrN6c2oHUXZCViipnNmwQp5suh
5yo6a09Z4T5LVJueuR4BnFefipbPljFcqYMDhzrHWIM7rkS5oJlKqJHZkyKLOQ+meq9ZeYRCqgVh
PjFY+J2okgj9fSoWQuDH73gMx50ZeTIMLr1ZnYrcgbNCGicBicTLpg5xHBxFyMCo0+3hRRCpA0am
eopjolHKijQuEvssdV8a4QdYsXJjDCnWX/mzYQI5xPc15kJI+OBfKxkf2Xa/DXFFGILtQjfA1tIC
LKDhgxYLSmhvrOQqADfJUh20ekJ5hhVlqSaoElpPWk4IUKLpZlKotJ+BpABWxlMxipckHZ+jekZk
abr31wlCEcR0eLPx0xptLCrsjKRZfWnEDxeoy8Z2h7tcHw5mfhz0NWS5wXseRUTTF5pHCu3ZiVII
K4iMjfDdXF+zxriCzFCTACnHTgIKxIjfNvod9V/ST7upL4EIhMWTlhbncVJel+fkFzmbwhZ3pt2/
EvFjRTTTs/p1mG388OggSkH6aax9b12h+8RS35n19OQay0taDtMB1Gu0aVR50zXtAa7yKaN2S9MA
SQGpjAfSsR+rUA63Q/DTKWfKIpKfoeayQQ7adtNK61KHVgb1juA2FjVBPkyzacSCdMtgN6Cyl8li
dM7Yd+eeG4otr0pd5Sv6EKpeUC6zJpETSfkfavVjV78QtjH+NNmaMkiD4QRJdASKERyNPrit7fGg
BnUhSpJlEpJRbN7qbvIsDMXQvFRPDlk386W2yX/pBhxA9kHGs6+692FsBe1N7XNU9U06GCm+MvFa
Ja/4b75MACBowvbW3q0IguvbHMfDmFC9xo+uaQa+K6tvJXbyjSIEdWAh2VuJ5Xhzb8VoiqS94+iB
k2wifgkDNfugubR15OX1FUMI0OpIZip7OliEw6aua6CLppAP142MLMvAr/PvpA9N3mIOpdceYNEo
iuiCkUOKD2lJeAMxetB/mtkLslNnYk/OziNGUTLgFve702d3whGdZ5LT7QV1zsEYPJhNUG3yIg09
WoowqyVJQVjHsHfuC719ZVN2ZC9BIBrS2w3G6HITCvs+tnjB1WQTWd5gCYyyH2W8Ayz1VGbqpzvq
NWl11QmUDMkZywq7U+Z7q1tyI9rJX9Iq8QQdVc/Ehb84cpX1icl36N+bX0oCpTYw+2kEZTETiVYi
TZ7qasOSkh7SCpAY86dJEOZULSAqHd43FaZvs9KP/RR7NIqq1bjiVRAG/al4x3Sc4g7kXKtkzqbl
VNnG7fpfQCKSl1G60uC0tmnH9VWzGwz/EysNiD9fNd2APsQlEpKWXZ3RZWgWLo4lagPRwLSadAvU
TiK9Eo0LLYbSj0fQN90iIVeZ4S0UcZo6tH+pEMIbJECzVIWvz5DqspArdzYiJ+++trR70L2SD7u4
1syrbSa/TIFWLhCqGjd9a2iPbK0cOIjV1E9B5gAlE9ld2i60mzR8Ww4DqpHzSjo07CQRPCrg7+WN
NJKB+Zed37JbYaoVPGGkem9t9dnQD+HTMN7dPQgjgnJztFhENHXMIZs0fYxVuXXGwiU7NHxZB9JM
u9D0dFG3d2W2b8Y63sochoSTAgYaa5c45oCSHnXStIG8knjzSN4OFFO/yMmVVN368jsn9t2aSr2x
bDp5JIzUATtmwX5wsiS/0La81sbTqWnjdpD1p1lH7T4x53CLbbplkNZkxO+FpmDmJ34OLrvh2j7b
g3Y3rQ37bj0jUYNCKsF72ccSVHW0iZSG7y+5SbPys1n76eaQwIenVXi+uArUMlTkDRGt8d4BODN1
1TEw509kx8A6SCExjNchpnXTzfHXYPo5aTMRqIXlo1S+HQ3Gu1ctFAedTutUlz9TWga7qmJ0QEcG
TRkuB7CXB3ZOjZezmYH66ZYzLlQgdIIe7KaP7a8xomJSOj+tzATuni10BBPoXCocH5bG/UxZQyvN
fnFScFkLZwOSzTstH6Ztb4iPru1RKPakPnQtf1NW8qbDufaCQt4lKfmJsgD/7U4dkbXrPgmklkcF
kdTXj0I8M1gjJFYBKBrrmQMi0JtdrrRHl9NykxO84XVgW8oiUPvJUqnfQfPUfjRZTV5xyGSntzWS
lvKQc2CqX9OMPBm1+PMygtwKPcvC39z39QQu0Nmm/S0q8npb9aSIWP1F6TMLX0KRVC8UB2YWHq5S
k/9X5fyNKgcOxaqe/d9VOWdiI/rPdP6rMuePB/1DmbNqbLCz2cpBLLEyLf7gYLjqN5tBvTRs/FCo
wC1k4n/ociz1myFMBayP9Vya7Gb+1OXI34TCoYbEXxgS4Pj/KTjCWkUmv3vgjt//+79s5iu6IdEI
X2MjjH8zEVnSihqoquFpnMgd5WCkyiHWFfOjRv457hbak7azUK044jmv0NwtbhEddDb/Gl4DrqUs
vpzgqkmCne6QXZepkgCgTjFCHBlDCysXlFVM/7PJ9aM0eUq1jsifiS2FjtYtC5itwkoIjmM9/mjM
XWz0y8dfPpL/YOkzhf7vr5N3ytZdiHfmapr6Ra4y0We2U9OVR661wKHtbjfFaX64RuQEzBqReyJZ
6FRIsMGaosNMiJuSqaRTA/Qh5/tQoBou6J0ttl7tq8ZmcLVqRiDjIfxAmYTYjom88SI7p/XYlT4V
mv4NZ764v95kOY19STm2DVSwEzKkrw6JT8t3mVPVXlckxTaXQ17umALiMc/KIylU/SFeUCzNDsIQ
PTBH4gmJrp9i8ZFaVY0aelYw8Zpnd2XzyvVGkU1zIgqpw9Fwut606z50TksHpdHDn99WDibpJQ+L
bdKxECtzOVjrpvZ6w+ANX7WhLC+lO3C63gwredUKgocpLg1iMruYa6PMaYIE1teSSbf5YygjFFUi
pBhGkXtCrfFW6rEC12h2p6jnPSuUA/BP6kRaaWG4L6QifCLF3jv1rn2yeryMYCqWT0Pk87YrH7IU
F8cyRuQo5NmjXJsHFXTAk5DMrcEMM3dd/7l0uvrLzfV7GrIhdCnOocqBJMZWez+tP9Vy+LXh2B+I
uiXUOWM6VWZsjFIT9qtj8MOob+bwyHySHaoSp3rNOL5+hVLbOLVfUq0edh3JI8haiCYJ0dC0WX2o
QpLTN/Nq5KY2BWrM6eCP2jRs3JirKIpQRYBm/UESu7HV65B3xIASPlvGg97xrUU3CaEN+xssaM3G
jIZqe72ppM4WKyzj86DZ8bkv22mXVv3r9VvXm5CMz/OQL9oOid/DolPSbrK+p3Wy3lTuT6NkG5oV
ip6ieK/SjLi08UbaHFS1ToRHvCw28w8s24KJPCNMe2NSk2I1IrC1ts50mW4ykMqejM13V37Ve7I7
pgiNy0wRf6K32J6qGPdSaWmvpYbMoxplcmQ3RUEXm4jwCo/8Onwe2MZWHHEIi9ArB9dgXKdelcRH
GBQJgbKArbqcuUzLwJhw+VDuIAQ/Q8Oz6MpkuAXv+5wJQoPAPOvzeF+veewTfFhTAWrg3DggaSLW
MZtG+m6KXx1LjX3W1OEL6mDB6SBhYf5antbM47EI3nvRG7slQH0T20O6B1zenKyGc2jSQ7pLtVnQ
hykfrmlNlcpQ3muSpNjyC493jnxc5olSlarW7qdtVGfToZvtPc4LcaKvVfv5ECGDKev5ZNY7t0/E
TijqPImSqqbGoC/32sTdB+0p0nxhoC8uvGAqwaJ3QLyPETkCcQ3oYh7o5foVyrMdST4vdb64PgXS
Qj0JzFfC/hW5S6TNiMgsq75aY2TtTFCiTm23+2BtoEQa7r2Qt4ijWO1Ni64or694LTqZ76AhLsch
/Cxn6Zzq9SZTjywcEFXtpfJUVgJOXxdKLpj1gTy1bVDb9X6Z8ofW6R0/1wmtFgKNS148NxlKcUYl
jFJLKtvUraiqpsn2bGPQdlaV3WmtBUDDJWVThS/R2reb2GnLLv3JPmT0ZlR0aaBtU3P4kawMpSVM
6IUkN60xRjstU2+Rw9bTAMikh9mrVY7lMaK1CvW69nH4WchtYBy4MSNKGh4UdxYW0grSeFRrpoex
6Xmkz+/W1kthZqdldrV919eA9sA45G7wY3aeRFi8Bx2LbxX618N8BuecwZrcSzd/L3RdMn0Kl1Oo
0BU2WON9wg84hBv5psmFv9Ictgl7RY6HnmZgS6xhDz4U1jliCtnuwha8Saw1yOyDR8d6bdFE+gPc
up0qSQrggHgcUpefdXDAmYjU+GO2VYFKtTN7gLv6OtIjRDdK6TYEOmFK0DVujQgmTm4YTAgYGhE9
O/HhjDbt+bgiKq23+22mWdT0aqHPB0yvdhgKiZ7Dq7Aes4k9ZCHRfETWV7FX66yTSN41wBKtBsOa
sE2k30z1kUwn+yLtCkst6ry266EhuqgPKx5hsUe5NSwt2loxw2Aa4YQZNU2wKaHhWaZR7dyJHTmR
3vVeBx47kZEda2nwsIQNG9UQaq8iNbhywrOlAxNCL7BDDciABwx6GtXFoTWLQzPvxq4CvwH6bwPF
8i4LaGuVcf3FNCK6kIp0RQtFShNTvkRD881pos6zQnaH2qTh0dUIVImzYTmmmjwkYXWIrBFwsc5m
GFGbQaTTcpmaERA0cZc+nbEWBA0u2XbaLhpWDHvJ9gy22EopApUyVY+e6sVuWJh9Msl8QTaD2ArY
8QOjWe6HtlXm5smsIJtrqPDkZ8A01WdlIc0ObpYt+XmjQ1nqDPF8wM2w7dOJ6attth4xoUhMXOLu
6+JrzLg5GB8nTmb6GhZOdze4H6VZP0lcVMIhNzbLlAcOrNk2lrZbl7Kd1ZV3+HnzF5rrrZl+kego
Nti6oHiZGPaHprlfypngIrBHC14m+hkEWQHBdIyc87x/0PUm22sk8pyRjdgd6eyZtXBBYThkg+fG
Zp9qvt6Bg6rUQtsH9mzcj9uy4+Ov4oQmUieJ46ANRg/kf9g7s6XIkTZNX5HaJNd+GooVAoKdhBMZ
kKDFtUuu7erncarNevrvGfttzuegsKpKEiJCkvvn70rKx9JLjImmeC3qi5s+xMMwXbDuv7VVT6HT
SjQxIh4JommhSSvIwInA86A7ettBfxOskY/oKBe6vwslxyYtPeIi+kLclSkWhzr+k2ZlcCC546md
cl2L7PwUUOj1kvVnSR5AHjKRMdOo7VKjCywsd8FmUXkn5NXJtv8x5OBQtpMgXiJKPnCtU6LsXVVR
bEx2bv1R97RET8MIa+BBnsxEtSO0iilVLigxLw1GYBU3V12SELkStmwhT44oxdFrdBtjexMIPpgs
x9Wz9tRRWkdrDqeIZO/pfTFvnClYXoK6PAWzcnaDMrad13OfuisFoo1/7ZOmbYUFaGMTlf1a/SFs
aBM3skQNVN8MhUWkO1zqbs0CzsrSpovNTwnHhoihvWFNjmQHXKFa6QGA2zlS9XJuKHkkkhxySSHQ
KF2+EDKJtiOP2kH9qbvyE+dhivCq2Ob9Xy76IwK0eyougY+K8s5B31AUJY2YIsdNGzolqpLn/nfO
S3KtrKOmoBp4FBbUO2jdLJkeKtemVzYGs3ZIKBaXlbLzY1lhNcQMhz9qDi+Urh9rTvOjmnMODDSX
+bqwibT575kG3Tbx7tc58LaqEjdGMN0EnkQah1goGtJwj3z4nbpKZikALupGDD//8IZ+ilLHPo1U
iQ685K308DUlZX9n1Qh0xZS42yJQE8pFUx1i40RyVAszKDIGB3oZqA0iIaCrX4fl7wJ/DGGP67kN
u8NYoWTIFalJYn6ZZ/9P1cSPtSgE8M34OUCp7/217MBIXmjAxDjpIJ5d4kOWkgiEdiKinSXyuxOl
EWGU2YhcSQTf2sRvETvUEo+NhX3DoJ/xOA17VyfsTpoRnvvhdmzQgnKV91VQVHsi27dJG5I/6hA1
6PbX9lq8tC0RubZDNrtw6bMCE3PG7OxUlMsjeqyuLYf6njD4rtXH1Itn9puDHZJDi7Xrp6F5r11B
w9dsot0dl/qJmfMH0GTaExV/bU8l4hwvvAnr5NqQ9ytj9kPPOFbbnbetsvXBEhlR4sBknpkM29T9
Wqu3Rg3lNosZg0aB1pjBNHGbhzQnnawwn0lWMKlgq05ocxOuRv7amu6m9qjL85JgPVU5JrMFKDwd
cHcpOGgkK8RoJVxbqvnY95v7WN5aLrYRmZ+9xv6c4Lw7zzYPZQGf27jZTbwEy96V3p0YnGk3AeAw
GNm4L5ifzHVC3pWc5rxqj6sXKhpxDQ5OrZwPbaMgYt2aEmULE5g/AXCl2UlI/A5LgWYmDmiCs00L
UDMZ0bEgkBUJORSzySCZBPlzW9T3tjtNp866myTzOBWGzy5M+MEhJDLs6GBEQUhhqPi7tpT+JfpU
5Y7qakaMEntZStFBaG8SjtyzveJuza1dk/Z//Dq5zDn3fo0ut2SI6VLe9Fw6e4yglPyaa7ELi/Dd
0bgSTWl4DAX6GxCnorhUAFBCI1GjxqQ6jU5xvinYMb+VcVw0etVoHIu+5k2lka1QY1wVYFeqUa9Z
419o98o9xQBN1HXOk9QomcVaqFGzXuNnQIRanBtupMbWDEC2WqNts8bdFABcoJG4WXXAyJn4SCpQ
Ohu4rtK4HVXs1y1AXgGgZwLs0TNw72ukz9OYn6PRPym/co0GjsCCrsYHTY0UIjdAxgR2iMBVI4mZ
xhQV4GJCDUyr0UZcGPWesxkFLc54y+K4YhzeoL2iFHm4LUAsidBoImP+IbzwjW5thLbCegk1yLn0
VyqdvpoBOZGxEInpZIdwcrFNVEm0G/Ksvo4nPZRYcBVyKr5Un57DMsRHjy5MA621hlxrdVIagg0N
BFohyx+FPtdw0yer/pmKHtWMwcyB35zq05NNW+SuLL2Okur6y42xTEpvuTM80wYBcHdWb/QbJB/t
3lo9qoVWdxOwvi9KoPKIMZZ2KnOQLQfpNsuzky2yPErNcdaNChinXbLEAg1OI++roflktiMZ8jBo
CJswkhZAo7snj/25srMgysG7ST59aKrm2/bUN8wpyhdMGube8Zf3ce7NTZ/7PPTTe6GCx6xDnGvI
W6EBdvp2q42tQXfDe/eZ4E0Nxlcaliep7A+tXccevN7QwL0Dgs8PZmzSoH4Pum+C8jca7of8nreU
siIr1GTAoGmBenjLNE1QwhdYmjjgMa446jJDJ2dPUwuVJhl62AalaYdcExDA39tGUxI53MSiSYq6
HbBLsLobqEp1/7iu8UGnZjJhuyiWITyCfFtDj1J70DyZSZXvvVLsEJQR0JQqZsB4vdX/lKciRPuF
RxsPaNWQfu2+gSByu0K+DAvxCajjYb3WU2qmf2oDZQSmBrIx2gDHArIzCJxeUzmMESTra3pn0ERP
oykfMHkcJrBAwXlsVj4MTQ6h3IpcTReZmjhyYZAGTSUZcErOL7mkaaZJ802aeGpgoAqYqCbbUwj1
TT/AdauJKhp3YlSq7p2rSaxK01meJrYEDBezPTlA/gFf/HOoKbAZLqzSpJit6bEUngwd6BY/BQm5
mkLjCb8Q+P031uTa+gDdGCkYt1hTb60m4UxNx1WamMs0RYd/GwXw0fyl7jSJl9lfmZXF21ogHHJ8
XFO9FJzl2SeSeZ6Psaf7IyaTh62Gg+lj+qwWZwF3gz40NZE4/1KKmlx0NM04acIxhnnEygYFCRcZ
alLSgJ2M9ROZjJqwhLlMNYW5aDKzhdVsITfhOAtNdiJxPjea/dQ0aDy8Z+mKld4/1rCkHWypXIgn
ICDceMTFiVM5K5+W5IKymLQpwutiONcO7lXAwXZwsSucbKzJWYn4jrRwTdkyWqRG++BqKjfQpC4V
2DalZuam1YRvr6nf8LqDB140IcyU/zzDEPeaKg7YKNn10LVpGhkPXrEdWERXTTFnnAQKTTpDrFjb
Kf5hrhpvK3hpmsCSI9U0WO3hrFu4awWH3cNlEz/F7ajp7RCe24bvjuG9hwACPPXSb0jZg6epcUSg
Dy5cuQNnTnqbDYNew6T3pofCrNzMzBSI7a8dOiEoMaPdlak/LcUDRbsy9mkQKzHfxYl/Hc6cWqFr
KzTXoojfYk43hsqAquZrF7Y/g/W3NP0/aSGAXZ5UjU7aIFxPP2t2/d121WuN+y9aZ05c4/C11rB6
uSXgdIV3Nygan8ZweOoq8Rxbj4aWJTjoE/phuQm0YCHT0gXunnlbaDkDxB8BYc3R10KHEcWDhfJh
1hIIX4shCN/8ZGCLMLuVG4VeokU3sWgBRaelFAOail5tPRQWAqWFryUX+MI+UjQYxCOTENxcvMr5
MYzykQhqhAvT8OzV+bZULOSBieLXx/vWc6UiP3dowETZ2FbBjQg31pxO+9EZ/lrOfCr4FG8b82ZO
MkHFUXOSjKlRRYDVvqtwfRN6m0Scg/fYT6f93AGcge9zAsGKQCrpOm4J3wFCzIOVIrJruyW+wUWS
JbJhBNUfjFNCHGvGWcFuTXbp/MWILcqgGTk2VOhw6ECEQpabOs3dCuvcN/vElOaFEMVo9HE+xHQz
uUOMyC5byASjXLVgZA5ImtvMJdLLWA39vlitt3pBvj3SLHCQDcX0fpkeMyFB0wmiifH5bxixgTDX
6ascvBXzh9wFtYtEbeJs7pVBB0SABKY3OdPdTg5U2x7VErbLwRJ7M3NeApeJxhhNemua4raVIW0/
xvpZNLOxW7iNKHFFGGpxlMBj22yyrHVo3ZSvfY5o0ugfWlrpyCpMi0c8OyxE3q7oUQJp9OnY1vV7
PZTP2AnqfbrUfx1m3ci4p03ixmpyPumqy7bpMM7nIO3+DimpUE7mWId6mVPKcqR/EzPkM2utH3MZ
zqeYZoxbZ+VGaIPlrlxRcYdTsjVK1HsNCQNDhxZLLOwhWuQwBJc0xb4m1UAQjW36hxodz66wkylC
Crocu2NRzsNttpIVtFr2JlW+tw0G82hOzg2xrs3BKn7stKYpY6joc14AKrFtSt63DWgL1a+aOWee
Bm4OV0dEU/0kTBVvV6cgB9TI0EmM+d1iYAlECvw0pUR91hYWEtBx+HOPEgDsotgp+HvNNKE6o2xp
RUZGhjJ22zJwH0NRptdZYmPwytHOEAbHlMzytSjn0PvdZ1bOf1Edo/Ct3Cu/Ke6KCtHBuOKUamLT
hZ/2pl2c+5+dS6yMH8QvVWDf0knwOYP9XLd4JiN4MQI4JwMdSofyQuDDXGLq1IOuz8mWypEfzayC
df+RozzcjAJTEwfHlbCl8jtfXPRkNqiUCDgROHGATbQp7nvDcm48CT4HfE2ZsVUceCvHYS6aB2R3
2QbDyikb2+nWNNKXuCKRJWjmjwGK+YzMlLk3acg+n90Sc1C8sQ1aI9JpOeGgAax0VERIjD2gaTVF
SiZ8xxRn56NLV699IcqhOhDqHvLU+tQw+C3jfhrunEkQv5M7yJ3rizGmVAibjbrPKnNnduLENoGV
3jyllYN1v/vpEmM6c/H+EvDTHPJ6hcygjy2zDFqax4yalz82nMihl4z4PunSN6p3nydh15ewua3o
vSPrmjm8RP8KnVAmctzp6imaWnvUoWPHE3ppg4LKryJm/aYkGWi239sBjRG92SLAWR4o3HxolvQG
icgfU+uyHPVHGrN7aCeuqM8ZNBzm4eBl3+1QOveNUM8cl3WA7c9I0H1B+gYh8hnadI70s0kpWGKo
eocfZaWbTz1QAHoHdDQdWArxVw3BYzUa8d5dg6c4rNJI1PV030/ZdyaJWOKMRP8LWzxZqS9TRlot
obG3Vth/VNLWIa3UeWfT7O4yM0RFXuMHqoZLPDdYPRH7K8qT/iQxJw5TOvcr4cCQLCklOK5ALZ9l
rw0swT5ZXpNVUmUCiLo2/puy7IeeaJIUiymz3RLvJuXaN0wQKmA2xD2wRFnV3ue2OXEGQvFGxvMR
k+VyGqezP4BjFi7SqSZAk5/G/ZWPq3VHCF6KYS69mbHiu24S7AIapaKsJre38Gmms8qV1hd33wxt
gopkIrF+5Zlsb90rwwkzsqkJOwFnjDfC98/NjYSWeOgxt4U+ELinT5MpveVr0tDN6/pBVKb9t2Pw
OtO82dcjSjzPdG46EiS2Y0AqUl9r7VB6xLZ4XYXtH2fCdUE8ZK5KOhkM6bIm9ukRIfWdSxU75BKl
6sLKkcFYlhHlkqk8RbUU2NGaoK/3O5xzZvwT1xYJO3B2lnIW8Dp5G6/lF4er9JBnyd73wo+5IZxK
NLUASlTbnAJFHDvfxTTmW2K3JQewkKRTw/GpJLrrSts5m231ICUHPLnQTMijdwlC9Z7MeTT2C1mU
RvCKEeqjTqf0LGG7t2EO2ylquccUdB7Rk8N7NIA7AzkOYEsXybF51/bxIUg9c2sP1BXa2mXhUhU7
YpDk4s1PvvsuKRjLSqfADmoQHe0iOWcrEbJq9364CPLMXe+YlNDSdt/vjTnBIbc21bZo6kdlZC+N
Qu1H+RuO5qbYjg2LQAk8k1PWEokVpVjRp85extD1Hhqw7VsNVP2ajg5/u1e7zhzDXYZT4LY0m4nA
JAdva6U26eSx00/tLpb1uaQvfrtmdX9K29baimx6mGTineTTUMh1l7cpegG7vI65SfaUfWG/sQxx
v+ThzlvCZ1k4/XHOOrFtzdTcGEt9EMKEuTGzL8aGdTsEGbJa376XbdxvM+DmTWYxgTQjPW25Xz5I
Y2K4d8M2mlaFL1TbMrpa/iVMjLK4wXgYigHTIGPcnS9phcMqBNiYuxxM79fS8S5r1oioWv0Ht2Q3
CLP11uFAyKJNvKfj+1eOL76qiUF9nqmEioVIXuVw6dRPzGx+v4oqJEFs/adddEX0sEgEcUoobrf7
2p8fbYIIjrosazMh9r8o0/qkTZDQcWlcejWqiIn/bFhszyMeipu2kUevRQmHN/WlI7PKwi5ymCpi
Nwp56IRPdAVx7Sr8lunH5CPyMnmaGqe1iaw3iZeiZGFiBlTW5BwWUXUbVlqG/7z0D1bq7vCWhNuh
zqkxdvriOjDpPnnN1+an6hQj8kDAbWe/hW5d/bW98sotd2rp6ps89ekLIMLPX3VHBN0nadMV12tp
bRtjRp3n+hyKYkbvCevHHAQ8APGmREETGavpbcc6AJHOiCafpgcCBlFG4MBPXCrFlh6dBIW9n/5C
ywqeCbElL/BGGj0w/BLKfbaMZ9dL0n0+l2ea3RQ1zGCNANrddkmMU9Go8Rpx3UEpV57V/Ker+v5k
MhtFg0FOg5eaZ1nWSVSW4HpNrZJt4wTD9TQaKUdSnyu1GO9Axs7VVK732C6o0pvWT6YNA8v9R6E8
VKOTZoUq7yoxMzJCimraCrrZpJOz+WFVu7f1fOMN6Dn6LttR4OvfesDlMbFmm3y0i8scrz4Yw3Bo
nZ0gpQlu7StHML7zOyuP8tgAEuP4YcVrQuuouPJ75zQ5MMH8evwyVfGQ9evdOsrxogxACsfncubt
+gldeeNjy/1eEbJzxmMzozsk5V0w4PQYntKz2WBjdV3/M+8RASi0gZ5ZJ7euQxZbiCqRI6O1y6W9
N4GKbtg1NnBtw8XzOi6fxSMt25su43cK1orexFw1DjT7CVXfiRTohK4XalHbIDuOcUMaMwyPI0C1
qzmmPI4n17CqtzCvLm5NoVcvOsiX/EyRiXz0zSsCRAtM/nwxjLw8uz4JE6DG27ThXujRcDDE9rCS
kozMEISgynJ11dUc5rNSZDBHQX29+gSyFT6u0MZ7R6ILd0uI111otqya8IqoBmAieqpyhhm/9VDh
lE7HbY4pq3Lz8rWkSbYbIN8rLxs3yeCiI9FMpwVfJUZPPMvhyl4uHRQh+fsMXEsYSFbmfuYn19W1
8rxNmLVPNul8u5422y1IXalCakABvQJXHFpi2aJprIcoo9gR9YmPa1TOd1KskT0PC3EF88ULivog
e2O/hjYuT8ZAhrhvjADwluCYk1Ljzg5hD7xGx1x4Lo4Ea4136cKAogNQHWu6RpeyHsKqJDVtzG8T
I3ggWRjUmuZOxuQQ4I5YgWjxBtQ98zjtSTLuRZ1t+kZi6fLEKezj9vb3i+nn9HhQhOnaGf3tzgLo
n5oH9M0ciefOQReWd3QHANsvY0XPEgLsNqW9vMLsrcyejOJCiXM6TySYALnaWIgRng4Y/v31tLq4
8+ySo0BVdXfJ2Oph+ar2mJ3mAQZkSY5BVYm9hZ5gSdbrIS9ektZ1zyLNEjqbyfWgCfkjcJ12VxY4
GYsgQT2+hGIrpvy1hthcCmnu2lGc55mFCZ/TyXjJHbQbDRLRPbgz2Qs9mzutkDxk65geCgpOSryb
d8nM5J1MpCpY4bg+2MWAHWIlJkNJ/zEs1y/qB5RABW8z1jZGZFbkzC0eAXr5EFwpj+tjSxximEWu
nMy/SzgjdJRT72hVaiOjLYyjOzc/tsz++q0Z7FuTdEo8eg4Vb4sPguLwCKx1c1i5m2rhfhZliNCm
zEExkZ+Zhn/uO6QoFZ7gQHpvVZaBLg3hjSrX5DGHeMwrottzh5WxeG6tfrpF/CXyeifc5AITwokO
mxtnf3YZFn5o2F23JlXERgJYWC/72hdz1Jf5sRFc9J7TAnk8EGoZWm/KsoK9mL39sCZ3CoIM5f3S
Yw1vkQdWRLOwi912k0cBncKfuYp9DFi4UeaYbrsUDKUZOoqtKRayA0G4r1/sBSGvqqBURZTLCRoQ
sprxgFiEbN/VDwm+vX2YUY1gVsraGkv15gVPtgU1hIz9XBcufA1JyQG4epifXLsq38tCcNoGAwqH
5YEjf3yicgZQIETg0MUiauKue/Cpccrz/gTakmzp6uAzE+4VfYVA8dARnJEV8625XNaUsIK8uK/7
ipPSnF6lyPkOoYNHzp4If5wXDr0eer9g3qyeheMsN5etVQxvngyMo+kyP6jMuGDDIDHDZd1dS2Az
M/BoGWzSp9Ej6CBo1ntn7rOdbceoMOsRt6bbM7qt4TUljfFRQ95zk2dYD52/4cLZvgir4zjV1qFy
uivEagv9T9aLtPJizwF+uQr1l99/c0y1XBHiSLn2ao7UdVCgDLbeb6Wunf/98qvGQJowrrr+CRI6
1SYtO8csJVAp6VYZCJ+sZmBNOU+hDiN8mCAHj3wj/Ue/f/77pZ8JJh2M4JmXDuWbc0WJwKyAPq3+
LtX/9fu/EuDodgynY65VbZmDcKjw671D3Ay/18aFp8igZOrcrTWlorrnff0te9ct8GnumpzDbE58
ixqvQLjVP19eioE3HWj1GQUgT35H4C3hi+s//4tYuyn6/1rqasiG5d9oqYXpBESN/t+11Dcf3fI/
WgX/+Uv/qaX23f8wGaVNj1Mg0uj/1ioYoos22QZc8s2IGERn/V9iah8xm+UHAutNiGz6v8TU/n9o
MRjhhzAOJP2Y9v9LyKH1r8GpxC96gYnIODTDEAvtv8S7V6aC204lh44VL5kaodeUg8ATCksuBo72
mQBCWcRu1OKpj8YZYy2xTXA6LX6lxftLdQFU/GCz3+f/Jm7Q+tfQcV6cb7NCuYK3GTjevyighyJM
B2P1Fu08vxI+FKQ9WpBCiG5ISNUW9e5lceCdiceySoKqGzCwzf92Pf9PQmyuwn+Tm/MiSPUXNnJ3
j+wD8S/dKoPbm2PrpvNxGdrsYI4LpEUDlLw0fCh0JTRMC2Vi38ad9/2Z10SOuiOwm/FqSl5iQfyP
g0ewxhsvcgL8SOZAYmIW78XwTnZDHLGAEUmeIpP6dy/c/Z8vHbm9CKkTDwR3WvgvcY1KLUFG7+FA
gxdJcqF6HSG3d8KmTCpOyiifUXEFJRBYmpv0I3fu1iRZxVsRa/EuB6O4m+YJ46v+rFeJvsok8l14
bKf8viMiAqrkp/J5tMwnisAQpIec6WhZ5kOy0bgN137Fr0FeQEjEOHGupdRqbuUhMYlPKpVYIqHH
6iyo6s16tJgOMJKQWmna+bKBU7Mx60i8gc2DIPIzoiFW7j3irIkCnNCXkyERIkazTWJvVtAZMrU5
buO5KsEpqAaOrHHZ90gwEQ3GpK8TOuCo5jFJjDsAhYYll+8pSmYZUfU7En+DyM/EUXa8eSQ7ATF0
zTuapQ1Tdbv1x/KQlyZi39WVkKfTladSlBKu/iT1d3ceeFF+14Slz/eo7JAbBC7IRnO+JO5FFvnP
jW/vLINEl7T3gp1d/AH2yo4p+kCIVjSxdLmhJq0J+ioxbCMvTw9aC5RMzp86YBho9Q0eCzTbBXgn
XKg9RmHevE9ZzWdHDbLXfBW0GmztPJDw/glCf5K2JmZbONAxagUYjo/UfiZ3LPLsZt1n+QsSWHgb
3ziiAeepqu0zATDEOq/NXeulIalUsJKkHx3A8LWpDzq2f7f6rZ0GF8fBdt32y2GYCCcOsaK7DZSS
HFAi94349nwj4FaK+blIpxe4zX+eUtiKHyPnlwT8Eh4HLP5PFGjUzM7Ta+/l726V3jYV9EQo34Fr
IruF7iSx4knZiNba1I0a3+Hc7QBLEPpHRA7PZJdw8vUoR8lxHdm4N135/vsnpcVlGid4Itd5XFqu
eUheh1oRe/SEHuxkoDZjSgha4pF7WU39swM/v11yhz4duWu9uNgTSHWUTlVvA8npu+Wz8xse63ZN
f/wmOc958Swc6GXDTaNUIfP3sLjiKsAiGYS7VQiy5IZLMRnLpvNZPIAMyNNI29vY4kasJmBCipm3
gwNRUFQmnFeFNbnG2jI2wfb3HSSZn2DIWh6daQZwDblTifvgwYSUk/q6rygGJ288Ot10tvOJMJWS
tDarBaDh0tXSQ7hXHayGZYmKUfkwIcSMZz15+KdqIhQ8Jh0ff5bJfN/c9S0WQd8PdCT4zZjxE5aA
qmpHtjtV6xtj9BMaFlHS+AmVELKriUWZ1rd8XKZImOjQ53QEhQpJqJ35/gTAZW0PyIMbUviCGeMK
MY1IvHLXcnGt25/42+CFlkWizqqfO1IBWDm+E7I4YPgN+5RP00u1MDPiirNIzHA3tlk3uzzGNV7b
3L1ZCHpRkVFFZ7QO4+QvlhUsEUr6bduHXNIAx9DvMl6bLi7lUsi96VB+NNCIGHpAOdnIrcRl9lOY
vN/Fr8UbERmxuCTGi2MGX8qFtyyc4NwhcEo7KgZIWXRD9aIsVjZydnSMLdemUdwfdVi8LysCYSM4
1HZ+aHuh8/14SKaMs3aR6JMeR17ERtaNaRHMWrJFSPK9dgHPjlpQouczj3N+IR1piPKB7deRPNq/
V0QNLMzTlO7W2fh25xTJFGsESeQR0PmoQzJILzwGVqOiIuHdVYS8VmLEeVnw09NJHsoShQTpbpua
Io26+b1NgUGpt0UWW2Pi9LvtXD/jaPnrUGu0TuQ12Ch9f38RUwrvc75ylU1UGTf7oaBUrw/ai52z
vfzeJuwNglSl5GElHxc8kkdj7F1OKh/5lF7VbfLn9xbByjoylyc/PdqHsgAzzVa6wi3Uqn72kGJU
3vhN9R4WndwjiPsRJhtQ07N5qHwmP09IHnGruLhuVZOPpS0z0tpw2Ca5yyt5vVtZhxeKOEYkMTMB
b4jQ9V5hlMsWJvUrsU0TmWxaItNs7uy4ZCFwipr3wAcaEGe4WQfklZPz2nOOZleIUddyfyHF405L
5I8RpybSi4qS1Rn8ZO0/hwwdSUj0VDuqx9+7yA5ZVpxk/bBTeem6YOcjkAOZ53JyaCaJR7qcVteS
RDSL4M02JV4RjXWgVpOlhHsbU3CJ3qh+F0VYEDNBvd/I+ZhLFwoWFdJo9ZoDx4G2eGPiSqha1Je/
f9aUDeeg9qtK/TBqc+JErKyPr4C7g5KleC2wh4Z8pgbVEaQBo9OpshdP/+alhphV8lLa1XvDtroZ
4wXkL34aTa6KS+bJpoYsZm9gSTYpLGKR53kP6VgcKAMgH4p9J29zErXWC7ECNJfm+V8n5nvGpn3u
+WzRHQJxw9fuWpf/HERyrtn6vLTZkjBhRyZSrCgLfTQMrN7o0eRWhel3Tt5OT9sc7WlwnG5p753Y
fR5599Ax5fvvHGDM3PezyTbJNeFcSgKerG4XQhmi2J8YYubXAQiBkExtVu7lD1alt8bx70rXALka
zks9Rjn0OXZ7+VPNT9BpxM+08bsxc3MtfqNH5/OI6WbHVqt1OMS1ggGrhoVMrOWpMgnQYmrZ6s/M
NpMP6j7hrXkjqPplaywEyLALYSW2MUkHXzXVARSN/edjwWeaCZKJWW2QIfDh/jOCWFA6I/qk3zin
pue2GJAKLI0X7vz80tjxwRP2Pk15zJOpfRyHFdvSFYJK3FLOrS2rHTIfUDXi2ZGyuEz3ITYZL932
/YD5nVQ8xOAG3GAXxS5tTjZqYeMvh5KRp5NHRcWDpBdGXBMYyjPozK9JgZ6g0cuqlfLeUHRpwqJ5
DxNWu9bWHNGth+N9Y6cr6xmfRa9MlJllzOJjxWTZ+YgTycNmrOIl5PMVpapISPUjK+DQktwFXJc8
y0bCD0Oh9zcJTIV8nIV04CiCehXmenCNb8LYoVnVfJRrSzBUrEddYosTTvpWMe8SB9fXVPz4AVur
G3L/1PgaGTZ+OG/s3YZE0I4teKnEn6E7+gv2f5Oosp7ykIhJmaQiPcfP9HyUQ/HUGMWKhYQ3WdXJ
MVXLqResyoaLFEGaBN4uFF+VfJ5UsnLNFlD2XCaX2sOOBh4EFtSXX71SD+DKDGkZjzkl8NdN7r4a
jBujvd4K9dbrhT0nixF5vB85FEkc1PQiFaK4dvzBScJI68DK2rO65hEsIhyMl4FBb0Pm9U+gfz/N
p8hXSZYwp2lXeCXgVvFO2/FdY3wWc9ZGIg4vdf67j9Z3Q5KaR58setpBUD8WAMg1+5DRDXStov3G
5iR2pXKuFxIo0dOa+8TiXu21FK2vGRFl/f57+4UjUpne2BIYu/PW9gMMb8dDeYOEh9tIz3P1XN79
jkGZeCsmK45+F+PcCp5+Z5DfRTzv2Vyt3LyP7YG/Ji3mHtm9CzL29aVUqkekUrLD0Qywscmtacrs
bq56ol051YjD6M+3c/psYxYGsqM5ImF3Lk1SHeJefv3Ovr43kIlAbHtgG9flyAwO+1QTP6GQMmTF
D9J6nm4GbuwSbyHHG9JmGCE9krEylf1klnxP44710ivv29iJJiCw2kHB2d1hWd7XKHCjCo3+Fkyu
2cy4NYhHlO+rXv5XKY9Jq6t0Sj1tBN1m9q035HUcLbrxmPawplqZ6izeYxHK+yrnsx6z4h0yBYi6
w3Cvz+705kzBk8rCp7myWSMH7xp33/vv7og2j/vfU7cl/RstIzgHCko8cvfOcYr3DLEqedjrXwaU
ra+n+KKMn0TCW9bvnWrfc5iQs6fnhrAkHDTpeajq/IcpkWMI+57rSPRAvCFLbwEhHCrIB0MAYpCe
UkI9/CeZ+yGqb7IPWIlr77rC/CIPjSG/f+990rgB/2KtNNXfQQaVw6wcjYopplL9I4zzzW/jQSNX
hpbsj54XXCd8InUdxUzGPGx7RIvpzyaY1hsKWOaNO4+f9fCOxJ0AJ33EWdN7STosVzJZ952b3qGW
PhpOcZ5S1h46lt5Fz2slTwwPbuMfemIx9k3/ZdK6uWQWi3X+o49IWzAVFrTHaWW1+72P9T7cOsC4
Cy+rJEOklOXdOAXnybpHiUX4WM6ItAj1zaj57ni4i/rR3pdu8TPYI7KcccFCpM+5UwonTAMFVWD9
VUYP2ZRKSLPh3BB3p4VSKOy5EE4NuO6txtEw2jc7c58HM/hIw/CWwMC7wuP5qgHHN4VX/K1cfzzk
3Ln7CzzuxEzylK1ew6JErL5zMvQnY+pTSlbTPxlPZItshTvs5hWdhPBRkKF0xoIFXayHSo0B/JZM
1C5SIsdK/jl00smOkixkzGMgRKb2ImmdIh7oTBLduA0MRgvhxc8eGyQaC+QVvWSTXHGwQJ/hjnVs
VMvEFWPOPauG+iwzBpVvLSMk59CGKQ5/xthftBqd4AwXZc6nQOZ8iEeeGpXE+3k0EeUrijfz/0XY
mTS3jWxt+r/0uhGBOYFFbzhPkiiJkiVtEJZsYZ6HBPDrvyfhul03bkXfXpRLpikQJIHMc847pdh+
U4kh0T2a0J63ZEVzs8MEWMUFkElpTD/1hi9JXedCoBQZErHS3QrTjLx75mYsT46v/F3hZOFIn2HH
U5YoKUiqxj17nEW5SRhJ8z6yAQwoaU7yWmRRqW+HHCcfn7wZN0b09PcfFYXnSS/GiOrfhGRYoZHe
sDTwoAxRQZL3ipdftLPr4QUZcXVaTiLACaU8NOp3lwf7AFyyFAhqwImrUzbED/WA8FhXc+KBQuwk
HBKCQosUnhSBKbWb8l9d/tANEwkhBJW/H/rzFC+XPi6zCFf+PBGPe36RkCM6YFhHKK7+/TDLb//9
5L8PNiix9Kj+WB5b/rr89Pdj/nLkvx/8+zn/z8f+46hxXjCpYlLz19vLlzc5wA/CI+j/vvZyeq1A
vd91hFMs/7D8gXEf03UIGUauYSK5HDztEH/9+4fi/yr9eDxaSgdtQH6ILFcjMUzP7WRrNBbkxGYI
+UIGGSCMViP/5e+hcB/7CkPYwECKAz4Mw4GAsxr345MefeDp3u34LCXy/BCbOHLv11mUuade2OTt
ul7nnjhvBwtBHlz+qOss2lhhQm5saGknpmCwKVGobtt2FKcQgutp+YnllAwwUp2wYDQODkBEh0vr
rpxC86Q1lYllIH8E0/BoTv6w01w6zLapv1L23yqg4TiGENpbXA3Wuci3Lh61W0P57kg92XPf8gZ1
WpFcQ0oQuOjb/OEQRNZM7EuarmOb1Gvh2y8ZcqpfuLwkk3VqGtSZYeK16xAyrWFW+dZxc7Jbk/gO
wvQremBn1teejoqvNpVxGHRaM9CqHQohu4vunTZgmIKrDXu0eeJexf09jSkg0GUwT8R7eniELyNW
Rlvcax4m0EXj32PQsRXxS6hjEpIRW49JPI5d0ss3LYDywfK03aRFcL2U63AMtCrcrzZIrxX+8SuD
sGSoGjMtTca4MwU07CHSrbAceRj1+NHqw+usQTrQ4GnPvfkM5SA9yywO2ehI/rEs77c52V9egd5b
w0hSOXr/8uHDrNq6+6pzZChIg8YaNFDDy7iMuys8mfu2MqiC8/ESRhPtisvCC5i2qXrbOwIT3BUd
vDjMh3BAluNG9r8yYxqe2ra1tpYdQIzLxbaOOGWXC8LLIPAHBgbmjgSsR5nWZDAaRwLHWKqpAKdQ
HPImNrBzNtJDjiVu55IGQMh4ymxHFCgFo6cxd+Gs9al91p3GQx8GKw/WJjypNsF513t2uhSRYD69
4frABj0QM1ZTgcYe1r2g/ISMhbi5j/l0P+SagdHB1G5kbezqHu2Z3aHC9cL3GoRsS77X2fchWJaD
BeMvQ04L4qwzvV0F1vBh2A0qG6a40n9G8AN7hvqYOBiDua28VJ3lbbvKI+YexVtleaTsEP4FBNr9
4gzoV4wAz1+rOjvQrovBpRsBcWWUEcFdm/a2Hp1SH+pHGDUdp5Fs8zg9zmHc3RIMGe7TGbIbaX0B
IvciLX8yjwNWtb3toHfO0a8xgxq6YA0R/4vW8BBWSFTYGvcplVhRSx09Y4rTUsoMkcCMU4qJFuPU
aBeFxjnSPe9+YHbNBRRBxddrPsJ4Z2IO6LgYocrS3jktGai9g2uXg1KkCe0HXRL83RInarQGJjCW
fHW76MoY4cUNvH1vsVi4UX0tXf8uN8QtCBiJwJynXo0fWk2iyGr1TxpXRipucu41gmkjhJyQHq+I
xZllgSFmdkXMazx4R3iMn5lMDmQ/RRgWWD1W8O696PxknUpoXl2jPA7HI53KJ6Ohz2hO7gagai1z
uRiKe/fejpJ+h6zYujdkzGZc7YmJvwAxs87ECPFG7bHN059GXzGQbUMuW+iIrnFfjOEAPZ5xVUhW
5qrQIVdQlx+aWvyARJw9mI63U9O5wkWRXJf179zPt4PqeTEguCBju5Q52R4B/BVldNaQSeJeG6tq
DnVv7SYzunVVfkfkarIozHCONh7kMNxNieyxjR0RF6eNsh7gRs1IWUm8o9eG2zmoTFLScdbvq2jd
DvaaTAKIgsq4ItX1S5El0Z2pKC7Y5GPun15ll8Ik14x+i3K7OT+i7XaeoWUWCFsG+APBVSeEigom
y7bd5L46tvMyksEQ0L2U7bBFxb7uTPk6Tf6VSm7jD7ByYseZVgWU3bj9ifQf/7VbXdp7lrpbLOUa
XT9U2OCHANzDTdH80Q3Mewk9RUFz8ofylMOBsAYNijUFSVqGKVaa9XMFHxmaxCqYML4vdzlQQRLQ
I+ZgfVFsrs1quNmIl2dTXInAbNcpmxi6nkdIl1+WjaVxUN5POZhBj60dVXw95uvaIBHFiNdQpfey
plax+6+EbKtVWJcmdCL/gpHOp62sqTUmjIzWQUq0DelaoGT3JJrdVWV161zjo8jNB7AtBBHdMRjy
Tx+EECrtTTNw3LgM+ApdutIimjnY4PzNLp1fugqZX/uugodGoV3jqnnwbOuOcOsbHFdauhIa4LCx
B/MzMimDzbo5oOd+laH5qND/EPK6Y6kQN9ep4SFRlrdRfD+29TlN4NhV/cEeupP6zPOmxADJfDPG
6mpk4QXa6IPpMj+A+gWPuDTxRu82cZY/Cj27NCG1WscWi1QrSVHpG2iAIMe2eKPNmzYTTxY912rg
voQzsIojPK+a5hX7GnJiw8fCtl/VV6MOFQt5qFnZiPxk8b5LvDcbUg4dO4KPZngPPPdrrMWthWeG
3A+Z90vG19GP1fvEPSTneesZL04QfeK9ePC9cBNkDogXynEjE8dwdrE/yk++gTd1is7FteUdM/iV
bRs7jxF4P3ZHbfwYp6Hc4Fm4Qvm3TaMQ8n/4k3nKE3T9kCihUE/sDRNPO0CllA3hPpr9Jy0HoWBZ
6vZZVtOqnme0HxvJBz9lrGyxeESk8LOYw1NXXj2GOhjKHp2k/tAg/DJM0n62rGRdwmTJ9jDvmg3l
2Thld5bm7Ju7biSjBFvUVYNSAJl0+jQ6029mYj8oVTZ1VX018dlLuAzJhqBBN7zjVOLObufnMc8P
Iybout+eyQILdq6RYh2Weo8TAw6B/I4OWx76xsZmIU2I5TLElUx2HfWkg3EDvgmBqBOmI87ZZbym
PLo0bmZpQ/jyUHEi1xnZk4hCmDdOHHzUY/27gjnqdihDGyN0N1gk17nmnMdJPyToVMF/lIhRqyAQ
j59tWn+6Lbt+YXMR6ikQq8NQuYK9PG7RDSO+nDZRKS5jK7+jocr3hWFitmgGEIpQPKRO+C41rjU5
GwCrlAc4OmylBl0I5cq80XsCnXoRkYqEJT9GBC/WRH9U5+Y+H23aC8SgG22kpcqb7BWyuzi7BpPj
RHtiwv3oapa1TjI2endkRmumfPOTPBmJ8TRRJKnJS7qB/8BAmXYwEutygtmdaPo5GVN7z+r3ZRjB
qxPi0thVw3tfWOGO+RK0zrH/KAFQo1GlnF3Lcn7XIeDg986ejvXQxZb53kHEwhW618ryx2ByjUjo
kL3P4DRF9LErYoTyLuM2Ntc7c7K45mX/PkURqvwMUKusyc2C+AArU3vByZzPJKtftGG6Q/Dwkuvo
wU0xojVrGjwo+3NiOnvpmni/m4SAMTcROpY9soyJOaWHtolIgp2TrTYOWNeq9KJb7fhXmXsvCA5c
K/20Z+praj2XeKjVlNMLY/37mGCkLAP7YJvV+9A/GN2anMPPegZ55b8JXgT1+rqXJgicJNF2eMYX
uyN2CB8SqKxgvEzFsCjBHwMCGlJKXaZb9Wsee7f517/FyBRtyntynqFtgzt5+brlAtF5CZfDq6PF
+MzUlbEfop/NoG3+9atmhM06TynVU3ywqzFfXq50/IM6RI/iMkXKOuHygkHcikpe/dW0io0Vv8zz
VR03RG5v8n/1ZJK99n3k4bdjEI2ozmq0ilcM69fE+MBUb0oGc8zO/AIlHBtSFbnI+xElaLhgq5/V
v/Ff5ZNqxZVjIY5eHqdINWro/wkDC/1THpoSLYoVLf+vgHfpKqDjwAHnYkSBT5It82siZwyxUz+r
2xEHFoyK0LwOmPFC5WrPpv3AOrQ2mNgNnf6tXrzophSIkjFvLB+rBD0DUtiO3zAS+Hvmesh9RjgF
N86+gnionqFer4qqU1QWiLhdHHCxL5jz4MOK/YN68arpt5V6AwDXVjoewZJHyPTqcOq81Mtq6u0Q
Mbm8d45RO/uQbkv9duTpDw1ItqE8BXhqI4kP++vtqY/wX2/V56xMspxC5mb1TDNhUcEBrJWjvWX9
3tUokXIea0HAJpFj4h8uzynB+3X3U6dtsUumGTy1JXlCPT0O9b1OWlnA4UjYQ83fwcmkaCeXKhI7
9RD8x3XZegf1FKjpm7mnQ9EhWhvZlzqUjhoxh47nMnSfmuZTlsVVHVI9xy/vs/lBPUOdU1H+ju7/
dVIhD6ozQEdzVC/FS9yhhmGlRr7RGsvLqcO5WOtxGAufelqUJ38+yAi/4T7ZugU6kOZNLwGxoOte
R5PBIl7zp84C1SNYZ1X0Tb0ZTJCO0Iq/BcW2xV2VSBSds+YSvhDqGts9SkdFQai65Jvt9qYhSmHq
p3ITc7ziTP+s5/qhBzE3cbWIYNdzLTGL1gsuRS/q7hIkGaSk29+Vj6pkBM2esSncFSnGJGjIDg4K
JN7rpQ7R90WSzcZ8pFv4xCs2B3AXDwsNwq65UIf8nk2SYZkCRez6ZuPOBwwh2k3TkicV28SZFPMh
MvMIs4biuRyKWzB7sHU6g75JSsYN2akth0f1X+7X5rZSNDFFBUM2ejWTdt4NREC3IFhsImSKRt+K
Pb2LxZfmd/W6caYfXdAQkOswoia4MD3MVGxYN5hbqxEveIK8WwViKxeBUUbDICE1D9XH5HTPaUg9
NDsM2V0TtMnCBaG04TFr+lGMJNNMasNqErKxw5oppVtRe3ohQWtq3O1hVMpdgpYZb6KcyEKFVxoK
gWFgl60bciEItT1Mmh0fELxGiCBZ/TCR2Ez5hNIaT+skK+/CjMLWVZCZ3sGgaIv0C4Fkuy1DukdT
cv7F79IrAWut7B3+xFbXOiomwP2jbIyDngMgmbEO/TPY1l31o6iM4iLtNNkEFf7ylr2bDYCWDgnh
2u71Z8IUQcnM7CMosVGbUUuTz1avyjCID7VFr7OAk9TOB1R0ACARg24TXh9BbNZ+DjqQ2Ixt2Geo
Mslpb7nE5ZnjcNarzD5WjX5ufIYRkyTPVyow0zHLyzLCz455yWkuzKsSqhgeBBL+37CLx5ZJacAs
21AwNH7u1TYrn8OAInW50D0RjbgbuduG6OetPQb9LqeTmfAJ2xctoF+RVy0VFrhzry75ShMu/biT
7Jz64k4kvkwa32qPaZLE/BE8xDsUziQRcIQbYBXnQRcnv9Re52D8IuPWIL4xIWOee6we4V+4qZLH
mGgfB1zxjjr1tVPUa+gMkEhGq7z/RSuo+koBj5GbFZqbooMVxV2CVdCmJS8yj7kupO4iKPeadSUZ
nPaZsxsIEoQm8BCU5UQ2Kr8pkP87OhUVjLCbpZgZkjU6iXfdqBkLk2FfOPUtLxg1R1jxrMwpOFm2
SbrfcESBk27iH05QorFhuuGiNt8VRlTs5fhFxYnKM5lM4vdKMgOJChzNN90AnIhkdqEPxMV8nNNd
L4srIucv8G5kdJACEUNVJwygrsqxxXCTby+7831KI/zBbYR9TJ3VvRD0XNtaPr7AdSHk0GUNIGVd
saEpy/SO4LajETInHCPYW3nhrFxF6fsDpypAcWFJEeEA7pJhRzLHH0ji0IX7T0gVSemUlEdIPBMo
ZMecsU3kR/oqVeix7eJDwj15TrL41HuYxwAXLaBBk4HLUX58pBRMkPpBDNTfdLu8OrPzlMMgBOwB
uOEG7ivzvuutVyehgSu0vQ7kmA7lZXARShvjTseEj8kfAt5AgAiU5NZ1JbrA66j3DHC9YYOPKNMD
i6pMvYgEiS4C4wc6w482c57TCB6QYnmxdVA9ApbN5EDmMTdw7nKZZV62C3L9t8LPFmLOjMaLjj7D
+RLeBLPiuxCnLPX1CDtKseS50HswRVJ97hgyf7MG71wn6Ydp5Fer4loo/Ohdk1GxIiRgZfaJ2GVS
cD9j1dn1+sYJ2PC72e8vLQlVoz7+iELybdUYyBlg8pBU2qw8xZGBhHIzZmZEBe+wGSsc0yIo58iC
2LJDiJV+GP+CIGYBqhp4OzEi09AJYOICJ8Jt5EH2CHPJpvEvuebtKse82OnwNAN9MzrkAnEH3gQp
bCDxSL9ZR5ttWZct5gXWc9X6yoN3wg8CYZprwPQoEyc7+q79YJXOR+KaX1XffuoJGDI2swGzHdRD
A1+Bj2lKHa4N/BYXmLHOUSMEJm6g/YC8PqX+DdMGqydP8bQUzNQ3dA9EA+wEmBQmiYi+21ds2PaJ
wyfXCDBt0X0XiXf7Q56SKJ2rb00+xuWxsPtzmilerIL8sti9m03jpCtaZ6uYnmkkNl1sMDepBgg1
bQNpBJtNhdi5CmQfAW+20xR/K1DQ9arX1pTPqUH+huo3homrl0FwvI4r95Hr5qlotJWu2RSuLVTX
HpZIVfpveJ+8yZEFiGRG3r0fsQgbuHgOWbL/77xgy/0HodlwDZfGBImup6Lt+fevn09xEbb/538Z
/7sxudHgwHaHoIJDMfULKAry63lJQXCC8zxDDj3kLWNEW1PpAP564S4kPR9SoYG6K3qU3rHwjWzs
iqtUx1wNZVNeNcVkFCFlUeALIr74mxOM6nLPPvhMSCwM3b0Zde7dZNHh6JjRZz392wAc6SsAr8av
mQb0aQ753P77G3f+SSf/87Yt4Ri8d199MP/2xqFxlXmV1N2BNu2QsXCMs3HnC8ijeE9RrTV3afWN
a4WHcsdBpu0ZFopexblQklKXTg5WAOVKCf8OUx6WYJgAW5Clb4qQn3WrCrDZ//TqAcKJt8MdH7hY
AeEM2NYphIIhY1szo/x5aAJuBCjIGAl9q7IpUtdpqvhAGO1nf3HtFcGhULmaQT1dqbLeZcOKrVa4
3DVpiaLhiLFtfEijc/W7jmdyEDP7//OhWdi2/wf93XB5o6bleo4PuPsfH5onvFQMmoVUKbYgwFXB
bQajJIqXtUxhuWPz3JnAYguZcqFHgLocS5txnNpaaFguovTJB3W0l6HQ7sPa3C3kmFlSes0zi4dw
p5I2LjunHUGeg8tFg4fUI2PS9z9sNtt6wa4CkFiZojHaDGV8mNPmEc8RNtXoSNBpGDGUVnfgf79m
xD+vGcth0UCF4cFk/IcEIezr1PTjsD3oeovRO9angYfRS8Q2QToP+NagLLJYK3QT/XrrxeeFpIdd
LSsjkqZ9otjkCGUfnGq+WLXYsvjhycdSlw9HlHgZvRwFw1hPjyNMg1JtKqGdf2AWyrbk+zeVt4XD
AeMWOBCsPwTU5fgNEsP8hzrkJOQA1bQVWaUTxCCJoxXlaQw9mFTJCMMDe2ehF4dknhYeUoKBzMlp
q6Pr1XAL1d6GZNDfO7F9xJbcw7KDgEsjAwayGB/FtOB7v4H9mX7oAdyjcHpJoSbMoiVcUO2uwFU4
rzhpDZ+cbxzDjg08bgZg9rGGibX579+IqYt/LmDCMhGtWAgzLFfo/yELcXryv7NJNoekxPR0oFjd
d14ybkwbzk4h793ZtVZdR7BrUfcn162JDxmib/bkqofYbHbhy6QuPoJmoQrXxTny8zvPCV1SVPkl
LS5+kOLCcAH86s+i1BpH28Wra6iTrWaYP3U5/xJx+AH3bCfb+Gb62beXsnDk2jNzFjZUUgEWVlna
uPq6LcVdYvcfc15V26kO+D7c91rxOG0yvLZ4mMSIXDErFNpL0GEEnGNv8OCLcdvN3Vmrif5KkQx7
TeEQpykJPoHumqZWfmiASSIOjRXDiIP70PBIgRm3NDdxXj+gjasO1pjhc02BgJlxS9ZqD3d2U0nG
jZmeb1naEG+UH4qDL2qXYScLnmKGLXQ2q4OB7li/1IrfZNRIqkhzm+w7I0e981ibHJsqcGFSLf9u
UshhRf6oD+F3gaxOS6wVjq2/loIyzKurq4FgYrVA2JG6MxRxqxHObQ6ai+qLEcy9iaQ5+mXwwkr5
oVpTumhrPanZUJR1b9J33gIMSlIHTX8zBEhHsDBlDHmpZyouH6c7WmNkznOJjaJ/o+Jf21pEmeak
3/YwPuIteTb1yKVJhEMf4ycmZx9H1PA1bLLDwlTtop9l2H9ih82xInoIn1CFAkmEk+cj7aa2HVKu
lDkCsdPxYdFSOtG4JoTQFbdUg8GrWF2q4myJylRkkGwNqfziZdHRQ6Qe6H/4bb3qO4qBm05fLKmb
+hDDIfUYIgjsXJCMlB92BOyU4pZkF5yu2ebzDuwJ7r1d3XoDPn/dDnBxOAEq2S3Otfqu7a1HLyjf
ArUKiZkX17v6Na7Nt+UGj5oq2jjF+BglAwwAJbY2a/NaJWNwIgPBAFdRdG1nE3vNDy+UV8dSnuT0
PStHJnuHntzTGkq5nPLPIEdkawj9aazLpyour5PSTXRAyR3tsd+y+etBJjexHZCdypUXGAbSR9xG
l7a70xicDAajgJny3lD0x1LjF5PxiPD60oc/mfRr2nLZEtBsGA27B5gRwtpz5cLwTzorPjd8yPZc
QZIoSHslxL32ELKlEuAaZPylT0sDV+St42glebFpfE1MeZwmTx5K02fQo9y85DwQB6ILRhZ9+lQW
A/uJ7jt7POiuDr3lUUvdDP8dHQDQkxcyAT6ddDKfUxKsrXS4aBFasBkRSydevKhmOWpIEBEdE6cY
vidmnptGVB3jrYKBbBfbuyJqcZsyLXzpO98jVHYDtJ7t3U4jJAmp9ab0RzUl7ehUbYC7ThF7IGkW
B9E624UYRJ6uPWFiwzdBkib28bDKTvjH1rtUK07zHCvnc91ajdp8ZzI130dIbiOrwFiym0gB8Oc7
fJJSHDLNq9YbeB7aWH3n+GViy4V/S/JWTXjT0r2GO+m036PJo47GjKHE4vMEJc06CdH+9ROwoZEG
+Ukz9cfZcM0d9LVDpWOhFLnWzfXL+eR3r0RIucyXoKLIqXaI11A/doBBfRfvCeMY4SvW2tkUzRnK
w3iog1k7xyIRp2b+Xv7SqkeWn1DUAYI2NjTbYiIv1SNfipTjuxny+sG2hX8O+jnZe4X1I6799DKG
eJJZM15gRk7GM5DKOWzLO0wcobPI+T4UAtPnJDNQjvTQzbM6PxPtqa1LQgPXjBGdczSYV0h05CWo
s1zOwhItb8Nqv0tst1ZBWTSQH2IgFW/CmYA2dF1Ky9nn3rAnqzsiVTcD36nTC4ZR/tqJeTmdqAz8
+btDlTGnNwAPsWeAx9vCEDx7+WuNsYeFtP2YisY9V6oICYwSPt3YjnvEZo82NrsH6Xh7YTBSSak7
AVrGVz/RdzMxd6Np/rJkkm6T3mzOuMA05zEyvmrI6bt8LPtzVI39CoZMuMOiYJuOg3EU+PkS/Ry4
Z2naYp2EwIasxc9B6L2m8RArC3/oLDilDbm77gt6SMtKMDR6dLrpvmi5XQg5vpoarQUTE/iDWpsc
xucQx4eTF59mTqBHk89gKDD2kJyGfWtkp7Cfur2eu3TJdT23J0cTLZMMCz80QJR1MhnXAoYTPnVB
ckzKAO4xygVmhAY2FrSFKSKTk8dKzcaTiM1yjBAqL8GtWMOaoovp8qL7GIY4xQojUJqxeFVQmhWt
cVoYwGmLEqXEzSIjlmTdtCFjdREdFglX2XXKf3z4DlHBK17dZVm1CqXNgF79K4vcFzufX5bqIh+m
cgNOtpcmcF7YtW9DCNvRA+6DyZ19eBPL1IyvsK70DE7JoD2xO6Y824UanY1jvI8QVE1OuZNN+jmF
4XmhZxMB4a4FhTRwHRkmJqI16Wr38KN2y1kuhGk1IpqD/DpGG0iNJyMy7g0b1yJAlfXc+8Bf7W2p
k5qJ7UOG+T5KoFtlRIKtNVINFNkZX6tWBaE8qu1z4ZAjfoHV37D28y4SphRPc8D0N2/TD6mowTq0
c8r05jbXZE7Ah1Xsc0Kbvj2ETUCJRMAjCYgRQQblTBIBU3OJswW7PqW0y5EqCTWnzC4tbqhMOpDi
pOBwVb1OiclNmCuuENMD90J9JvkJz+2+prXikUUkg1OXvvpYuP24MXSxiHciY0aQp3Jv9PI2d/Fw
LHJsYGIrusMRDPPkdrdothaC8NggI2h0etEBnv1W1CjLIFJ+W6QQrxDPoSez6G9rUk8w0Sf5uUP5
iq0cGlTfPIxafd/o/i10ZrBK80p3izbElTdsES4Ey3zPdca9CgTVa7d0ZOLg4gC9a7Aa9mCodJhT
kJtxrYV9KCYXoYlzWBpoodjGfSseYEs8yLy1dkMLi6sTzTFbpmlKD+hrxyZornrG/AbjYCQRLtNV
4juI+Z4z6zlTA81KqWu0hHmMXvtnGfUULdbFMeFN0ekPLcoX/h9LZpWTKIIVQCgGe3W6qwOmaOZI
nJKVAsggyQiD30MkqYvVFTFHFrNIyshVYlb3FNFytQxbCNCstmLIfgi/w6mseUOadgzBV9AVp5KI
YUyVEk66PeY9dBUb9xVgeOoiklk3lvLzwrT0o9W0XZtpP5YXCB2sGBVb2SrGbpU47U2JdmzWB1bb
+oeqPZf5QWBTidQOkYDU53h3PKdA14hkqH1zhjZJQlsfaeUlbrRq7UnxlE3Wfa11d7GABR00MJ0J
rr3pYQypFvxWRWGtfL1COJPcO1gnQ5BnLtk7N+lk0Tocf+gGMx1T8HF0kq8ndMiAbSaeaDB9XuuT
+MVwCz6/VCIwvMv5htzf3oAJ9eDG/qVTUtRYSZEC3eLUbHC6pUXUOARZCHfeEP7SwrsSzTnT6hfd
Cr4rFUMIxXdfIt/ZjKKkJpfzVRacazAlWK5FghiKoXzIwFtZfZC6EB4ca+GnUfAZqiqVDRvLMvEx
y/rjUE7+Ox6F34aJWEDdt50RPbpefhi66jeOuph6MwDJmfyi69WP6dT8GpicWuocR+rfCuPvTeJj
W1hqGJEmBd1HPpcEXjXVMbcwb+xcW6fROEiNW8cPbGdD7uMmwiluTQqBvXfIXEPFknwvExEPpkOo
4QMtGARubED35WEtmvAeNp691Pvpjf49M6itqpeiod/qg4dBlxpVLdKhMvwgBBeFZJ8ODPXOqWrY
/6xlIV+0LJMPf0x/emH0u4jcmml0hZK6LzaBCLBdN3YTTth7SOIshy26iQk0FMdixFp7HLdocJTm
rtWgNA612CnRiurHVUviTLTX1GS8CB6mNfyZqZxoFZS+PrF+kgGOYFApPJb+qIrYtcOoQjyDcZ4Y
/NsinFoUGIa6qGoiWgoTahJy6mUAt8ytTVU1ixZRSidR32CoAK80RPJL4ZerObMti3RtcaOmDCIP
/Wggs0+jPwDAos/R0TmuAthfeJtApVVdh21667jdSf3YuA51L5X9YGg22udH8s/6udvnJc5TBtyT
Y9wakLFcDxQnzk7xFBVsLS+97fJlOOfEDo+GbRJi2uKDk7gu/RjEf0S62v0wu08dxvzYazOL1LqB
qbf1NalVNqUHlR3mkQSsQ0Nf9GQuoVyMMuxxV6mwBT12xdbG8rDjW1wUsXo8sRMVPgFI0PUNQu1w
2WEoQre3nIKdsOLKoH63IwLK1M2tjXg6jwW7KysSuTz2urZR7QsGtHpLcZBKe1sH09WYDAgYqC76
2S+OVqULUlkQEiHWwFSVnlmGB9vBpc/rNkg9teJhATiXJtckdKCyxKXXUnB2pu9NXr5bnbYLy/m+
ldyoi+o2EOCVDnnVO+uz98ebrynPcxuBWjwW9jHRJbpF91eJDGLX5eJSFRBoJ8Egv8Ls/VgGn3YZ
MXvQTZS+eOkom46p16Y7fJyy0NHXuSQSd5n4OKGN5q/1iguz6ZPAfxcmevpNPth3iS/pzhEpNx2u
5ll2TWJYQh5VU6kkhotmeVGeRHN9ZEW7+Xb9vkBu08Re53XT++wbl0SfH4l3I2/Vo+Jo/VSxFIpN
7Sfvi+INpSj7atR/imB+GOFty1Lcunp8tbNiK1L3JgPsx0tn76n+tWdUAWsMzZbydQhCrdzmSuWl
4Ga3RizLyS/9pKbj1yA1TK+iMmXkE5cQzms8cdnvlp0vqRrsq0GPQTMxzflL35Ra086u27NXmFCX
0hc75K2UCZlRPRw6FRGpyru6Y3lebrlcITILqKGAon74FC6BGSXk3X02vWY2vXvHxWUl19jRfxU9
96WmRbvB5Sshmv0jVJNjT8B11X1oH2pLxjf6U0swmFUQ5h9I2mjkCkqUqzRR/axdAs3B+oo1e/kO
oVqA1ScMnRvA/KZqjr0Am2jFDaCJnUXVSCWhGeBayOXgXx/HEesqBcZruvZ7sIe3LpCPjMMAHPAA
3eBK7XJ7VAwwlqtBa+Jqu9wXywxBA2AB8uGAzCf3ky6eVM0MaTPdLMjFAmB1zs/A654XLRGxiYRS
QGp05qTdjNiXMUicX6NRg9IQRLuCepjZI+dqK5ffLCNHcVI8ipTbiZQReEq4Lv4ZYnZUBctQdZwv
obogq57eWdXSvYWfAj3oUWuKK96C3CMsvEbG4ktkFBIqDcYDbG8KIUK21Y7nQflEyp1dVT1mleMm
x7pG6QXxhlCzL1VpGZSey6ecRPYPSd3pjQx8FomX8SJml/ScVAeXbDV2MdI2qHaMoD9PdvitsL44
gp8y1/fVkOyXY5FbOO/mCiQ1aeobjf93oSGJHjVx8vjm14uwOFfrOKs+Y7t91hJLrGZAI6yTZd48
hgaEU4Nmnm8Q/hlpA1R7ILjVLkF7WMtu3ikIE6oZmJfH15I3V+TNby3N7Vz7L0gfWBCYZcCoN+/S
LHpb7qHaMOSOsE4EK9jWhyV5Yh0KE+VRoyRx7lhy+XvhdRHSekqAr9S8QvuVMaRAxeTv0ZZQZqg7
0xuyDwZHRNoMf9wNegBtYxq3KYXSmJjqw3hdII45x5Sgcp+n6KX/7ZBmRbY3e08g7tHlfBS01AS0
clu0gLx1gYO3KD7iXF5jf0JuGZKdRXNji12Nk9h60U9qHpuqSZTJKm+Ly6TMBHKRFrtq3OMum5c2
fYO6WCc8N9edmk6psgWMLN5MbbdbVIWqnouVFQJW2NdOKRAX2ohjEXmqHLsrsoi20KdQa2oHS5Au
iSpoW8QBY+OEq1bdWMA+J2e0H80QvEzXJrkjrmIjK/tA8OX3QhiAYg9mWhC1aWFa+9E0GlGaNGrx
3FOghO4HWpiD+shY6d50H7M6xqSx0tbabX6NBNWxAr/VqpdU/Ra2f0FzFForOWa//oe6M9ttHMuy
6K806p3ZnIdGVz1IoijJkmVbDtvhF8LhgfPMy+nre11FVmZlolCoBvqlgUSkbdkaONzhnL3XljXI
UbCGvDq4mT+eIplPUVdc126GNVjF6yPX6TWlX4FPdAmtPdxbYqLkR4gH6L9euayaiqwxK75cOxil
vDYnN3y8ci0ybNbMkah/+2hXwQTIalWsM0t/9Wa2Szn3VVJRT3ej5WFSaJw1JIXwOGwBtiG1jl81
6hQbMTCeFhO3uQzrIbKmeZhzu2HHy+ZPcFo80jgnYgMGBSMxl8V1sYIT6q4kobx04y95ROWrxUbL
jkw6Ojpd/VmTloRBumf1ygKcWlJBXqwy317L/CobU21TtsWHyCGCsnJaMpZorG23eZrgKi65dmir
PKkaZZgQjygo4HGlL8+NwIDrUOiw5ULC0k0Nfsdycx0zOulLT1METRn+yRU+lpuwnbaUxQlgc9no
0Uz/aYtnZTMJmLOdSy1Xg7DU2pRJqwmKO6uNDEsFu10g+JJ8QZmI9o50OBRt/6nS8FDAmKxlUGNb
fCEdpbgbOnuhkSUrd2CmNNxaJBygJYNTCNoLNcbwbqdpIC/365hIBjAvJ9LttR9iq7j+c4eWEkuw
6zJTjV2k/Na7W2GBkMhHE7Cl65bhgZ4maX6KvZE18CuywE2sLfuo2yuqQJOm+HimyltBYZwK1pDX
+yc2HAwclHlJ8igMCWKE7ug9mg79UCJob6cxC9dd0qLic77NTVcj4/52LSZc6xhKN5OWPuiXKxyj
zWfUthmEdekHGjKGUdeL2UMbziGW2VRkz88Lkw0h0tG2e1xMpu4sw5lVuAK7xtdMTi/BEVhPG8u6
xHTAV6Wy7Kaea6AsmdhVb9C2RNUIiXkpnOqkCEKtaFO+uePn1aUeNhnyEo9jDpfRl5BJ6OzHGKeu
6w5MBQu+Lm/Um7UUBvTsiCjD12uCGykrhZQhY8YhI2yYrpOepgKpuoI+WrmR3XfVofo4yFbwWD/1
DMmyslIQ2MXVuGvYGTkeoj/Ew1/XDXS/dBfDEE/DOJlrnfOTkYsTXEloIe0Sha7tKIzNNE7E8zSI
b0c2GI6dfWY1cc25yhKQzAnTkVJfWahHXfYdrvwbVEx8ECr4hXFRGeuQbOkO4gwFk07S+GaNkGvM
7ZskVGckdeZ9IRUfwMZvmxbq66wnMn4z4WSjgyukeKqOWLxb3JUUZ/2BqSWabSCrC9U3ANjaRvXC
zVVy0UOKXdkWQUcsUtaNx3gcLp8OC1u0ObheSofw5Z9d16V4KRrcGFYLBah1eL4ptTbcoQi7Mtu/
iodiGy0dubyMMiGDkpnnL5NlXFUMnTa8pX23FqRIr532lbAgFAtIcmUi9JfsiV3JO4lNA6SxeFLF
VL4UU/WvBRRONaxT4/kKV0nACCvVcJHzJoGRQKINcQOhChu53MKndIccjdu8i/L3Sjxfh9DreFam
r4nNpsCo0VKaz8QsBWFCfcAeCKua2vbk0Hvdss1/VYAia0V9Hzefgyve6oa+uptyznKdJVuCqm49
ORgwjezYmVKcxEBzRYWwGK9X0Pyov77K3V0ZeTs3GVcDQh2jtCnyREGzHPUhlngA4mQc9Mtbs/Zu
FCUMCi37cYVyFAojXCFL03gIIF5TsoxC99HrWYGFBiswl+FcVr8coABXTce4xIfRTV5QHFLcm1bX
MmdNq2eNnzDwBifZXcFQV6XXSOZTxDxwFQ7I5l8mY1HcKPtE8sTKKBThymyyzytYyLKZUbyK2JLY
eCai+DPt8m8SYCSnTQLjMGlU7YdbdSdElB/Xdh1qv2Du6ufFZR0EdYeEQaoSiaDKKTVDQ4/asqOz
G8ubD3j1IxbN/bUBrDl07CjQrEzPu4MFeA6R+5Etx1uwIjTvfXiR26dpYnlfAWSiJUkxb3AkwYrV
YSElfsIsSNLwdHjAyue1OKzb0k48DZSngLDa4M0qi/OudSjhiblBYy3hOkOETob+HKYisYW4z05e
XqQ0Roe1NdjgfDWi1VL7QcSoZ+XR5+JG10MDsujrI2XCo9Qq4V7YXdd+171bpUDfD/3FpaeZ22SZ
4PvE/9UifESYbQBoQqKbBJNJcFpqP2s6QzJq0x+xlNTGWut7nU6LlHWI0boPLnvaQzLUz73mNhva
O2vP7m/RmiGElygxuUubJBIJv5+5MpPvsuY7wK/1KWItW1ler7rHjsz5n0LWXpLGrm1UIfQPyyzL
jbA+cmvCUShxEnJnI6ujCTNg2cFjMCYHWyJbtpyHHWmflVIQgp726eCeZ6Ge4mpBKmCwPzOt5gCt
k2G0dN7kDZEWSNN0fDVyFX0VwGUdKy3ivr8357RlQ1HIDxrLFUAvzsrObovSDycXSojW3V/5XdnC
dJ24W3TzLjtAHXYf7VbfRhreAZXmXg6VbTljnNZpWa1rgXFTtx9ldXypnA8yYt8k0UruGWl8fMPT
smvy5k4yRarEOi4UPSgis2acTLqn3gVs6QsuQnyYjOQMd4wrd8WiPl7Zh7l8+55ynFQFPHSGh7iT
NDpIIkUQgjKvuhuKmG/XKos2MXLE3cJGtP1G5tCC8TRBBpgYG3kI5yUjzDMdHlwp5qmq0KCBggiG
rRaY+KdcvXbVrxJKufG83rmLpOvJPdi19kSNArY4XC+zeDdk/VQeZbdeTkXtHpyadt1ivxdjg00G
ia5afM2SFueYHwDj7+XpIVAl28a0N9kW0wywuQ45GwpFJno2jcP6kHNqNg9Y+JjQaePJh3WWaKRf
srGVKyt5mK8rYllOv+6vJ4eb/korkr89Q4dDLc6S+boD7MEr4DzObmY5UMgZHM9R1kPeI8wVkURN
ZMlMXD0OXoZCxbcK9sPsGl7xJX+3OgZepYWqT4in7L8vcqntyvI9rMszcYYM9JyzRcKg28Z9uM4k
AyofcEcqS3n6+2nNSoRL9LsNsLBYIGyHEcw2hihxykrxXY4117nfIpjPQHjkoxM1561EsQnkOAR2
Jl8hHIyVpSY3Wg3bMCnrl766zIb1eCVIyUWvbSyveend4MCT+EFY9EsUPfe3ahd/rxXjo74nQcOs
rE1L8Mt1VXGdbBRSE8N53iKJdEO5VJXVC/22A5awModhn5bjHpvUGYn+UzeSmoy7/rEcH+KCTjKW
iMdG1w0aiSlDV/Z6Xd8qpamsZexBZ32r2mb8WY3TNIoBloWzUY+MnyrI/3yf/iv6rH7lunZ/+2++
f6/qucU73f/p278h/eC//5Z/89vv/PEv/nZK3tuqq776f/lbwWd1+1Z8dn/+pT88M6/+67vbvPVv
f/jGv7KI78VnOz98diLvr++CzyF/89998D8+/y2iMV46BJ//gmiclOUn9eW3v/z6hPuPv/5F//lX
vyKNXbjFroGKEvmMoVGrR6A1fnb9X/+ieM4vuuECOXZJ64TZaPNavzKNTe8XGL6o6UxLNzydqJzf
mMamAQjZMzCVI+myPJ75f8M05mX+qFlUPY0at06Uts77U3XtT8hefIde0ZulSkddqWJW2bUztMYN
NhFcmnPn9uGNXffGZzhhVN/UrgM8iEBRETuPTUqKLC4eY7Q+qDlXyjcztBv3aazbvvuKZniAb4uD
ZfpjSGUyYbp07WExFpT5EyviDNWoi/+RzRyJuxuiyvLu0lrOrG+gonVPiV4O9OC7Oha7qeHah2nT
atXWc/MhfLdiQaQdm8kI9lc85OdMQXiFJxE653aolB41tiqm+Cg8ryH2Cyi+xkCF/u6MUBGrhw04
RA90Iel8fJIowb6Zl68QBhSFXmGUIQfJwd8wP1seVkBpd1WDXOk1iBUTq5GuU+YJWS9KrRUalt5G
6m8K3KiJ6Mi1IghriM+iBJ+o+CN85q7j1VIkP/uYBhdVljS3Eu3Nidss2oPPoVGqdjm18oaYDai2
cTG2QRibD+ZoM4AaCxGtVeWg6DZmvVZA4YfZD4TYggHCJMTi1EcDNEyGEPTfO1aPeREUS4z8jWnB
C7+XRdclWzUEVbvqqNKgE0s0oPAj8NcN850lfQYOjnmxxA6+nNFtjAu/6NUfdgwLLPJGDGYInjvy
v5oOJl3bgmzvMd/zVJbRwx/MROgb3hjeFhJPQbqm8VhqIF4TzSojv0lZKCB+gEW55mVxNpq6eV/a
OXGumgqQYF1rFe2Xrgmdb8IBvLoth7qf7j2ho/uI6RqlG12fVe3QSvAnk4yRZXisO92sETX1dn23
TJ1Fdja8FizM7I7tzUwbDX9+lxJkALdh6eZVogzUP/NGcb8sZ5S1KI99A5CxnmwAmZNcYGhNWgef
3pBECVLJyDbmTaFTTVubdb24NfkgA71CAaLSAUXsmG6QumODPzHPFQuwckdgUlSLWd+lCeDUrc1m
Qb2tEcZfUrOGljWy2mhOed9F0UlBbOM8ofulLT43nuseQkYUwwRxAFMyI1ys5qxgvc0Ib7BHMcnO
N447fUgOrKeUl5p9+mVwDONBQ4LhK2ECSTkzxzvVmaMjdwBzLGW8s1arWJ2wxCUfualnjyB9RlKF
9DjAZpv8aAY7CiZFt24K1a13VWeGvucWZaDXU+876OhYB9sVGla1bP0Ytv6N2WrNKYkaQl7L0jgr
2UJgGgyux7y1wfmgC8Dv2uCpjlXEseFIbwJg+yFszGLfsiO42E0UbtremtdFqqW7CDjqXg0j60lF
/omO0Uus224xPs1inN8E9u1bUxnM+0qM4f04LBjRNa28x5EacTy6GAfd0N27UpM45Fq9F2piXIht
6BIQh7ItnE/8Yt7YQTeN2kvBonhnYCrZ2zO3Si5izCBeAsfOTXH7FlRydh3A0h2J17PfEoZ8jNDR
4A2qtJQmeOeSBZOWr+UE6qgRXnRHWI4TiDZFl2LBL0rKxPWXeWp3Xat3O6ja5b1nMLokTt+eDC7F
YFAwAVL4tO4GJHhvekIRuBFV/YSQqr/DWgkOpFTmbe6kw3lJo3yP55EYopiuhoUW+U61eiBXVmwW
twRMlBuiE9WvQk3LSyuK7labXFo6tsbsRO5Goe/NblGe1XrpTj2Yc/pJ82wPdBCy+i42cufeG8Ji
O88TagCjcOBceINf0Nb38f2bpOgNRudDqOzlCh0Mh9ZPD4vdiK0dGtraHkOKy/1czztS6Nnb5yM8
GZzavttZ0vlC4AjBVY4M5F3Kd6HpKVcI2VCtKuLLULU26SVWd4uhvCIzsux2elJb+7DAx0vJWtni
/VNoahrGoUk0oJU5VXQXOsdJSfWc2WouA7dHNgIA24FDYznv7UgJjpp8clTBpW+LtlZ8MPZ1MLqV
ja+a1DDXsdtbt+31zTjX8bewy+dTLNzZ13U13TbLNLG7wzLtVYVxsECe0QDlHrNNWydT3aRaH5vO
KS9m98ntRBpMbmrd9PHUnHpo8IG+jNM95qf2lmOAz8vADgvypiI2RFWTTVprNporWmZeSArK3KL5
rPSl3qpFmlB9NeOtEmnlvtErgkTssL91ZnzaVj6LQ5yxGoxza9z2jJus/R0D38WgoZwfwpPQooGk
YAfDupm7wcQdvQWpGwagHCrMimp26udW/8ijsb21UrixtWONcFKqInDVOFnXGRAKBYgUVc1xQtmJ
diBdYESJ1Gh8qGmc8Xke9rEyYqkshIQ6GdpRUQmhQobvPTsoRr8h+tXPSghjjQnTCUaPTJKiJ2kr
VIAacHsziPbkHOY9s0VtxfMWuJ37FZtqdKPh/twqi9I+uIjBVqolyKgaO5OarwYxq1gMyGaI/IqZ
eldReOkBJUwLMhVhuKvQWFBEMdxqjBz4O5H1scYO18sETyOl8kNHwsGlplIxsJQYDUhlJNOOAFL0
zmWUHoau7k61B12x0AyxiROMDZMXGhujWrgcxIAResnH5Saq7FxOuOwjHZllag/0UzV72Yt0DEF5
Im0EfZ1uHJKS/EnjzijMct6mRUvDD48bfre23fYQRtc2QXPrOlUF5f1CTiBjBTeUerYW0UibauKw
iP+JNvnEJjPDdUS4t9WnfjqozKEt6mniUsWDoqQweYuFlpZW2ft+TvqtYk2c9maBGtoyzHSGp+wc
D42s5YWTn5S2CJbMHijfzFn3VrXkCqXqYAYlMg4KkJMgmkZp6vh+sPN6n7tuDBzD7drnWlRwXcel
vjXzdMzZDZm6Q7DiOGJiybouJHDA7KlcJjiCtzFOGms3adO4HF0OEirwBqfH44Q0Od6yvmx7aJb1
eGJSByttaDGLONucAQgWjS5oR5MU0VDjbIfZghvdRjTv1aNwXPNHBNhdX8qfZor/613Q/6P9jWa6
7r/c3+zLj+St/MPu5te/+fvuxvwFSp10/VBXVnH8sE/5dXfjur+onuqYpqq5LFWuD/19d6P94lge
VQOHrpdpmy5BKh2lvvivfzGcXxwewDpleO7Pjc/f93d/2Kf+vm/9j1IUd2Aeewx5hmfKTJYqh/BY
yr2YRU6Cobk8nWcZaMx0/U/+F8GCIGENrOwZWxZTBDmlQxR9SXEOScZDpaaiWxXOLSEIiW+nExiF
GUi3DPKjiamDuzYDVBYormTcnyKD/wQJgFQpyXVo3/quUIDR6j9segIboibvWfSYhwHsXuOARoE1
n+CBcPubSsYN5jJ4MJURhKMMI+wo+ROsUVKK6bp9P730VI6OKgmGtTCGm3mkUuiCTsiKRmYokrlJ
q/Xo5TAvY6AtgwxFVKtR8oPUE440faPoLJ+bJv0x66ADFPKjYBRiF5VBi3XPiIBGqPVkxY6uySYs
LFhEUvtoGC7mYYz6MSqC2XJeKxnmOJPqGMl4x0YhTsZwm6CKRgpeJBmKQatOWue3bXWoU7P8oMb8
Pc2LtVOo6JHIkRyePTIlUQnkN0J6AqmAexudqrwnIyhnqQCzFfJkwwjmjEk4Izx6a4fl38+90fBD
a2C7Uxd7dXiLZcoljYuG1MuC9Muh1M6qjMME5ooXYmyeLOAeYF531AviU6gRommSptkK6BJJEt/h
wM19vWJoMOP+HJs2UbGZ3VD/Ui/KpYi1iBgMkyBwtnKthE+6seazg/BuGRTV+0Z8pf3Zk5Gfowz/
LGQMKFPquzAJBh1tQeCGjAq9hoaSHloszsOcECcKlcY+I2LNUl5wIHDUltGjnQwh7WQcaUEuqUKD
YN2QVGrLyNJhQRblWSxIUhlomjjFQyUjTmMZdhrL2NNUBqBqjnGPga5iA5yqm6HO30OiExD81gAm
c6R3jLqbzlE6AmOUb0nJKr5sjfs4zgWnrpi3yRyVN4PNmy4b4JhP4NjtvZ7PD70xaExtY7cPHWJL
dLs+ku9HDZvynmI0YsX+aqNb83gzQ2G9JVzeg9g3C79X7QsZyfUzPjia7Rs3j8Smpoi9DVXq+kNk
kqVACCtOIHiHjsjR1AEHYBm/I53ziQ7bhZ0pOsKJ/FpdBtlibV/rqmXvbJlyq8m82wQPkYVCoZRJ
uLHMxE0Jx7WtV2ckK1cQmuuFLS6nSIcmB9DEFYq6mXXS6CLI/UXVnJkgaM7LHF4hE3l1onk1Inot
DOzgSukPjWyQjonavcH7fRYy2Veh2up44pXa7hlQJ1AWgPykttQPCgalY97cOyNd3SyNhRSq43wa
VHbUzmcWkSo8kpVO4qIeaCYLM6VHuZTH20xmEXuEErP8ofqvzEHJDkHnfPu6iBlpaBMZVmtRsmAZ
gkkhI+rY1Qg9NmT88SSDkG0ZiWwJ+w6EVryrqD7SpOrt7ZisR5l7sTT9Szo3N6mAYJuTDivIXC5z
19wkwj5FaR1uyqmut2PU3wtLfGYqcfSKTs0d8fPGIakX5L+AmAhwKbcd86E5YRU+mjIAegDlslqQ
F6z6Ixjk20hTyR+cb3vYupuSDGmVLOlMhkrTTchgbDEAmRaR05q7II5NT4pBOK1h17GfD4QaqyoE
Iq1SAHpjKxLjUePq2E/ltEuxua1oNcABJ/E6Lom+HmQItgBSKwjFNmU8duIRlN2TmA1J8UGtne+W
bIBFuNdG5TmX6wWMSs8K5YaVJeO3IXsQNkkit+KB4CQhLnrJehjXMrZb7Qnwppz1GJPoHY+T5Zca
AfXIdFg+t80brtzbQQaBDySCuzIavBuwbsakhbekhmsyPtyTQeLm4j4WMlrclCHjFT3ECFVOYJA/
HpJDPiUEkkfkr0LI7UfqMDCTRNlsMpIaV4hGV577Fclg80oX32oZdW4ln24vo88lc3AkDD2Vseip
KV4WHBzdYr8QN3Sq1PxBmdQH9PEfJg09MloKJDtwtTEXoOSfRX+Yp7MmlfwarvKoppCmK/Xguy5r
w1gE0cKCO9WNTa3eYtmsz0JzvpWxtpxo4swYm2MlMJrvpWomNynZ8KRbKtuMtPhJxsYvWvxpLNV0
TJ0vbSEDOvf27F6bjWsb+7lG4ZFq4t4xWNY1y9kI0+WBuiFwrSzE4i90jkJKCM0iOxJdUgXJaJ1T
b6bv5sx0RfN8xH7udj6pKAaA1TWdxEsEPVJXVPVMEAtqaKsgh03AWhOEbcSIy47IR95Cs0wPWZ09
4ZMdbz32lBHU+5VVT/VDMeENz8AtmiajgU0L000i69Q25T0pyrJzCE1TeAgmYRLkfqfWn7VXqsc2
Q6NtJPBMdFu82a3dHmYrRTCtp6cmpHPGdk4EFl61VV5GOPBIF7Utg4Sr0KtuDHX8sRjWrZo2ypNh
t74wvR/kBGFmbVwrwMhQb+mYAE6C4aRY9kGLmG8Tb/nIBvEjnYUZdFJqBTB5vmFQOqSRwTxexDel
a10I157wYOP/NAVThVg0En365lHNWOIo7E98y1j8WqOlOQGz2+jl8kjstOIL9H51wVyIec3e6hV5
PJH2GNc0ZL2Z4ayvp/TU0rpNbcXeT22RUXGIZ7aKHWzPtC82k/alTy3g0to+Ob1KUYd0h1kzVqQJ
A1EvmKCbnbdo8y4zonFd1jarL0N1gpRlIlJXBOCkrJ5L0IZrbX7pWlqG0qBBent2srqY3VWs3pC8
dxfN9GJ0Vvy3/ZDPe2fQ38KmA9rhCOcUDWqMDEzRAkS6HmDB/gNzwXRsijHB0kslzOKTpI9VQxCo
Rg98ckS1rbTqm202r9JDuCODV4o4Ua71HoL0Pr8kfWtsGA1dDetIrRTPcdKYW2eoSZDJ6208YN4C
NcKYXVP51ZXlR9LF1ZoQ1ls0uvR7rV5ba4n5BCJK3+p1wvptO3jtE6CIUAlAB2HT67GNa7Vmbt2e
TIl0yH1w7csKttZ7PKJj1VnprXK8aDTLiLF2Ckb4ujyMddYEKJzpoy/ad0X0HYu4loEti4DB5qAo
Z51U6QRdYA89OtQY17SGPiGmjkoM6jmfmm1eGdh1hC32hNCNbEZ1Rlok4JHCGoRN75NrNOo5LU6x
4l2SrFf2RoKICu2ibzb4IJbupiBM9sB+UyJjBkxdVrzy5qeFgX6yKhZK1bh1c3c7aBrNOso2FLOp
6VCMiUlXafZ92+j7PqQTXdS3mam+xpIMP7PKRwA0evi+7GS+CWOroVipHjKnvIDwqLZTSfjCykCP
cHBmOPGeji/LBx5HS7SIP3A5wJfPWxJjRPiYmPFjQudvNQ/tsMmjjGqva7aV31dxjEQzwQ8v/7Eq
uz9sFbX99fvrD1lja/usfTBGJMqr1nTrQ5MxmPK3qR85fF7IWQZSJxP/CHWTCNkwD5cJ/nRLqOdG
gBxiFmkO16/+2bf/7GcTlWbgPwnVEvm3eUveTF3YkKTl8/2zv7j+XthoaHbsSaA6FYokh/z9t61M
0vl//55k5WJDwOKy+odH/uHL31+Cijg6H7clKuy3Z1MUDIxRBBxUdVlM/Xzef/dTalHMzqse7TW3
AEl0NizP347Sz09wfSrkzFzehgKN9LeHAUnY6GEzd92ZGecdA1ED13ZnXS+FFqnM6vpAJa+A61eI
KKlEh0xnvz9AbjbKJnmV5SZ55Vrf92tbW7ikYi9LOc0yVOD6T5iWNxWLeYhenFU51P3DP9efeQZO
wqjM9FVRpkvQi3yn/xYXkOV4sch67Fmj6/mC1KuJt3lBJp48oTFY3HXfJRDxi6kAr4Po7frVn35m
mu5OpcoVzA7rlhsd0VVgeuWBKgkrQKueIbMD3b8GKugwJ3gddH+ruMRfEhcy9isRYCQjzHDydX7/
Z5avWI3aP/6ssj3qz4sVXFH9iLfKA3UWZRuO2TFxAfr//vNhmLztXOlHHJLFgT4OO+6C17z+EUjI
h1graePRMUUMHjUEJ1wfkQEMhg6W4fqGa3msr1/96Vt9nsV2MW+4oo/XwAn5DnL4TgFiz/aQ6SRL
XL9yuWV/fguNSMfaRSXV7ubm0DLZHVqzbg7Xb3/+jOuOUOZVkO3v5u1yoOSwuksp7RX9QTG3z6q3
CnIkKV380PrjFpXsyjk9TwdQUHtqlZtuYwXEkXTObgRoaG3vlsPzuA16H3EeYQp+TfRVevRCX1v2
4SUYskNxzN11EF5a37rHd7A92iswgxvk1vMqWA7dxl61/nf5YkcGZ3p/d1m7eU7d9XFaZ/vn0tk8
g+a3z/M7PxAbXhDZygW331J9aAWYhQs3dlAcn8NLDxWBhQ7x7kjtlgMB7ivrnvcGnJQXD3huru2v
blOumo12WNY4AVfQHJoYl8am9i543EnuwzkH8k6sx5ekOZnlmcOyFEG33FXWO4dnJl99WcgoeIFx
IdnG5xI47pL0wBEPTef3JA/NeCEhLkBV9L353Cx3trMPI0JT9qqOVLG65bVDWmKRn7NSH++IiBZ4
BXyw/OAa82xH6OTwhZ6ZmgXSGi1eAztwx2feR3YUbsDbMAUmQlTVK+CuTAp7csRK1ourzqBXh0CO
iueabz2TkPc9ImKUnkmy6gvfPIORU8cbNPPEOHASWBLYHoq4lXjHKa+jSSLixd5prwMqVmrvIPPH
TRht2uwygpxvjDVhwEmOOP6Wxb98sekWjjdnoXpZzC3jB0xWXh3oF6LgZG9DMqaik2/U88K8dhKR
7yV7LotVJNbl7BNvGeGmiWCEXdxzA0nhnId3zFg+/zOfSW8PGO/0eziLRK6GQC77IAN5vk6ejLOx
UoHoU0NemQ/lSdfWwyk+QFBfHUjdHB/ZYSJJGd0f6rsqdpBuRzeIf6h3ORbRcTN84iEuXzk6xfwU
PjAqkol3m8dvwl+28eOwSbL1/GPXPapbH8lQd6z2SXvqFd8rPutqoyt7qKsP2Tr/URandLS3RfYE
jKKNILE0J/VBrLwN7faV9xW+s1i0OF/L+rY+xfpNf1t+y+ujsv8yuXGa8fuwn/L7Xt8BJC32FiMG
McAOSY1sQeNp04Q9FmNjwxLHyg/G1/Rl8M5X1TF94xJAgb1Vnb2pLZvUF5fhtviok3X7pKV7F0+e
sa5nn/OUPtn1vddxfupHrQii5r4rv/PnPQmn8OlQ3Z878jjbDWddY49d+NP0quDzm89cj5wysX5e
Dup7wIPihVrJK21MLNFs3gFVdT4XUr7syi+PxgGRog8aYerlmddOZy7ITf7F6a8hfHHf1DQz7836
xMUVxRtoavJC48y6lxL6xBMfjqfkhog5sU730M9+Y8ormsy/GUUAe7PlVJoDcMUVT1oCABlvTGXL
YDDrXwoRXb1440qGE6JrBIoe4+jERZmTyYDA09zyQ4FgvC5v3O6QX49SmR0y91tTP3r1uzA+4mYd
EBrQtPuq3ZMm51DYarc8ZZIelfYHCYkmT2C5F6PdFvpxYHE/5EjFtUAb550m3ozwbjBYAi77ornP
5mbNWIGKWgVoRwiTXp/cC8SDBrIKGMTVmAPlHp8x31JZ2Q/sxWMt4Cni6uO5RLX61HV+1LIQwxnB
wMVnRpaJNQFnPTp/Y40K8N3VVvM2w/G13Hmv7pkzrLc7juuwfkvW7rlf3SbxgxXM79zBNkAXWTJk
Q7QGmtRTdd0V3hmnwZtxj4N1NRPzyYVyXApGT77idDjBcBh8OXYzxn7nUuI1AoyO74yrE5siQqpy
Rt3yiw43SCM5dzxRZ5q3OquxFS2RVeS9EYygX5TPlkLdq+S2QLR+V7e1j1Sj3eGvzAkJ2JoX++yc
0KxxnSQiwMfBQG8cuAh5J9NhfgFxcssxoO5GFSNYzBehwWLzw/O8HfVV9MjImRw5ceVq4Gg54htv
weSXLXJX/J6L1522tJkJlH5n9GEopWXF58pcpsVwpx20QM4coL2JLVjXctQsnxgsxYbNvcC+tkqx
wfAZnAB2o312wZAduOoRBvVB+aW8VkzuynY4cLIo4+hnWyPe0y/2nsO6FEHM63fzopw+p9BX3zl0
YsO7wDjKncTtKJ8+faaSwrBrJfsl5M5f8yhD9fXljSIgP6Y64hR8c17JV10p35z7fjW+4CN8de6Z
/jiPTsABit/Gd74IICS2chZBVU/eCPBH5mEmdpUTLWdCc8PooB2AsWHpoH9O1/au1rkiz7AymMyW
+4UzyqXFey1Xybo4srHncoApyekwOFwsJREW8JHX6vsbVx7TBcHMq/7QHJm/3DNnybvnbC7MxN12
WWdH577g+ZgPgmfnlW3YkUQC9LQbfp1BwQjUs3JSvmkHThL/PadP0/qdg2BfpjXnhcNknTjifMnn
52Nx8TOFDgd5n1o3NZINPqR2z/Rigc2unvIn/cJprI5Mz+HFOfU+V7TBGBV4KUMWx8o5MftZ99xl
hNdHm/QtLm90zt9aR2Yy73hFQo2ijeTI86ZH8GwsT/icGCdODJXUWbeMot3Ld/6YNUrBJe0VNwyV
0R5wcnLkxDP45E8Mg9qBO49+yZFPxhgAu3Vjnb7zKYxXPg3abuZQjqy16v1O2fJSzuv3tiOWyFcI
5OOlmLEYUCNYT5tiP0e+cy9IL+I24rwAXDG38RtYsI55cg96e8MoycVKz4c34AQc4aLdGPeM//zV
JC9SeyJszcdOBvMELFPnsxVfCDDY1eFd985tHToBZ6VcCLddzxnLBp+X9k6EFsBY2fTKkb+c7d3k
XuRVavq5hgZsxXWiBmGzp2g8sVgwt+MdgEz2nKz2ogeHfnIwL9OF+kFM4VV8Y97E+eI2ry0gY8sa
7zgEkBju0hkNfiCwO+2HVRb5JQSfvazpc9X3kOVAqWPDQzvqtJibT8qDQzFwRzLG2tIOsLGJ4T4N
1EriruP3WrE1B/smjwEGGmzh972DWXqDsKfu7toWEsFjTfsg110/1dbW6c29sEnHkLtiaJjkIKdr
K289TpCBvt3NzUtZBEBvk9eRE69SDVhHRFNlYKXQTWR9v8fN/D/sncdy5Miypl9o0AYttqk1VbEo
NjCWgtYaT3+/CPatZLPP6TN3bFZjswGhmZkIRHi4/+IkfnwNLg8h2iYaHp7ArBnVhrAJ8kQHRfKo
P+jayc5u6KIc0hLD9/GgTWQwRBKgXFIReWE4HbgNZOulCZWhZlQbqzUGksjGF1+ts+0dSh4iBRFt
6+MElF+8cW32ohm4xbnEcpz/9Bg0qFq6l7AG93JLZK4OW704hzRXImKksVaqgbsrk+01Mch8H5yt
Ym1kxzD76TLX/8rQ6jzGzChpwMHa4D0NVpR+iGlEAzsB5+CfP3ynzTKcE2fTdjHL8FbDbW1umpd+
WuL51eLzDMTQ2lTPU7dX9/jz0Zl3u9jcjEhgwXRAf8+9tGzeje5FU2HcL3pvZRvr7XZLJ9fW9wo0
CrAT6+KZ/ooWMKpLmJnquOlwNyIcClZReTbRI1qjgoFtIb0A3cq0hHKl6XuKgswwiFbGpfrDxQwA
9o76ZeiPfGBmHLStLSK/DfMdhldiNzikC2ybQKMzNSAARt+k22kXLDaIDVLiFALhgQFqaZzHaafj
CXFqvo/NrwyMg3JHdQ+V5Pm+xc/8i/aKnfvadIA10Rkz3zgiLeASGtMhmwcD2JFPlj1Vx9uKjHSL
xYPzzas1JvzhS6Xb6/gNrXMM7tPIe0jjg9V+TbZcGDBF3UTZ/YyIE0ndffYKlQsrOIQ0gGGE2HO1
S4x/0uOc3ER3wIKWI1CIJdpLzInWNMC2htcGcIiAxDg3LzBhaNcMpESt7b29o2SBulCnLCGDX2BN
feeVK2JY+QvsEakuo1IAU4P3kTIDgZwHzxLUxGZceE/kmyby8cESW4Dqe/uLYco5evkaVq5ypjPh
4Ybmtk3ORYyoxw4EZHYesBZeUexs7jBunOEJ+4vqQKWF6km4UUkgErpkynJGRK1fm/YaHlsNtQKe
P+laG51wjJgWCkqkFGovrnGrvkBzowmNvMqAHbsf0AMXt5WyDc1NppCO/eGGty3WON3XgUq3dYiV
54RmUy9H46xUR/bAfRH+wAvrMuUbcDEmPT+CniPEMeyP2mUDsHbdeD/BxS2ml85aauU2Lg4uR6ge
gSPKN4hvmN1dG9546hsFdb6KDS0v3wVEz/YKWp+NquPS/XKP5d4mvMjABFNaJkevGNhBd7pHfC77
GTxOtwx4qH2iLWqilk1mV8eNMdjhOKkz6mZKhGfGKTYIQ7bKEkdkkvT3nblKjjnD4CJ/UroNInf+
F3/HpBt1iS400Cqw04MaO7CtsK9p+jvrviExbGLSvc1a3iQkA5rq1aH/qV57FGbagJlTuCK8VwQz
e2nd+3d2tjB+ICyfffVfkVgkI7Ko0aJ/CM7kd617D5HH8puL+W6+L3EwoRj5oEF/6BG2O2uv/sm7
byttWbRuQrPsd3E8MCrymM1+H21d/eTj6vkwHuh/aAoOfiYLnnVq7EBeWu2lptBeH3EzjKzbAF2n
9BnnqSKctmH4YvAByOguYGFlJrQyG9DBSWuW9U36HWhVd5e/DK/CXyNaMQLTSx7RqF5Fp2k1+Qvv
0JwYlfFiAA1Yf+NveIPR2GN7SyEG7i3G0iSj7f7G6y/AHnxzZQ5LSNMB4qDnDOXNdl2RaQN48EaP
gflqDPl3AFy5BLqQo7i4tE7Ir26nA7/dULUL/3XejCfrFNK7rdtToNET9ngtL4I3d3sOdvMXFPrg
G3tY7Ab8IgjHAmC0X0EvrKpqHTkHjIGIlZnvLefwrVFcILK8U+XeXBav3kbb0GcymK+rr4G7cs/2
I0mWNSQlIBZQHWnvuOy1mIPBRt7kVNpJ3FFH9VBPX5TMr3bhBqmz0V/ZyqJOzxGcsU2CcB5yHDfK
8Thle8oY9l1wrLbBo97t8HlPtpgZWCTmbuhNzZfkPMI7Xxi7LFkbO2OV3Xs4d4SnkO5shVeTcgTG
uyLjTa+AO/huPBVITwVvxgI6do8E2zOWFBR/Vv5LtVUrMgBbDL1wpNqap24vlHFuH/yLtQpPzo1C
SmHh3BTr4ggzdXxA8UZZh0Sh+in7NTK9u0GccfwSrdONPSyD+dl+CV67x1Zd4QIYryrEP3b0Pmce
VjyfVPAILZYCC4bVJ+3eAkt3npJLoR8Ld103DzxoUIT0HgvkY6AkRRtKW4OCowxIDIKtbXGG1yj6
RFD39PkXJCD1vbNunuMnelH1hQpZsJUefvsI3aQamgI4DBy9kdZ4LaMvdrTiLdbuK/MWnV0Nopu5
d7VfRF1uvSNGUOt9jGcVUXeG7TbZUHXxwtSJ4Y8IQUEhkNisAPRRj5Cmgmfxt7AgshIUreKTu0Ym
cg21qtnjmoGzr34MQQyTV+GzBHs07pnOL2Z7CSz8NDw7QBCIad2n7BRtM8uFODtt6ycwCkWwNoXI
6SJYl8qRYhazKko6lNowcLAXUPK6OxNJsbOODh6FGagMwB7zNa5hebfDbAaA8YAwkRk/Em4yQ5+e
E301T2tCffio3u2s3ZHqV/e5mLODJFlH/BNcp5QN2QzlPG3eaAX6gi7OybaUbab4FTEhBOTW4SXc
DT8o/TFrypEtoG6yCB5xlTEfnHX75NkHIBaL6GvnbALEhc7Fwn8RvXfw2FIaWhib8Tn5FT1133AQ
K0i/r7TvFtmTlbdL4L16S3/aq80pmV6bX2lZLgwQE/Tj3hnyaoYo8l3wCxoYfRzoAiIO5AJXlMUp
QOkN8rDU+XZ5uK4W6Z4yE/gg0gcggIgQ6OVBdJTKChFOwN7LZosBorVz9wT5D3N1aJbZPdQILUYP
9q24q8OFUwLGOYJ/IjnkXcIbZBaQ/kifoL03AwZ92Dsu/B9xrq2TfeZiIGDAcuBnzEGwHqKXDkjs
NjDE7CX82uPApK+seRnfK8CYmD571Uv5lZTq9za+I9JStpl527WrwLx4xUFDDRpicFvMO7qOBHNB
HErQw9oPF+3JfemUxbbaMr0/8UqiXffQPtkvgOcXlMQ3RQCnc9NZ4w5lh6QDvWZtgQp0OIIvmAX+
yi568RNMOKCNk3E/Ek88Og6KWefkTWfeixkjTaRYaJuId9Cv1xQJCsrLT+W38huOGGfrUDOzJ69x
A1wAtIBRPeBICJlv2S/GNaHKzxjBO+Cm0a13MY60jmiH3Iy7tW7G8i4gv3BoD6r2yz+136LH8qlc
i6jsxv+SG7ugRZEP8vNCG/FD8H9WDUqX8OmzJUNSij+P/uhC8f/ZLhCTnnfBkdSAg0LcWkG4asEU
XTwWpozb/lu7mBfIFiMwtAspuh3HXbsbwSIgy7Hsd/QkwR3h7Rmls2rxpdzgSuo8z6TRcFJczTl6
K+v+4d67BK/Uq0KHuuqL+kCO7Su+eSim0Nt+DZ8IoWKeMv8W6+rq0b1NvU1BDIChMP3sk3OxihV5
8RuDnjxZeCQ/F/EGrYlmm52tp/EHhLzi1bgvHv19Zy6cp+gwfqEl/qzi2z7HuDT+agYH5/6LqfDd
vlfL6FFbOBcfdEOzVC7JAYVKRmSagn+brtp5VW17dHmWwWsGZHFxk4Q7FIl19Xk+2kv7QHAm9DD0
u3bwd8mwbwWzXDm1SnAbiOJpkI3M/eXqYIhaUD0RQ6qOtwmGwkCfrU+oGVH3mTrFAeDVU/oYqADJ
fV4VHUtwPNtElLBCYRoNRIKEjF6TkoznAY2I30cysXbdNIMe3IP6pcUIfNmK6py8Xi7kqa0pnKin
BHtAY6zoB/56faLXGhqIh0ilsNMqSM7JBd6I9fs+vxwI0UPXevPADK1tpsNOF3449dOV8nKroFZ0
vVtR+8UmTZoHy8IPOKzDNYXaHV4CFUQVFkEl/odcRbwCjKJcdZ2k0VAfzXO4JOHxenr/+2Ne93mB
Uv15C7lTnpOldbRjqNlcz5P7r5vva2EWqstPRxITAbOqYWi6HnCNln8it4uBuEwrS6RDxTf48O/l
1wYRiraaMvFaNQEBJO90VkLzABlF8kvkcCPA6XA+SOhVGdzwamdZToj+rAubwajOQUbNK4rJXc3G
Fy1RiEeHh0bzdl3J9C8xzL3St9aqAz5Row3XtgztdujeIzL1zU3ac2OigOOgMpCDo2xV0miKB67W
eEKfZoC3ryHRiQdTKARn8ZhKlmB5UbTzMLOJYnfbZ5pGxrg3Nz1UB7UGVpD4jrczLGCyYfKEBe+I
LKYF6r0Gg6d+KSXWJ+lHbjniF6/RCxbxwwByP/MJz1ATzftpFWs7BLbWo0lsWSW3cfYcBMQpZDlQ
Pl9ZrrdHaY5QUXD7h7TeeHXEfCW6CZtsY2oOfZeB5fWb6iIV11Wgi2JcyLMaiVvlTbXnu9zCXif4
NvQGtaCceTMdjqffzDWmw2BUXKqkFmT4rj3DrCABOpPU8Z3XEbgomkL5LVCzYAks32JyBDqSGQDV
V0YRy3sJAsB6pUlCpxh65Ryml8F3fk7tqK+SUv8BkuSsBs5zkABh1bt5Oyb4RR4CWH35UGeLIZ8J
AsIG/Gr3K8zdb5SR82OnGv0WabRwC/MBZQ3UsYAmWhbT6VYHptvmT84UUyvXDrUwf6/sfZZRZ5n9
0xjp903d306TvoiGGnRUfpgSKkJ1Diir3WRtsqwHm1iM7t6vQTWa+mPnob3zxTZRwyscPF+seQtV
4BiQ82ytV36mb1ASz5qX3sAbwgPSRioD3vSsBWvdXA4lWQ8ID0cj1n6WcfetCVSfYgNkb5Uxvgbk
wi822c6pdVDYUWorhNKNwkWr4ekFdHbhVQb+gCjfB6X5HbmVZe1jo9ROz1lZkwf1OrKpRgrOKP+J
Rl+2CDvlODTFasSRfpdUzhYlH21h4Z3kmqJOTWAZx8q0D6v4R4Fkq+6oUFaGx9JldJ1aq1zkfTPu
+yQ+4UQPaNdC8xcH+kWmpuUFnZKXuRR8eN1V0GRgPpnpX8dOK/aI2yP6MdOl6BpYmaZGgnZUVmAD
X5jrU33CFQhjCmiMMQbx5k9a0lrT2q/4Hb/hmXzjU5WeHaAaszo+jhic9SkCNHYFcrcXTBP1PDnB
gxPmB3gvuA96pD+MQb8fv9YZCZ3U63UUpZt1iaLkMojMR6NzR4Rf9Lfqu2p4v6ok6/dJwc81Vj2D
7HTULc3fDBU396aJwav3j60V9QsFfeB1aB20ULnMKsLylulfAL/i/tj+xEZbX/lMHtLSfgRNjr67
Dvp2qgKEy603LLaA8xbE0VTEZvz11kqtUrWYih/xlK0n3+huEsE3TeYL4OcbDG2JP+rJgwTl//KR
+T4N3bOl0c1V6niwUtteawbVbZSZXNDoiLKm2a/a8ZetNzCKu+5dDZV0ifimmve/INI9gHbG6T0Q
5ut+hP5vER9tu3mKOmYXmT7gLQqil4o1xQ58fpN1+TXVMiTRrflSKspXSHfIElI2j2yv3GgKGZlI
xflgolZpw5bt4tdp0J76EPiXXrfBVlWYMeNcBTlhMkgPTULJd9gbjX3G6vRoRwh8GpN6ycKUSHUI
bouffV3+8Fsh70UBMjsYIcr0lYkYeOjgl6L7y852mrXep+TaLF2EhFRc/Ck6eC7GsTPVT5ipwDTo
e3Z16pMxG6PbEPthq2weK2xE+M0vc60jxOGvxi6maqqoTwEsvEXiffGHCsGNeauU5W1kGuQ+cgaG
2pmRnM2iX+b4gLCgiXC0DTmiCG91E+ctw07JyKPSE3sIpuogTJeK1YPoslFqMJN2qfbpdwVlJ8DV
7S/TJr2FCsg+MJNvCZ33sjXCby7MzD3Q4PGInfRhov9Oq6JAtBENfPqkyWkfkE771UY6mqWtkF8K
QKub3kAKglEQ2AOG3i6uNVGKvWXcVM/JWA7Lps1vjFuDTIhSgmDJflqZri9/QAUcN1X4krbf7HDm
VVf1Ad1TNV9quCwA1D/o2Z3i15dgrJoL6GqBKiWhrhXoLOp+vfOHlGpNm31Vwu4bwgAljrmi1CVy
dWa9QgQG88AC87BqGh4je26ITr0bYJ/6wgc4V1L3LCcA7Poa0ttBGR1nqxYmZeBEEb66HgwQkiAu
2N6xLG6NnNoXUNwce+nhSR29CXsyF38gP1nmo96AqbaeVFQ60VfOabUdzEu7Tr6gV/i96MN10XQH
L1yOAcnaEsn1NAVc4qArv4gn2zoZMZn0ltlnSEZsXWSodfZ+ipq4WWjLoVnC3lS6k2Mgz2OolBlw
VANrMqY7LbH8c0DK0csAfTrG9B0/xgpqPCmjDINfpSehn7iXrCv8FQLGGA6P1EnyfJyIdDQS7WV+
3zVVs+lNdV7YDSkAVz+o/kyHGI3jKvKxqay1eBkBDls3XfkdF7+d1IH4v00W+39OMsOxDQQu/r1i
xrJIi/rtR/FRMOP9mj8ZZUhQ/KHC7PQgbNlYabmYTP3JKNNU7w/VZkpiIMyA7IDKf7oyylTNsG2u
hHTm6qpxZZTZf2ATrXuujQaHge6Z9z/Ry+Bj/JVQpmLi5Tqe5zmuboBQMz8RyiCHlKB08dRIa0SQ
HbQkDgNYwoP1e+19XzkiIxTDAgLEINflWX87NvrM7OppQoFa3OV6P7kpF4WmVwcdbxlmat5tm3Qm
hJ0hvQvRH9hA52Cy1YSA6CjijcssQJtS7ozELE0uygnJc8J8cVKdx8m8lLvlWam4/nrqh9tdz7ke
lmujQiqp7oDmdCFE7t//5tN/HeS07npYrn065/2TNYrDSOmN5JfFzeQ5udY8gW306MrafenU2F34
eX3I56E+QERMVJxOfQolcq9cOHbzl+2ksOqDPAIld6Gh8k29mavlrrRnaqt9kevXE+WmXFzPfD9d
XPjhH/yrw5/2BXnhwnu1zyFOY52tlvvrneSa4TlnR63sjcQ2j3JOLlflIhZz9uumPkLZpbwGnFPu
JLbAAdZrnPdHeX2K8sf7tJnL5+8G+rwi8gW2YZdkzSRmeRKNLjYpYSLCEq2xu6TVykYI8jpc1shF
vJ8o98lL3q+TTRoFRWND5A9JhNtMcp88zNzsWCEts5Vb6WCL5Cf8mg/XylV9MG/tzhk2cuva+OXm
+03FnQkZRk25DCYQbDPSbV4psSoX0aD1+y59y6O4O0xBTdYlawBsJ2IhvU/kpulQb5oUg+KzhvKk
U6RhvZOr7YT4flChux5mOTbCOSA1gWeVi64hCa7y9FcoFkc7Bz0AuV8iXuWamvhbPa/V7TsuuLSL
Q3wFC/ti26jxa07t/OWKE7Yt90/EsCEAxFcUcTpPT6izuWtXnOEGyHZ4ubkbmUYmZAlFzsWFwIQ4
tLOTwOBe4IQDR9SFPqwa0d1oEVY00wihqEg5KsG4mVx1tQyqQEVtxMpu7cCj4GypZ/l18tnjX8hV
1+qATaPyOywLz4+pxjh6dqOIiDGObYrSk4cG1++Pj5cOeSMh4HUF7F7xx3KfKRq1XIPRenabEBE4
LyJ/5yCaQnLXBMqoCiw10vLtZiZBJX8FzDQrTGr4PeR/U2F670ZhsqPVopATjYd4zkEx5FO1HgeH
PK/ZjQOlsIpVy2pxSUmoM6eJjoD0XDnLMsKpeoqblrm3+EgABAXGO6aF4nHlLOWHks/EVGqsvxt9
J3fJ53d9Vj4i1cCgU3+mk0/S7GvZ5AHVILGZis88xVSHySyZqBOCA4/8YB+I1uc71ldvFDZR5ryP
q6LfzkrXHOQxuYYuFbPZNN3xxEEzq16NTgJr8NN6isMC51yFSsNMhfpsK1JTrcA0G4lIMdViVW7n
c/yANzYcoh68P6odzG/lqh+HjFhip9tkEY0pOCHNR2Y6z8tD0gYjPwxWrfxaLALCJAJiskmWFzyr
StgcJrGQa9dNd/aEBg/u5eJg1wUvbj9SgC46moSj4EsEa8/fGMGMJgXuQ3JXGLT6NrKL3Zi4T6WZ
0t///rIubrN82d/bo4poGmJK5er6Dd+/phFSG5Aw7pIp9F7NTkHCF7x+S7kpv28pYN9m32+wqfa3
uElNsIKI8OU3l1/XUXqBqJVLuaOoAAI7AzIM4ifqRqFtpyMj8aG9ytZRJNQ5DJvyldGIwf/9DRbN
1usoAIQGVSj5UouFiVRLFfLm6WB6DrHBEH9dBHg0LR0rws5F/MvCReWtUvvb2CJ7OjSwW5DyyA9y
M1YL8rpyG7I9qZ+5R5VCjvX4LeUHuVBdQeaqqn6TRk20tHvDwyK9ZYIh2rw9+sMB+e8CSZN+QB0/
HynGsc/Pp1enaMlqd1Z8lAs7xcOtLUBmoU9F8W2mPNZpjI5jUNQHuea4AY0UJ5NxXzsPwD6RKMxd
WB3CoApaGcAKxr3m4IlFP0KN8dQxWweqxvh9he+/b5tV62PtCV45DKhvlDXvlnz8Er8vF/PkspM5
Ec4gzKOpUjravNQhZB0wb6N3UQQVhSoHklTRAfly+iDRruXadbOtIZwU6tBhKRgtnGnG30osgkB7
svoI0z3BeVBF1ykXTgS54bpPbhaQFhO49RyR58jD1025z4iDcKtP9lFumQzY4InErd9X5d4P93lf
hWsGY4t+z57gXNRNddKR8zqMEz2D3owWRbW7QrdRsu4oEptaYpAUDkgUWh6Sxjg4rVAMgy8kQslW
BFLo3NNrmGLn+6o8Tqdy4wsjChXxpgXKSAwToiZQBwqfUq7KnXJRisNyTSFqZtAQze16jdzs74zO
it5vIg/JvfJGky3GrATq3qJs7JLQRGxH4ibXO4V+XC30yMIygACFXKc4XMh4Rq7KKoJci0XoKDcT
GGKgb35v/8vD70UGeaa8KJVvzPWe8vLr5vvhT/8tvl5jeTHGql35/gnkdR8+5fuJ7/dwKiQYUALW
qSAz8pP4oLdpBgY9ue3rZi9g/3jTiH1y0f1ek5tYiv95sly7Xis3u7kKDymoKnGWGTgCnylW4dGj
vC1PRsWLvXL1fe/1Ptd/xYiI8SaT+qU8Kj/c9d/LtevJH+54vZe85Lr56ZLrgTGip3CjnS5eVk28
tnIx/177tGlMmbdkgAcsJ07BDQjmm2ALXRemhb26b00/5C61Q7MHzDSh2PWUT5vywL/dV2C1CGk+
wSFY/CNDxguf7vX+X/7l8a63/GVlV+afn/j3F5WfXX6LRnZScvX9W4lz5OEamVMKOb+/6vUcCy7r
nrqMVw7GboiqpfwF5UL+eIPS8sgdbcggANgPgga56NMOSJEM8rIeTkiQOZtGsMQsEQg5MuST29fF
+846xxPXqyqdgUnEhdfjhrjy/ZbyJnJbHn7fKbehxo5rDSLJ4DqUXF1lgD2jKkxka+/QphOyzIoF
FqiOgFfXMQAJq4acXJXIhJmGYhHcimEPeaDhQRublYPy/Y4ET4z9CAY1qghDTRFLQjcTTV4y8sKQ
7+/WVGgmDZq93wEq8WYV0SmxFlaZ9b5mRr2zZaoPU4miYiPiJ09GVXEOtdIz9Ho5pUGEEgSsM/r/
TIZ4Y8TcP8xTQq5IjN+BWMidttIoy16nvI1c470eevUmVQPgh1HoHtSxnbZ951qHUSw6syj3iGKj
YFS2h1jMWuRa1jd7DBK0ba3mgGfFYgAwe2hqQ8N4xPpmdmp36MU86LqQ+2wihJWhGRO/NZlpZa4G
knWGwkCB6VuqUIzTqvgZDr1LQk0MxzijE52JRTNb/b4onlS6YJ6x+CUsQZmTP4xckwt5IC1Jvbe9
ny+jzKY+Kxd6Gu4a6uy+7Btb0V1jpk3iAXGz/16Ve9U8ukxmDFEQvT6sWKnoAN3k+yJLtft8sibC
HXmZPCLXoNiWBg8DF972wwLnh4+b8qjch1UcjABvtEBgVj0G0FN/sFGu4fmGMNDFvusBuTaKn8ob
PQ/iFtG8fL5y7broRRuQz1zuk5utJpI+1+33tbm7C2eYi8n7bEHcUB6QF8vrosC5tLapbWYx5HZi
dCU2BHL0e1ORQ2QoJ3uNOF5pYuC9nhpGcM/xGPBI7IvRVJ6UGtE2AmcX9kxVPczlmt04df0BKVeR
T3dcgiOtZNZrRwiRlXAdBgfEQ2+UWGWLRVcNS6ftXKy4x4ZBQSPokAu0BcHhmECVerUr3zvwqp94
/659WKap47rssUPtcleg+ED0IC9zMMQUTROL62Y3m8iaX7flmjxHni03MRVO/3+y9n9L35iEqZDe
+vfZ2qeo+V6IsOxjuvbPq/5bAcz+w1VtKnekZEmNyqTsn/laT//DRboNaTDyuaZjWx/ytc4fqmvo
Qp3LpeLpGFcFMFNH3xiHDM+yTV11gWz8T/K1GonfD/pfpsgjY4yiUjLidprMTpff3+5R7kMvTPtf
uoaoZWeF9tFjfrJz/Ha8Mdt7i+h3Z1XjhORAH14s3F9KbTb2OVoowAMnYKIwNDpzOH/4+f4UKPso
SKYJNeWrHNn7x3EoUXmmZqmIGwu5sg8fh7yKXuplZh0NSwfgV4b4Uenf+8kpb9T8zSt9aHhoS6Kw
Wd4M6O0e/vn/e//q3yPii8CaZ1D1+CT27MUUjXjjzWM9+i+F23cP1ujvbBzIjwOGJuvBho6J4u6p
YcbzriL+FxHxv3x3Hvfn705Toa1Ylo34o5Rq+/Dd63AIgy7RzCMBuvVW+FOytSdcFyes0uI60r8o
cXCcwVsVzgykMv5hZ+khAWhxjBv4YwaeNyiDqCHWfM383gX8+w/317S+fDC0VeAbrqtqnqOJD//h
ww1V0k+qUpvHlEq6KPW9WGlVbqoKlG/WRMDmG+agARwmxcrdlRLBbSEMWiW9/pAW1PeJrSrEwTb/
/MBkOeFTg+Ft0JDCwyEZEb1PDYY8QpM5CCdipe2bUFN90AFtidaS7/1SkyR4JATaGnoK8hEhtFWT
9tYBZQNLjIjRNtk1sanvjKbfoHg7HacJTo+i+jDhnCC+UbWD5/VYe3c1JVgAoZMDUMIOIu042COq
z7V91xUvdgWt3UtMXDVQ8QmjoHi1W+8R2Q7zXkEylpcsOXuweNQ21u5s5FJJWxCJedMdoiW/mtys
7/xCgXvUuMY+jJ0XxdafVOTVTv/8a2kUhz41MepDrm2rLhLCDrabf32KsRb6HXaO5jEqCnWDugPw
T0vDBJWfEXwr5Ih5rCj8FTYebHn9vfDhs/6ffhBNo+fReNN5oT69aEFsqGk4TebRIj136NTwnKm+
cT9345a8ywNWEfDGpuZo+ua+baFauQgm//OPIb7rX1uOraLWaILKUi1XtVB6/Niio7ZErLjozGPv
Y2Ko70wHbOPYTXvhy2JGMay88j91b3/vbfmftq4huKhqDAmfWqvax6bT6qmJsBHinqjdrJRGfygC
97bwBfjYUwFbWfEF5RsipNk5qybpnEozvuKR/R9eHf3v/Y2tGvgH67Zh8iCENuXHH8BFi7ifFQ0t
+6Q9FclgnAyvRf4ZGYw49e5Vd/puOQqyrrmD30409Ju5z8/aWMz7Zs6jlRGW2hk5Ikg9CGIcMKhP
156d3hsYM+2LKe4wk0x8mOTFCQlXeL0FnbfWQ31v+m7xzw9T/3vPLYubOjl9VvTPLRuMj+77dmIe
BxPRN6za/Ju6xsTOGsNsO0KaqHzPPZVi4oGMoLnHkgwB5AneQ1FW983MxKtEwQrplHzjIsqPxS0I
9gLl/H03GMfe0pVLinC4r4bwyTJ4xWqXTBA8AwfZDwhKqC8B+yLns409KMn//PWcf9FWTRP5Tk80
VwRA//qoktSzxywpaTeJVe1I8WZLVeXjDnmHdH//3AVAfP75Xwonh7+9H7ZNLVlzCEP0z+/HWLp1
UTuVcYwsb7zPgmC6Bdl5q5UVYF6r9uABuYDeUsM9ygUZG9P+kVR59h8G5c8WDLprmkIqFfFSnc/y
tze1DNsixStRITOXQKTX1AcS4aBfbBB+4RiNW32I4YJjlrDIoFCe9aZhJGQiuHN10HpeCuU1qIMH
ZOrq/zBoW3/tUQlCKIwRjRH08Uqj9PppXCyT2dRtzfEOlZdB2UudtYbQ8DLpM4uBwptWfQcSks92
Vh29OWot3PPMd2/EuAKykDJGRXE3ALl2HCyMRW101qweU17Nq/CWtjDELGjGeW45u3Fw1x5RGZS4
BgSmzoXxZJkLffKPo9ZZJzymgrMXV9rFjexqN7UuxDXTv1MDsP+B663zxjq0dYmTnUCpojiPVayI
+5KQKgf64ZuqLjIAu5iVT3Okr+IY8T08pXd42Kq3AwXBojj+czvjEf61pVmEvo7w6cBkQTUMZP4/
te7cRdBvzAy4iJiBLhvLfgROOW8KnNI2dp7dGCLXnladuooVEn8zn31ZYGmDDlLPfMivk+EQx4wj
INSwU3eZ+aoFWMvMmBJULu1F2k76IWqHeEPY9YrDzh6L1IG2Ax0yLEeDQpRtHDzHvhsHHIvSBEit
iebOCqFULPAoi+VugyGBPVyqIEZIO+h1HjYlm9CEylaL6t8sq3NIgZaHOMsnitEi2yK3xzg1Vo3n
AImrDQaZEgjFxociaKAUuFfSvl8P+GQdo9CAkB6R8BnGnd8N0yUfMHVMu+yoD0G+bHW73RAe0ISG
5Ii/MUotk7uj34ju7NZQtpWB9W2UP6Vl0u/nML8vXOuefi3cibCoTvvXKRJE5LB5CHVckvpQRVC9
QseytG3/JrEcaDQwMVr60BuyY0xyqzmEXFgOe+L/bRWHzSlrXFC0VuCsEwMeujM13qkNAGQWHsKa
jaXDDM878nlzaiJWhmKpmin5wWg0fOv0Z0fFui0KoN8Y/fjWMAg/pDjj5fGzYe3SWYvWGvJ6K6eP
RoznhmI5D+pT0QcBtpTWW4dO1LpsQHTNCjmxQvOLLU7gOV71KgKXWW8cNkVeQbgpI3Nv9RdQhva5
8eLtPBb9Ma8bGFie8zAEMwLytr+p3BaJgdm3gb9Nj3EeDZC+jZ1uqSF1MvtnDntug+FzhSo6CqFG
AcjXRIBx5YRtcAu0Gu4whW+D5PVrkk83ppvvMj/q7x3kIZvBIJBHVthO+gR1STS4AsvP8flIhUNa
+MUEEHsXaj5O3wGBR5bV22G0233kVukqwqm2sZvgXulBYqo6Mj8Ija3x1fO2I3BxoLApaiYB0rAk
HAr6mqjLw0vrZ5g2za77PJR1sIjzcxUPDmJwZrklUMVa1XeGtZb2xiqYphpR2G7tIUXYKf7ScJvp
3s0wuyjC8YKgIoq/kbWeSzQSbZr1XvMSiO4OFrNuecErPkcOwZp3tDUDLaSOeEbj2aBdTT1dz7Ev
Q893VQUd3s+ihde5um4zRPwqtCHXWuX/8qK6ORZIMnkBY7BH+uUWz4ELPZm+KjGTgkMUJzC0VYxY
OhCiTfNN4dV49I0XvKHukXrTT/NAZGEwk96WoRkfh7zHZDMFSTtVD40RbANz8G9bu4Vw2kADiVFt
9uyfUe62a/LgiIkoIWD6pC/2Gf6rTeoMCzOO4dhiJXE3xdWbaYzNrm68ctcE6RvwVorjGNf3plnd
8gUR+IhrhJp0/830/OnYZgW+jv1wDjpUX33UAnHms9sFucjoS2DRwvKIqlI0fTWRt9IjWgVlqR/t
yfov9s5jyXEl27L/0nM8gxaDnlCAMnSKmzGBpYR0OACHcODrewG3rKJeWb1B97gHF5dkMCMYDALu
55y9117G7FXaCqt0yMYbHm73pGryvXwhrqRrwl9p/0STZTxUnvquqr59coORSMDlR2rW07UeZnX0
Skeeyrz7C5VsVbXBVyW799wiDlN62ZMvaZanMKUPcxiVDwn8mWkKSGxQ/EAtAywoLZfApaUBQP/t
cXC7GUUtfy0T8TCTSHwWNXFEdwmRs6McPnlT0O47QjK4EMifgi0FUirMMZbVPDdlqi5jWN6FzJMH
O8PaCXj+zdRZEvuRcxkJosy82TkW7RygQQqqSzu6yBTHdyxoBf2zU1Qj4qE26tIVvbTnLfXhqVnn
GWA+/E714kRxzbgoRuE6gNDtCk47ZNed6ilDpW19qgOcVcEKvXBG6ALic+cW+m5YZfKldd3fqanB
DC1zSRnNKwHc67xgvQt39GujL0NUykcHJdWhoB14qDOTVrtj1Oc8gGLZwQG0kvarZoe2Y7rcnbth
0HdB7nY2tznn23hytOU+Gdmq3hfhodVqDbfw5k8pmXoju2vXhDaemo+5jMr3MYU6ZRVpbLnU1HAh
L0q1xmXsrec2afnn7nBPlAofjOWhG8Mp3oozpsdhbPeQQYuuyzB2Qr4+dUNNgoi9VOwX3xYFlkVr
lxB6rk4vZL72smbgIELvNpfLc913vGUESsVISLujWahPNMeCWypCSexf9J4IX76KBbl30RfT0Z8m
MjBs7XwdXWuMm0IftcHFyVlKVghb/UacAud4chC0JgALDKoh5qPtcKzlaaJmOGQZXiQQgZoPif2S
Esu79z1qCfJPwcKTNHgM/N49NnX1KTB0dXfUHQ6lcY5kOxx2qknn27A0VIuNflYh4wGXSNhMJdih
beMz4AMavQZmlj5NvZMeGsr4Et9M1gWEDQ9cU/wu3GvDEFdtBs6TPZUDdk4V2+0U/dWq+S/k/nhi
BUx8G7fiKg74i8iuBSao8I9mWopD3ZpYyYjMgLlFcRG6k/o1k5TFBTI3b/B+W3yBdI1at/4jFMmN
oeE59zYDuuO34ilUlsHMvdHwNcL7OPbdC/vwhR8XQTpLvLhquuxGACOcM6uTV8OLm0DXVyOjfnEA
1JiLE/syw0BUo/CIQ2AUU1b6l2nWVJcOARER4Tn5YpmxLpu9oXET273W97ErimNfwHfwJ3gDmZZU
/y79Gwte5b0NDTLHdXPLR/BH3TJOV67DzCPwSQRzQD0O+86X/aHCFfDUybbdjxKXKsnO/WX2LfOG
UP4xGjqmi878nqfrBsw+ddls4IN2j8TTDI8qwYucWGV07MbosWgdGn1LI0+6xksR0kw/2PRSWfzt
Iu51DeN/5rKYjmV4TqTQx1HIibwc4P9G5CKnd5DOCCcvHuaKhsOubcmY2n5i0WYDCcbYt0rvW5Va
071IwE7QycPpaBcY5ZcRa5fo7LsLIY2stz2wYO+S4fBhIubj3WYFPzk+In/dhSTwVvDC6EYd8Tv9
ZorwJ5PjdFGh+z7W/q+mKSh3XfNYJ0V/sCLzR0nWFCUJvIPJGJ9BTXt4ojSffzuKm85hDtvhDHfG
R6JFKFTc/pttRIQd3IyZz7ewmt+uZ72TgsfZZfvAZHRxsnTO2uGSRDhlR3cUfw1ytTuWOZdpYPjK
8l+10DpOQihGBAi/+/5tbYbpzMElL3G2WN4fXS+SZC7xIwyGr54qL2QMwZUAutJIkbKJ8+JlItSh
IxRac8oeVVDDzWzeVdiUJ6Gt5QjsmKxLbNdVlCaIFGukugO+2cx6cJnj78dCPRh2qM9mHdeD1cfh
p3Gysl2nnS8h/ydGAsdLP797uvTjPGPO7WG7qzxoQOkov5uCRCtgccOMTfpIms1qjKreRpIfiNor
XLLG3LPovhhDbu9FGWG99aC9dR7mUhCnquwqWDztshugzmv+GNJl4kewRkt0AoDgRgPlGIEPQ04A
PVaV3t5piKetsYQnHYpSCPLuPkvrl9HEgBqA8cfrc0wcwzqEzb40sQfiodhlXV4eGQbeWx3qQ1nA
tVbTah+oWna/JJwTmgqaxVWHKZePsnD7I4CEwIaE0On+bWiAYlStPV4OUZQnB5Pslr2yMKq5U/Wc
Am6Ox0WfLULbdstIboKfAnrzGoqdXp1nu2SRTWqa4h4+BCPj45xOCRhyBqxW0XcQB5KDlVvGkaJP
9vnEXhbdQhFhJvaXp7Z8NJzyG9P7d5GJMHZ9nBc9xBasgsgZu9OQAJ8bIy7oVGoH9ohhHKl8IJ/A
2mHh+03FeyYftz92blIfxg5ys3ae2Yv+wn4muSaxcqf4ydl3wgo0gheivPMT49/Y6bw2rpf2taqt
miToukU+msXs0HdEzV2EdODYa65ygXlGivN79igxHElOWt987RIMRxGtJLL62FZCX0anar+ZGVcL
ISCT4d66uYSU7YVTvlFVXBeMaMegqfs9L/RUp0TW+dI/R0NDwhRuQ8gCaYQ0EdN/UgJ28X5Dt2fN
ALwdq7k4zTqAiNyicW0zFgISzASyNQhyKfgbsExOb+N8DkeyRETyIpryMQ+n14ZNMNePnrRiI/o5
Eq6yGzva9Ix90hhrnh8aP3VLzNbovTkoHnfmlHyeOueX0wgQ6AONcwF7q2uhRbd2rKPymFi+hd5K
snOULD+qh55iDT+c+nmpQC4QrO4dYBOkhk/gek1/14PSIkZyq6T8URkIX3sGQOfShpM+AWCUK0GO
jKHAaI/WXAOsDFOIONa30fY6hFXEq7MRxMM8nusgkjvXawKutDr7CrkXs05IGsk+mSICJ131Ytt8
TyNpsvWFXLyE30KZRDSOY4KjEOXkGJdu0z0Kv6JaD17qEZi376wEC6u6ev43r7NWE5PUT/N4Jq8b
sFzhgcQYM4w6Ae8xH13yWIry0R5TcewsynGXZtXRFe41pJrgUvEjf5c6UjtX6+9Vjg/HACMgQpvV
ZXDwa5G1AU0FIUwB9RdgTtgGVFzpq+uDVmhKwAsE4MBXSf170bG6CsvD3R18dSzQPljNidpkoAvV
yh+/dzBd7f4XFjC2J6iqWcJsRsiHVLk35eQVOK7OOcnFuufdsOzxdvag98urO2XnQKRfarP5Y6Vc
ngdNcvQUUQ6Dw+jD6jFllVt59fsy8p8NMuNipyqJdMmLc+Bj2LHN6HXKm0Ol6vFOC3R6SyNpHakt
lqMd0SUiFROAblhLVp+yOFoMhx3LKluQVsAmIvedjqd57RIHgoUdboYhLEZpGNDC0mY8GDVMKfQJ
hOYEhAJPuX3Ssv3tRaH14PvyPnIZvlo5G+1DFMTmiCzONqV/DF1dPPJ9isftVqXr4hExzbMzZ8vl
43HVw5UwltniqiNzKiozJMya82K7ux0oShqTt5kVt3FwFg4uSlutyF8fqzZ7bBwH2VEvx/naJtj6
18e67bG5z35lNeB3qbv0cbKNc2oq8xq0Wfq4Hbx/3vKdxMSphatbp+FnZ/L/civY9oMP1533doou
WWrcmflwN5jae9l4fISIIIsgZqRtbh+bvGreq1g2A0RKoxLnOh8nykTEnXUwIu83ymRvC/OdqlgT
sr1McdTU+9LnT4g1NxfNL1UXUHTKAu5TMr6E0zlCwshqDd0SHyTtFWSXZWZat1mxfpt+cOVXGmsF
7aIE0GKoh46Mu4zwkAPeRGQPbF4PgW/8wox8RzlA7nJKf8xjmSm94a0o0qehysyTK4lLMq0nmjLp
Pl+o5qJVbLJjSltiJbejXTfOn1TrfJ9z5R8oT/4MCzYCIgA4gdYeY+aw+4eGLDy61DhJ+Zs2XdBd
FHJnYgDGu7Kd7JlAktLKs4fJrU86pyOKI3O8r1dK4hVhh3gp29q6cG5GCt4pTJV58UqqQfyVeMmr
KLxpTHb3ULXmbhnqJ7XkOETTSp5YpPQpdzh5kiI3Xr3BOrs2PDuKaPuiTO3dKrH8mh2ZvTG9eAjs
PruHYQtYp0HMr+ckevKHXe2p7sUs8ch3bC0wy1qocz0WkyS1xoORleKmPPGkPI/FOq2mcyFmQSgG
rGVz6vUpQIa7m8mLcbI2vZo5FF1NrKhhhOjb+yVDopXl2CBG+WzSKtvpAEe7gDJIwscRJ+NXkRnp
gfGGd1d1/ea3xF7nRQmPFKFKG/gPU5NncWjzkuvUDk+sm9PJb59rUwXHLAmtFy97hSvRHqckT7+O
CoBZY2U/ZBP3oabp5ufBoWk9QnbsfjxytnyTBhp6UfXLjlwDA1dw1Z1l8LkIei7vk14e+FlVSaYw
gZMdtXfegY67wJ4mVyeTP6FmqSdSjAEijiFUs5nV1fb0ezQGXxYbDk/bWeLGr56dGgH5Ay0z2HSA
rGWO9SXEZcrAw7/puo4DitvSjdKHaX62STvkbJxgUVdJtAoTQc4qC1rzzCVbed382rC9J8KyvclU
frWlQDqmK+8cBKVxD9v6LZrLODJkG4c+63/fV+IuBf2TFPF3r6P0a9ck3w2oDldfhq8zTpk7govP
VuVZN0vb2CLp0V2bxfhszpl8tRznQrkdHmRrufut+LQllph+9B/oFKXPg0ozQPYJF2onhXpG//Ch
MUfzgZA060GZYHqZx0axUuYCmHR9cHvOVHsjRN+VLGC4vnohzzEDuVCqOGcGTMOKLcB+ytiZ1KJ/
GSO3v7AUIkjSlWwPA+7Vu0y0c4StBPWWvMQROzmTAGeY6I7U6SkIP1mN0V3dgjbGIrEu1xJ2F+XP
eZr8T+Q0Rue2E8QZyQ4TQ0q02gTLMLSZgfMqmWvZk3lpCsrnKrH3mVcSrQDkPVusv0z9F8mNQOkR
zSNCLO/KNEf+BhngIaI99gShgSyp2XpywTKpQ48dNMucs5FXy0XOBgdZJOzsELdOhV/CFc9+5Q44
p2A+2G79wDifYGnUzbFwo8PQPUUUZLtJz8QbtWX20/GJIVuIgroWOYzBzI/OoTLsq2sP/sVMvyCr
mq/bgfPodXGLn64RciUNNVpQk1bLJrLdZLrbrb/Fxk2Bubemb7Ar+nTlfhElFTmJ5oT1Z/blyEoJ
lKOlmS3otMbK2LMbuy6Wym/juA7lqPtxtXuDhEgQwjqYRotZEMH2qNgLCgz6J6Fz92vODZNLs5ka
Oo4y6yKcLID1VFUX1VGEoIF/myf/p0oDb1/42/XV+oQtCZK+1bxM3Yyzn8v1UXsalzO4KVgBWQJx
pXNG6BBDXlNOcv1SzkT1PxTXzIFhFTi9guv4W7SuvgSuuhkLUmGAEv7BF96lLOlGt6n843WlQXoK
vBLBi3EGlyya8JQ3lHyz70wnAq6qa9hEn5slyF/ygNgvL/09uK2PAJ1XrD3SYMksZaFU0NarLn2w
fNgjjYDnS1LsitEuYG7JBHFudkyrIN+1XDl3TZ7MiE9xvGcA4mg0lUezJ7/JpBUBLC/64oyGfZsq
40135toBwT2T+scooLkfpn3KnCx6MksaVFHVvY/UkkDNaKxbFZeokQ93MSeQgtzjoL12tyj83kOF
/8MuTHKvyhZRC22w2Z6vlJ3EHRYLXvaLMWl1ost/Sn33tWGktfeWAZrCgLCEDCmvz8l5K0yXNoif
nQApUmI3IBDZk5izAZQ8WGhsGs633LLNk1HBg3c7cak0EYJaJqesqU6MFMJ9Jhp4evonrTnCbiid
SEzkQggQNaXewZ/1y6RJJCp8DHO7tny0QLvYfA9KGziZflmy2T0vpflsIZg9oZxRjInDx1y4zkXa
xBcOBihqOQ17KTvG2FYBoqIDfGUXI8g50k0WUxJ9N/C7QQ9gbMV60/i/W1cMcRCVLw51NoVPgVRW
fvVZGPDdUvVY7jnxkm8iMqcjNvOJcD9QbqJcYPFyXQKgSoKkDg56pq7mmzFMKe324DXyBeFlElvN
D0Uz/OxH01lmEYkM/mvqjqCd7ORX5xu/vZQw2jFBjsnG7z1Hz4Nclc21WzFKawPqoDwLrmbbuDEX
iM+ZJd5MbMHH1E++TcKHcT+Gdaw7ugQTyZJ0lCb31NXMaXoo5hX82qh2viRp+i3qHOTXzgzK1IeX
PJMDD2ZyxRtTrWYosKsyYZgKVgalLbFzNRk2C3W7Uo5N8HDxpc8cJh7E3xTd8HPRPR/FP1PObqFl
7GTnU3NLaiCUTPfCgqZITm4AnKoup4WfQ+SqSgTkTQhAOxrzo0EEM0nr5Y0C3tfTz6hZWxxMpA8T
1J+ia+F6y5RtOsalwjwxEWbFqzTiLGu+W7QoYmRknz1dVwcso188v2sOOTurnfDYNEcNEB60ydgg
K/9lMdz32RzxPLkwAYgVPc6+K4+R7XRANBRU9gRggu+sH2/jj1fM5qHrYF/6s+udaE7T8sDZ6iYO
6QEkLSCN/oVEjNMjVL9MfIIH3esJqGnWQNix4tKiCTRRj0cBG/BlpJFhhnE7LZ/xUL9ES3iKDLM/
q34yr20ztsfGnfXzCLl03UjS/OpYHnJmpHS1V4hvhwTMKt40JfxtkgcH7RwZEkZ5daKCPakflXuU
NcWByypxKxgOkPV3fILa5VuQ9v3nAmzIk5+NT8MYpS+2Ss6RN5Wf4LcxWO1A8NynimtCAkzlZBN7
GE8mm3jhzuONINOTHaQyHgTZAaRCqvZEaPHnOgy/k9DbnMM5OLdlHzw1MF8i+vTxsqJnzIrCAj7G
ISKA+SlfxhuMJ/0mGBmSiNZ/Irw+uWVuHd7dgbxvzvrJiZLTMrjRqQnYKDVCgcikAUr/nupINDaf
xRZF+0rbmIlNYG7A52+wPlfJRKCxW0JEXN2ObvrmLfnvwXBo5WCjehBSP3pDOJ1m+FVHsxE/axJs
zjTx1Nkxwu9ItoDkN475xSYge9/nDlzTUp2bHAxLGbYM3PVzzYYL1T+dFzf6KtdhR2Kn746WXwXZ
pTuGa+mZXelPW/LbyBE4dygEI6NlUQSIkzQt+95hNGs9m2ljnupA6AM7wP6MJzW2xiMRfZDwIhd+
UOqSE9FE+4hW0z7JpckomCnRyA/65KX1LxkMP93WLE99YoGj9sO7k8OlRU1y6cIGbqRTQYqTzsm2
SB11PFZoZkjhQWUNVP+sSc81/xynXljB910Jzmao6FkN1gldzA/m0Vimi/Yl5Fp8csKq2M8+XkhT
degP674g/m1+FJUB5RXH25GsvF3uNUy4tPuSArv3HSpR0ZaIFzowJlzdMDvAPE6IkGO0aB/TqO3Z
9EJPzKPXofPMa5Li9U516B8Rpu5VKx5qjxjUeS6vaHXS42gEYifrgbEk83Ac2/YuSll0k2wOYmL4
viUjf7kMcURl6wadQXkxuXIS5sdQlIZu6fXVBYdktCMy3YWCrCz20HQED6pQ8N6M7LpivlnOmWcW
us2+NED4epOtiGRyszfRpR4BmtAvCICFDQaRhl6dAo0lHmw/LsijosVvblFW3Mqgv9Rj91cXiPo0
rrNB15zgRifFnzkH+IBr54f2SvM8kJXmVjMVepumh17NpzZtK6IFsXOGmvDNIM/Si2GUxlvSnsIS
dk4OyZ12tHjyg6Db178DQoRT3bh32WufdFjSc2oD/afv2edGxjV/pSejZqvqdCzeqGf2Lv53YwjA
wZPbfsym6DgzWesVOZ2Z3/AJzQBT0AbFC2j06CsstGYt5bXyk7Mjw+FSlBRUBmVRajMSN9Ap7emN
UyAEWQ5wm+IzDdyj3ZXRNaRhDC7I+WSiStvJ3H6sJlJJwp4dXGG3yclqraP/l62FdRzZq9xd5uuG
Lr5RZYesrpEZJ533pw2hcRYhkkErP4tcpExA8nXZUCipowkEh/M4Vj1hwrJ48tTIfNRSd7uDXV/5
KRLaobmPfvcwkhoTO3K+uaOsHtvFov5crIDOgcHcEC05CUKaPDvAVWxKVMbiRcJCMrafg5lThUj5
zw1+hzhLMItaprotKrMPEl3GwRuhOg28c+hp+qsb8KMbRR7EEoXLIZkB2tT5cEEXc07t/uxErU2F
awAhZSvH6IHalcypfhe4ONejFNmVIjcbZzoTlLkDo2gJCaw1mJ8nz2TTmShAAUN7R7XQH2t3eTZ8
ou4cqrC9bTcIG4Ief4vCa9w1Fq6j2Sff2A70oS9WnJwTJtdy/FLsfWXaT+Aii4NOiAUNSNTElRPA
nm+d2HZpu8+aSQ5udy8OxfiaIhV8E5F9Kzvet9YqkmtiwhfSwFON8WvO27c3U2/ZNUsHGje6TTr6
7C3FD2vIzuwLB5be4l8P22Obj+njC9tjRmWuhhFHY1IimRL39le9OsHy1RhdkLOH+Wq9uT24Hdog
JJpb+dN+6OruJJFoEgjZXQsbb5exrCbj7f7Hg8FqrW9Zu1afOje3Z6qEz1nWM2QXQUD9Tb4wWdVl
t0KG+G6iXm6JZJksN//19pOz7eVsN01RiwveAxaQ1cf3z8Pf7piP+8HMPjT3i5/G6shv+fWw+5iv
3TS3setJ72TY6rR97eMJJrmilK0NWXerP2t7tVa6YIHfbm6Hza8VDGSEt3nBth5XmbA1h/Vtnzj9
K1HO52Dz+DvmG1A0EXvrvQjkfuT7tELXe9tDU0iyokrdN1cUgisosNO0LIl8osPa04QnfEs6c34e
E8as0N2++4v3a/vn5fqXadywO1n1J+U6dE80m2Nj5ZZsKrv/z1v6NDe///f/+v5LcCnMVd/lP/t/
NeNQedtINv9nC8/te41S5j/8k3/4dyL3vzA9BIFnhh47FqTb/8JbAsXkubaJS4jqBg31B2/J/C/0
t6CYcPeg2kVd/d95S+jvQ9N2fCwVrvV/5d8xzVUz/qFj90x+APOn0LF8zwlttP3/XRvMtZqdR6r9
m5UkNIcq8z5hc7wH/aSvS7jsUzP3T/XcwLEe2vGWr846dwMwBB6ghSFYs9wXihrl53Ab18c24912
azPefdyVttiPfUejbX1anbznidugN8C6uFkQt1vOakZEB4O8pz1/PPzxte0xQC64Hj++3EtVnhqn
vHXBmviYrUyHnPAjj+qCavobA38rpgoe2YRcNstfaUK5c/xO7CGl8L02m19tj2AhoOQdF/Zi5y7C
+bqHblqnmgGqa4BlMBBV2Oggfd//M/ZDewqsMXPvnVDncOhQBQg2WttBJWg2WdK+WoLCfnY0exST
9/vSkBKyvo9BUsdkVxsM5NF92qvJdnPa/ttd3RBFAGmTZHv9FFSEgnsZYp1qGR62S49FLBhgTnVq
V7TEdqg8drh1KAjAgrRaQUTZBZFH7sZ6ld4Of1+qt5seq+254ndmbq9YiOkDfbyM7bVsft/t1nbg
dfSxMqcXdtb/avre3NnbYz3tRT1V/bku2uTc0iHevMsFqR4+auxLiFqnQntgOO4OJxWYzU0Pux1M
ZzpYshjPuidJsBcNzYUe1QTqtje94mikhnmwmEi5Ow3vZjXR0jlffa4QIjsoFQ05awv7Yb2g23Bh
LZ9C+uRmMQ3YaJ0YwRpElKcUZfI1apm/O1YxHhFuBQg0E3kw1UiqhUmSIzl9lsiDHdge8+o2MCgl
0kPEGbl7nSxv2Det9SOS4b3YIjpXzESyHuxBmGczZKi53sMtE8bhkD0UGx6IpqW4bodkJVlst+SM
MdiqXpPFhfc6wxnlrMoXkmJ3LXzWi7PGfA9xmCU5I1Q+mVGB7HJdEQq/Iili5dtMDaPVUro06E0o
OFmIQKe3oz9RS5AXyc7VHkokwUR/P7sRKXPc7Zmu+q3VNzqUuTId6jU34d0dXtwhcWMLO8GRAelP
QzkzH1GkJ9IKwMpvgmnfwn0jlvmwmd9FUzQHkXTkqqxvhz+HnEvt6n7f3gavtJrYbJrXf/vd65WD
nSZBRqHVIdWbkDVsFuTNnrvd2s7NNZr4H6cpUTXoZmvvPARM58fogtztVzeS8mqIu68W4sIZLNGn
iajwsyg6qFazLwEWeVwSa6L1BCIxG1sEDEPmEUzafPJ1QcNkDPwrNLTP2LhxnAwRo626PSHoJkRB
x9pOxHnrJmxecRCaygTIu+03NiSAv2Ft7DWhN4T9tX7IbdKT4GWGNRFbyQwSPhlAW+ZF1h1aJurn
wBSHzoLwgn2BrBtC33f9erdBIYNAJv2+bSw2z7rdRVVs6PRHOvMBlWME9rL32Rnk4bkccx9Fb77K
OBT000qfrBV946yHzT+/3doeCycK4ZJd0Xb2hxvuaNueLZJx+OjToCbSFfKnBwUtV7BYW8bWtPoI
NQk7Ei/+fkmk7J7bER3XP7c/6PSRqRoWMM3q+4exmAKYgJhdiZhi2deNkueg9eD5rzCX7bPw900X
dJQc/PEcrRAYqyQupM4dZOIJuLEIzHFqXwZ7HR1qWLEHAK80XcsIPFU6PtL/NKgSadiXgGxyJ3yO
LFoZ21vpwu6aXXq++Qon9tLPvv2yCFIbJJ6bXmTRgfYyoueNtbVeiZFp3rTrr0Ip7oWZ0e8Twdgk
6PL6bDIQOZXp9IJJcYdgDsBn0zzkkuyNJh/oKSTEd7IlmPeAycqDueRkmOqA4qXo7obtM3RbY6/Z
Cf8j8NopoCQFVIGITggoWcnpCL+6a7Yi2Le7iT38ak05kPdE32Fef1Sfs6H1Auf3XAIskLmoaCGZ
5Q0Y/0qx23CJGAegDGw3t8MGgPv7lq2KY4JgEl2spNfu99Eum1dfveskYElceXFs4rcWsxK32cJB
MEx+c8RkWO9E7yHgZMCxq2cuM7odiksiCFzC4oMwJMkKjBT7xRHRlXlOdE35FMVuKV5rRZBh7yAI
hfILEvvcLZV9EjRsrk6h5CUIoIjY61qwPUYxRVeL+gRQPtd5FQbzyTK9S1CvIOF2ROPUc8afkqh5
qqspuOR+9YDoQDOZ0gtgJmIIaK+w4rsJ8pyZgCvHS49haV1CUr6XxE1PLc+6FY093iIa+60+ltCQ
Ld0gL06lYe63v5ToIEFst7ZDxkbo5ATYFKK96JfppNLhVRMqUvjuY5+P6XloV589fajqGimYuHq1
n3Cow6aInab+MqyY/g3GuKEEt8NGFgwbUdDwABOcrCi6v78QUU7g3hDV705PTyJoprvNTGxPu39f
2sjQVGe9FnIiRj4Yv9sZFMqVCt9UVIqp/M64vzmtdrT9ZAwUtTPOHRcB/hy8QaRfg0Md86Dm4Jon
zTHR05fKy+hR+gM2pOnrXFZowofk3hkNJKGMzK6IX6U0uL5kDl0Ir/0qRv9TmWg0+4ZaTmE2//Cq
5qiI65k4GUkNzB/6xKtONkquAcP6qcIJtvfy6Iuw8ns/LXCXHCduZuePsv1HOS/eZUjsox4hqYN7
WL50EY05uvmxs1ALB137xR9JucurL0GvBU2yI/1ig/EDOj2vgNsvluBRlebdzOUY52m2crYY1kCe
d9g/rS2m1ekizkWw0InQQITZMZ6rljqtCpDXMCBFdSfXdeB7I1W6N5h8X3pp0wFG4wRPrbef28z/
jFcHXNsuYOzylOSTYpKzrj503pDawXhKwJKEbuTHbFcHYstG2CrTBHDRFZ9yG6NUk9PG14u2vijW
pHA0//iuwMpQGT97fGMxwwp65AXx64tP/mzC7k/7v6yR/+dR/8myKhpow4hNAcZEX48WAyXaO5Fe
/KNY8qOU/SkdFSedlaKAuCQFLPoqRU+Vm+SbKeeveZ6sF5xQII5tVB+0nHy7Sm8zwbH4OMCKd5do
zieuaThYsBc+2WjdLu408/ZGyfdQeleXlvwuCIpyJ0VeHZxnXwzFa5kLtbOdqqGpHVwcDJ5M9cz+
qNE34hVHPlk8aF8A9mbjgCjWI1SrJ7Wpbcl4m9GTqZrhQh+STEt8KLm7NuNn34kr7TJlCsBuZPW3
UeLpywuWvCI71gE94i4gA5BAB2I6jfE9HMjzizLzy+QRXFb4r5PXiLMrw2/lLEhg8lzipAlCUA++
vToAHGROgZbTw8BMo4bmE9BB3ZlO2MfWEn2rwunBiHil46chfYHpccv8XmKnRALXZR3mlTn77IbO
vmqUeUY8x3Qkl8+9Y5V7WQKBdieerrGs0bJV7wH/TUVDIxiZVYP2bimCz+DTmkOzFPfew+jjqCY7
NASvOJOznKU9vsxphoFoJiyzI3RGe9EvldJ3TNyJiDQZ4PsfE2aEmEYOcjrrxH8aCxlxFpNNVwmX
DIRVwB9gMGgGTRgSY40EeRqUIJxvCcPzLE2IMZNoyZDxifFNCu+XYaCWZyYJKTpERVbQXZZfEQT9
SLOBlz2FA5YtI9oN/GF2doBuJKAhHozDNwsX8g+r97+PBElNlMtxaA1/dRGhlkCFC/TSRTynXoDc
GVM3oYWWZKMdCS2uTetTM2EPFpDsiiJ2WTYosbyGgd/2hI/D9qSPu/X2L+W6tdwe/Lcv/z8+hrnh
ITKaXAOF71dGbLrCmZx1xbU2hOx2fzvk61c+7v4dCrPd99kzxnAwH7qVFFeu7NvtVu9DsU3B2XZg
bRlghfH28HYQ67M+nvrx2HYLHj7Ntf/xyx/fplihvdvd+a0ceW8+vhF8qPQyZwjU11f18cTt7t8/
YLu5HZi48gOXDRS8vbTtUcnO+ZQAFF5WsvBCL/ED8wblk5FpB/+AITjV9sZw2w4fz/l47F/gbv/p
OcEIaqA2+m9Q38EerBSfj8PH9/sXUt3HlzfI3Mdz6qEpyAXeSov/+MqGyMn3JTPafzxp+6dVSL5G
ORUvjbtitOQUPFsrQbpeAYDjytT9OPwf9s6kuVV0zdZ/5cadU0HfDO6ERqBesiV3E4W9bYNAgOgR
v/4+4FOpffbJUxU1r8wMJZJQY0Tzfe+71rP0kVw93S0mDvVIpD5PY612Ivren/+5//fPqX+9y7R+
MtKx6z5nLossgDE53w5y/7kVwb9PU+ELJOpuOy0OKmajelRoTcXTqeo4Ld1v/ijyikXrXjiZBvc1
pqVMwDOtV33nTLXH+7PT6//uMY6Y8+815Ps6QFT2V1KPZqKgSIsobbkpsy9BT0mNvwrmj9X6f0uY
/00JU1GxRP9XJcxj/R79XsD8xwv+AsZDhad6CbdFhzihjFiZ/wTGS+p/AIyXLY0zuGWKKtiB/wTG
U9oEDKGbiDx1yZKoUv6fsZUS/b//q8Am4h8IFfA7QAPI2v+kgClr5j9DMfhq8IwUUVFFOBSy9S8I
orzIz1F+M29rXSL3E+3DiNge64u/LepGA5t3qkb+LP65gorEHt1YM+uqhGwJEDk7evmgKRBk00Ru
nMnN1+YoZFHNrcLRnZfdhF1kSB2mPXNVlkK3wFNjeoI0fPe5cN7h4i6J3rydSa9K4lleIqcXkLRi
0g8NJofyzY8NOrgDZakuil8jYXiJoDwTDdKdg6vKBCDpel9Om2KWgjcgs5Ea36XQEzdFdW1X545M
vOkvMVMry7fToiDl5vA4LTKOvLRLE5mZ247Iy0gYweTTU1P58WdT/PY201O/baWfIuW4LSli+2e6
eH4TR63oTe0HZOB6+zItYqm9zFQ1Okznlumhe4eC/K7r4u8eYyiEFnt65qKe/nORQRvIzuk8MT01
vfx+d3rs/jHZ9MLp/r8sTi/6t58+vdH9fbk0a/PbyMoETcgfPEI9p6V2vDst3Z9gavGPx+7rhdpI
RvzjJfenp5dMd6OR+imO/M+/W1maQKLTM7+948+j08uxzvM50yKVyXbkkU53/vhO98+b3uuPj5ru
RuNOIcgQUe+vvf4AU8e/D02wTLkG18VPjsAP536atv4WPjDNUfUU+G1Y5v707M+K04T2Psn9eY9p
7Z+VxjL//e5vT/8kKUxz5J/Fn2nwuP797aZ3//dPTyv+9i3D+kRRyzqTo2xdsoL8HMYMydh4mNYs
JgCv1Y3w61oi6ma6n48MwGmlafXp7iBQ3+gepkenB+7vNOgjE3C6f5nAjH/dTCtm0xjj/hpTQIza
pAx1S7DAyogKridqsHZfbMaxWDoOKqbn+5E0jHcA5vBIH9YmDvFIJO4E0lUTdZ8CB5tLI7r4ZFIR
zs7VyhiJxkYN23hAQnCdim7mWHf+WZTGWpvG1qQ1MdaqfxanR6PawP8ETXm6N91ML5zWu9/97S2n
B6enpxXvr5seO8kJMo84i2ZFOIwyvDT/aG/oUgknWyKCVBZidlGZGTKBYBT5dqd5/wC/8+nUzsQR
LkZaor+BweVMKPpu7AqoxkkPMpKXkluxGdTikGtUxuW2BOE4DfdJzaFJQ1TYWH+fGP3T0v1meowJ
5tXNZbSiEDygQ07IjbSIObGXyrMaF4iH4ZsFUVkofhjRJcME3y8uOkoXNMqHc9p3+DCwHyxO7elg
6dq+OqOGvo7gzBojD1ltxdmd7qZlgQOCv4KZJ+qfPhnozXRE7OJQz3HQxM0PQP86UnGpeoAzoAlQ
n4tuLjVPmtK+KyYyuLQKi+WZkewSdBC1RwskfyoqxNtLw+PpQq/l2ohBMfLBJyi4NqJHpqXKLMl5
lxtnInnDDok8TcfiOGG7L2N7ubqajN+mxfuDDDO3SgdjpR+PoOkGZTcqgb/uTkvlTZBmSqpupuSE
6SaJSjwpmTS3jMuNdDd4Ywsh3BZiLfh6CaZauI64/VsK7kMPK5I6RVzzZbOTrbb72RGVqTo83tx3
sumxYiziGq16cS+GuBTy/OKb41FAXalaQByCpXm/Py0VckNbAMj3LTCViysYbb9Irsb4CytET2VZ
FHvn6X4EbJ9S54lfpZNbJ4PDpXrVqSlcegr4Q80OlYk4qP3iZ7EGG9xU8hxC7uzUlbBpSrNA/DZO
GWnwm1FGyFIumT83RTOWU4oFNTcTwE5lLioFue/ZzEo7rxXUnP2gUDgKAQ27Ue8pHMikFPeMaALp
tq+YPz+Kma1Ec6y2b2CVGtTUTIwyZ3i6BMJ3juyYWHuoT0RZQfD4RHaU7M6tfw1f8Ntee7cUg1vz
4v1SrhsUqWoVyJErRl7by44HS8VD0q6FpKwZQUYG7bAJ0QfjA1A/m9N7m45vHcOjseD8exfkL09d
5JaCJ0bvqbKCTZoh9e6XIE4vIQ0VN4aBlb9Et3k6fMmyF2MsvEZkqc2YgrY6KjAmXNQOHbyQZDgc
dTVQtbkCRit8Nr706/ymHTXLox6Oia6M17n+FCk+kq5T5JkEQaA8SlZZtC5xHoiBiYK9RiqIJMuH
ETI0tXtV/IrNSThtxQkHMPHlvJYKpyF80oSq4wjf/RWqAqVVwuvoeKFs4x1P1y1l3TTD7YQcfnUz
H7KL3zXPKamBTbi71p9665cLc2mQJ3i1zdanTRlT2u8x8s4jAVMStJ1mUdPtSh4odtMsOImbEE6u
GeBROpmB8o6FwoZxQMX5msxlyBd4cwsnFzeR5VTo89m+yuGsPI1V8t0N6Z7MGJUcMrv+xm0vvpRP
2O97MVC+KRlKjNe2WEUqVyDrQvN0cldPOMF8OuTokpa95XXb8OxKx3oNkM30QnhFp1mOnnK04s97
BSTKnAKdVn4haBouyzBfmwk5X0FOiXxYmfJHPCywkg0l6fKoqKw9roVcJw/cjwY0hWQoL+PzoqUe
byp2f0HUmHzn4ZNarUez2BL5Jds7xrQa+jF/m24L32SNGJrLOUxgN+2jBWCGUBlzZ1WCPK5LnOe0
KbTPiFDDHkera9YL6Tsv91kyvw6knY0bjO0k0Kiic8TeKaOcNSE5oTp3FCKtW5s3q9/yZkle37mH
+EOUmiMUNg3yLF4jp87oHUIfMpeoh6XeFVfXB03wJPVgXWiNBmrkVvMU2V7p9si58uVl8MiwKeuV
QS42GYpXmAV4R1cDDSavf+uPKI3jQLK8i7av5TkiAtysK62e3eIZ1rPYDiEmapegqefkpVKblb7i
N13gq+LGrXxZdEmG7NKVoc/EgyxQ2HwVs/XZ2J5fNCSyAxW/hUSXhe7Tq6UsKg6FEO//7lqiLzw/
DH1KsSa3OWrLeC6er04YuZI6w7dKm+qSul23lEOXEuaJ8mmyYJmWFKa6pqETi4H1A1BLEmJOkA6N
uYVmUsZBikMa6MYnZX7rSPqP5ikbPUIqahtcm1GA0sE6obieda8JiX+GH99gFM+uqc+0KH8R6Bhx
4sQaorto0HiXSvDjyLFQ7AfShp3ZIF9aWaZ+FsBjEeoZ13HiwCFy2BB0kNP2Bjp1F84JLaUW8TWl
UtwfS+ImlZeiCYyLVwfNg/x5oodYBnw1gqivOIIuJnI9n+90qnwzXckKgnSbJPjj9bnSHPXsK9by
shTh+4mzXH7MkCqTlsepGPhD2610cRZ9NOcNcYdNMxfeSR6yi1okRNevsKCizZZtAwjmMXtO16C9
t+pB8OrhAdnmQFR48aYo29FGgYxbzxjDQUtx28JXLrARV4JKVXAZ0vO6Hm/5rDA9Q1haF8rzdo/B
aU/LEaOEQJWOWvklqHfWM9YW61f+ZCwvatAHqlc+ZqC71Xm4H5YJPkTJ658tOgtweDIXM0wLmoZj
ecxyFxWiOrwz+e8w2irc1Fd00I4VuYSQ0D4rOPpgHh40wWmGgzosbrd9x6S0erfEVV1yYXBIKFM0
fmSH1TW8rJDcB1qYj4cmOtyGhWlq9MGcc7yAu2WgI2oew/i7u7229GSZT2K5eE4rsPn1Wg63bdSj
frZbcaagb7z4F/OBhMFLESSnld4HLWeW8wI467l4764rSVgi+WELJVwKTZAdNvk1mWkT3l1BGqL/
wrJkt5/mO99yG71AeeXdE4CdNh0iYD6JbkcH3Sn87gEhhSS7AyrPGAM/0Rw+XYzCA5ZXf0iGnftR
6SeNe6AbOaaBy45gQ4NzONR/UcEmhx0UwC7xyrmKv2U2zGI3W952eukpb6cAoB9NVqLWFRvqWeeI
n1dOB0/hIT474qOx6WKPby45HAzRM/yME76Byg6P6s78RMm6Dtdf5TOx9domrm2a85AxbpkjsMdy
R/AEB7fYA2xx5xSkDtvURrViRzPt4Zf9dfWaX9VMd+dUduWdsskCeXfjpMAA4IjPliMme46fEbtK
qV0+aw8tFC/Dxvnb0ww8oGfl/9FlzaodKsV2DgYr8aEBnHYnw2vlI7nyZuzXFbprBwe+ZiAvd7D9
MISid9fi7fHmF/a4KIhqJ3+r/OsWGw+hX6IfVg9Ml3J6ZKjMSLP0zgvVbR3kx7JGKtqszTbDAocC
0vIPmrNE08cEFssz6XmuNm73dgodZXXzwgCxdrURfolPEOiBsVTvIYdBusj3WpDuxWO4AJ8bc0nA
EoTrf9MSSHbM/Zhv5Z/35iuJ8zwnPaeJV8CL+zD41l7CV4MWks9JhAcMZDJsA+XHto3d8x4+lYaK
mM3+jFyD/YwHxKN0gN3TPspP1SZzs1m7g6iIa3eXLOGguezss8ZyVDaag8FyVW3aXTk/+W8oXobV
sCo2yswsnDAAMbayIg8+QkAfMAFYuOpbuzyQYdC29mxggHDDoYpayyaqdDOstFn0WgOr4w+/eebi
tHir3oFIbXqX0G7TZ/SxkhfZCvPFMENB6iQOCCPXsmFj2PH65KQ2q7j5+jKzZrIT7+o5eXLXQ7K5
HoSX80PvNu/xAdvbwbDF7+Kp865zzQboltj1a/isI+1yrYNCS8/gFOByC2CbQLcZV41nzmTsOmxh
2EEXkbMse2yPK5S+0m54KFcmTcc5AJFAc42VdiAxySWPyLd2pB7MABnz2tqN1nrpDK+NIzu9LTic
oURHC239VVCC3MGdor+m/FV+6DMomV+W7A5P8aFedd/JhiTzVfF+YdRD5etF/H5JN+eHm3f6jl6z
zzQQ2RKcY7Sltmzo7DgYaTl/PjbrTHZmzZt4PO/1HGwaP3zFQXW2D+JX5rIiIci3o2RjUDlYH80b
Gc2qlyyLfRqY7+qxfL1tOBFyglTfy1d8o063iUO3f0yWyVI+6k67K/bqEWeiw0b15TW3zuAKfMDH
NXE4+8wqJ3OpFWorIyDbaRG9jDtdIDz39PsBQzGnJTT6TWVxDUSGB3s73UtBtuWSuCi+2FfpXmf2
fFjGs+o4LEPOMfVzTlbsmqtT8jXt9/VzvI0im/96jiK3X6b8XrFb13atL1CCnHMHeAIRFBzP5y8a
F/Uzz3EwgW/RpaXJHIVNo9q8DKOxjjeWa8bH8BE/QgMEknXqbPBekogN0tewx5gcJsIHtmYcrY42
6+c4AjhadvoC2+W85we5bfrP8rVgBmorRM/b2QFPh/ILCBTe4ydhO8ykWRiQ+9aQJA+nlb6u8pL4
4jycn+c0FMGEFLPBUxbCWlkTSOUZD+kXbhCtciPrE9BBgalQ5pLZ75Jn07B1axbtbw+ib2yHVXPb
J+tyyZACoBDHiviaO5YHQ2T3dd53I44LSpAtDS4k1XARb8/74bmfToDTWQILISeVArv+Mf/C5MtJ
BQ7JBw6X0eSS2TnnDy6DH91a50TwhH3F7efEvhAYviUS5QMZgyA4HVRCx3xnqXyNXrRVu9X78VsP
K9IKq4e2RniP5cxuH41n8VhuE0BCGDr34/jgTfoo3viK6PDOmlt8tbfV8MwFsf0Y+BljkqHHkzEn
NoYI3ZqUYBcGMbHXNiIG76MNGOEx13xQNqYLjZ1zReTgAtlyLuUy+Tak2Ov96njZcsq7bLs12zUJ
RAcb67KB/rWVF4BSbIZAjvQGPRBH+MryzDkHvnrlwatHRz3ACO3qPhZbX9zkAVoL7YCffoYskXqV
HXEaewqDD1reHuA1jFlBv9dXrZ1zwYu3fO9+1F8g/3MAn9npc8EV58P4HF7rztE+pVdtCzbShTW2
yZ6vS31eL6PKsR7k2OsMHLYelzR5x3CQOgw77bEPFE7P5ZxcNpf4mUfTx37vD7yzvzNd7YExRfdF
ulrxFi7aZe4PQfPVcp4IEAI6hSMF8Sx+PO+TvbbMZt3DrJQd6RmLC0crafHyseXI3HPMnp6oLfID
ql/KGZOKJz7d3m/v1115SB7STb3KOAsav6xtdIAascVUOMxPC92HwbAXvdiNXz9iV3jol8iVZkow
/qv3dtTZCGn0J/n9soNoEF/t7hIgniCfXngZUS0QPxhCOcLZfjGjNVca8ak6rZAyMC5e6IvEw09F
eXfOfGEfz6QNw0z2Wvlo4bSbcZ7Ou3l/gOU1twaXLr1sYnn5whKKURrtw41fcahd41AfkFiGC539
qOSIzR+sZ77ER+gzwI/jFgzMWG0lGwlliaEwN2J+NJXdhLEQOTXpp5ufx6oTkmBZp1ZA/WmKCJyW
pgjBaemnGoWIYJbTgmUWQhFqSuibbqZK1P3utBRO6XWdojpTFWr6PqZ4WTSRdXU7Q3pMuqEH0tLB
+e6uc4UUcqmujLnUMRZsz8tKeGsp5kigh2ipeEWL0fgGKm1hclSPGoOz0AUSEX+BKIZbmZq8X15C
JsDjDVMXXRT0eVggli7HUt60hNu3DAa0zvIoMqzgQzLyGSWIFIDGRKpxManFM1eBjtPlBYVcFoHH
OZtUMM1jaOK+HkLAO10GqXcASw7HjwnvMMqcb0qxK1Vqg2edioM0PtSPAukokiq3viWjHoPqy8hC
ihhRX/uQBlWPhOtMIQIc5fp21RkGjd+YqtaYGxqLWNaTs4XC73r2+yHfyNiGPOxVWwq1uNHKCydO
vpMSKqWt5c99S7ZUg8jmJ+/zJ4R0SnJsep2Sxlm9cjYdu3VToXeq605LxtSs64pimZ7C1L/nNt7O
dNLlUdB6f+wKuy0oo3AWZjdiEZtROlsXqBza8Wa6O91gtDWdtmMGNtVBpxuwOLgkp0X9dNrXTQqK
cizT/tRqJ6mpDJ2HPNxIF3CQQgAA9kjFc6wM3/5aIrCL2uf42HTzx91pvelliUCGPAWk25tk5hS6
q69ErL7EHr4r6QGgE4A7CSLXmVrKl1Itywur3FzqMZN0SiIkEBYjlaT0fpwPm/Q075owxgitcCZS
qYpfx65NP6oPpqXEtJZDRrJaPPS7HIKW5AEfw2ZbNEa7lJRm2wBYmbUYmReDjDWqoKrOr6E/GTIG
xJ970xOWaEK3CqnZ//bg9Lqf+9Ni22OAN65LZaDmqnHClwk2XYB2pn4M9CaiNzYtTw9PNxm9ysVl
vLnfvT9b4Groi/biT6vdH/95F6UpS8TEf71Y77K92ZDYnRfQ91vwOQ6JI9r6bI1qOrm6ocSlsnlC
1svm5Rg85ezbYHYhWEv9a37R8LJZpEX89dy0FI4GB3MY82unFyiEdQCLG1eabgpZ4EdTKwAt+bWV
ofWy/vQiqtfk34JS5YAeV++NC2v+vNX90Z/70wuml06rxkbCZXhavL/fz5rTg/eX31/z8/Z/rt7j
Y56VZfv4x0umD+xG+2RHfi4uBb71H2/95zf77f7ffrP7RxcawDrZiuk8j9tt+ujfvv1vf93P4vTK
030b//ZJP4vTCj9/oNUwz9QvVG3v3/mPL35/YvpkoxrTCacHf/vk+/b444+ZVvyXb3D/iOFtqNUj
4Z6vU/jX5F2Y7ETTzR+P/XH371ahB0Bd64+3kaam1X31aem+zvS2+SRwu69zf/rvHvvzY6a3+ONt
f9YxlOGhxt81mzwXP9aoML7lwIjjn4y4ZrzeTs/+eDP+umtMHU7Oz/8IkzOnLuq0+s/itD6+hUA2
tcb/u7eY1phu7m/z8yljL/Y3o9bPg3999N/d/bdvM32j6dmfl41vfX+MvMzoJwzjf7VH/432SFZE
C1HQv7dPbr66/xO8p1fIZeXX7yKkf7zyHyIkQ/wPXZJGt+OYhfaXAMmQ/0PTTF2xNDJodEMaI2j+
U4Ck/QfyS0mzLEOZvJV3ARIJaDqpZSaqIUPSCOlS/icCpNGl+bt/UjUNXC1YMVVTRCWFDuaf/ZOq
gJqnMI0hsMIKbrq+VlK6UGBXjsXqAmXRGeRZYSyQs4/ErUP9rv4KD/UT1Xh4ATfLP91Qf2P/eK4p
XWPVp2uT+bRFtPJsi9i83FQAuGFHR3zrRTa/nh4uPi2NWfZOyUVRPAk7DtzFo/RZLC3XmFv4TP6b
dJw/YtW0n7/RMtlsmmLwvzGB47f0rvIk3wjmNIdAHIynRpIeooY0B1PZxZ36qymbb0GgUnNNzq/a
WXr4bYfY/ThRf881Q0n2N1uYPDcTKTa5Zpryx6fn6akv4hDts3m0uqX4nT+UWxUFzVs9S7+jE/VD
u/k2HtWH/ORCIQCX8Qj8YG09QqEET0tq+l4q19KKseN7uhnmyZ5KbrXBKdjtm6tTeSRlvgPZY+6i
PRpEPcQu9kBK6tFK2Yn+1fwKNV33BGt4Sr4SvC879RUSL5QyKne8Zk3DnnHlWOVq3opjemxpW8Ot
YA5peAaZ5UDer44EpYDyHrTVVbrqZuInE2UlqA3IoW5muIi9TLd8LDboxKUljYmF4qZv+ZEKQvQr
PvDnzPrn7HvwhYcB/sOaWDmA4xTu30Mz6FbNNvZA38RftyB1G3egmHqyk6v9LS8LzEIWMDIBpJld
fQyd3Ri24KYfFZRc1RXmQK5w4cteeSSZgysrHVkZSsghz2ns0CO5xPvbbjAcCtHMlM1Dvk++6AXR
UxLW+UHzhwdmQTQ7ugP0spzqUWqHq9tL9q7P6OGi1NW+44Jujq7P0XgmITV2aqpBa846gPwwEUKb
kjOtCh1qeso+vR6Ir7pIXibuVXF2o0m1L9+6pf6R707bmonHY6fYtBPbPDhTmwX/83D2hU266DZM
0ocg3OnLNncoyWMhUJzr+2VRmHZDnWsP1Ocb6fpMbmYpxSMcKh917CXtLKJooruac3qh1X3Nd+dD
Ha3NpQrZjvRS3YH752XLwVdnuFYpKCAMyGztVfo8rXFN6OvhBdyy5abbk3N5i9byWiHKbl4haKAJ
L8FKwr9hx76x6iU7AwW8NJ+t2M6AcEF2/ir3pJr0Gxm36lZ8BXWoPYRzo7QBuqE+xk3YkTBxgFVs
ULevQf+u8JfIQfzezEsn3coPEv3mY/ihb5pqWVNGfD4dzf2A92ADhQqPXqPZylzfpFtwYjVmmZWx
B6UuEIYSZB/olkGqBfhfXiyX84kVRI0Tr62d9TTgM2x8Gnq9VzspR4d9+Wo3KltzKceHOHeKbT7X
t9VlBqdLbOyUaPdk0b3I448Gr7ppbdnuTi69uHc9OGOGsiXPIvTaqwQnn1l7bRE2drSuro5O9wBd
i6eebf0XfaTxD9RnmWfModGFFEcpp3U+hPbgdA2gtpQOCODUaebROokdCUvIEWY9mBfycKBBNbrb
Au8Sbenzcow8iiGvSWkzMLVvAbU/DMc+In5tHh/rt5sb3AJsG/T1gXfTbt4atYvjSDuc3qtvoVrA
9JXXbTu/PTPB8lSgknskFj3VaP9W0lC1e78PnUq2za3SHK19u65fowUdeOOV2uKz6IJFU23xgcpO
99+cnLn8/fP1Z5TQqjAGJDIQFHSA/3xuxuxuap0uF0EV1m5mDehFjWeTqNn/+jT8Lyfh8WM0wisJ
WdKpvvyBCUDeemvEk1QEmtQdxo+wbv38FvZfMHlgDqU16peCS/xfY4G/OfXL8r9eXSEjyCM7QSco
CxANl/HfrzzAMFUdDHMVSEL6DAXjBLgoiwPqFRSa4Ii9SVplk+Y1O12fAKGormS+50qXuSe9clqD
qot6vR3y06kNBlPmULsgOG+0zK7PirhKmn7bhzClyS2oZkQ6YykTz6pn9jLmCxm78oB41k5AVNc9
pwwY166V00bE/7LNBqVYIdsxXSU2FvDnAZdUT/KVRATdoLbYirR7LlkueIrJkDoFVc9eDmvwFsg0
H29mfqw1g4aoVslrRInLIiZlIk3I7y7Jy5pbdbXqQeb7txGnfBKvrxYRM6G2vYyh4hftV0P4SpGR
VAPdjrL7SOVLmf7WCzFNJF8RhzmFlGGmJ9QF4Tj6go72B/8M2GEBEH9HWVbK2t0540/gZ685HUAb
tipSvCRhkYtp4ZiR9SyTseSW1nB1pfL83ZQ12OyurGyAWY+JflLX55aSdzagqcih4ti5JiwS8xZo
RbnXL3hhxVs667HSI9rIFL6k+S0fCC3inJoh4GCXO9nhhbAoLQSCJAuD6qsFHHlMeTNBTiJbofS0
phq3jtUhcw2RmlxiqNtbqdx8XVA/OqtXN1btqRfq+qfGuARtK1MgrrVqnoCz7Lt4p+TCL0JAhUWm
DQdNfg/5voA8088yV0+BdtW5ng3yNqYRjVAHa0WuazP5rD81Zw3xDz32Dp63fdEZJLQVY7QS0Pqg
6yDQwkfxWtLskDaiGQXCTdtJ/SeUzYfhKig+AV/PvX59uvaX92jbiFHqVX310EfZY3wKD/K5+ozh
iWLsuz4NajNmFT2Py2rnSd2ZeutZiGdaSthSP0iuJgr8iUSF0kTsMqvxtEFXHFmVXRWZuJfGMWi/
OMQNrR3PMvxdQcTShokWIusij3MBcqSKaTMngxVyu6NQgMIt2j1lYySgSVxWfw1NPOZf2O9cUbgc
+isCCuO26G5ZyYkvgaOZ+ELSwHEIm5ILhb6DLoKtmitDvWn5BW4obS9sHcKlpBs+NuLimu7xSrWv
BuluyihYG6x5t8jPxMYdfzPxJMz6yxdBezNDRYuII7/LDA97MBDzIlB3+pXeLcjs1qDkk4PHTwrX
TBvEEydwrgY+uHlTngmuPWNke9OozxuE1icMvDLtK47eh/5xaDVX6dujWXUrC6GcaYgzQr4cA6lD
BVO3YojW9md9mRqlvlTCUPXPabq9RRodauAEssc8nYtG2SirE2TLxiZOfIAnld+6uVarJwy3Wuve
MqmYy3p2g+7cBFUC38TWpL5ZZkX5AGbxBC4bCBl+ADQw+GwXIaJ6GD5Ieq8kI7hmK4fBrUXN01Sq
jakWajE5DaYknhe3nJboyKedbghzkBdkzDBmk6068ova3J3qNqMmRq8rluiNqbcRIzm6wnu1SxaG
/h4nJwat00Nn8zlrEVHereNaZCU/JvJW/sURES8HLUO3EEogUAq8/2GpjMwmojFw4F9Oi6iRv4pQ
xncPNcXbkfJ5s8Xt8FB1DsNFhgBQC91qDYmR7qHfQsRi532Vj0Mgv8YYhN1yfVn3a+kd126FmMPR
LdfaDQKVUSd5xaEW2QUtdKf/hnDktYwQVnSmXu18Tz9efEVBpG6j92qlzvp1Q39rk3+kS4bsNN0u
tvzCb6S/mEvC6gL6lCr+VM7zW+PqGxWWwlFWgMwhRrZZQ8J0ob8aG3EHkkBieJq4pb5gOAuClMKl
SSdgD+4stGn3l6/Y72/GCsEEL8MtacDNpM1notYw58XXuX2NBoiKLtQHteGF7XeheNoTru3GyW5A
R50sYdTjJKATNpZvPOUHBvLhzrT7J8M3fHF79qHOGVzEMgYayvflbYj9zDE/hjeUcgaVGC+XGWnD
PGHY7Eq6Wy/RTBVMVWbtUgaQEi4uLSdQC/Dkhr5uqfl0a9H+hPLshiMUAyejK5iFJEoSc4f0mKOt
XloA+NYl7buacCCbCjWN5mvh0QK7muP4XCDAeqdJUIPdZI/whrBZryOCYYaczaALTwswc8rM6Qtw
f0549cJncHFX7Jq2uTH55qhuYEHb5YuMI12aZZ0DURrl+QWaJq1u+ofmec4N3XcbRQ7NYQ1wCpIb
t3thGyccXzcfqRXRnDLbQ1/1zUzuHLzHaevhwqY3ffbO+5ytxejyi1KhUi7LD5rS/DwFLXJPpC3H
aRwG1yJBjxsGevbQtfPeehU2nMKsjaYt0BVcafqyW6TCnE1s0DEOkemonyhHxAQknV1fFyW9spoU
DcaM5sHYIA+rCCs4L/VPzRP2w9Npy/ypei1BTWcP9aEvXT47fGPo+5KtrvP2kzlZBvf6S5mdN/o6
fW9wESu06LsjOn0QYtaGwybx6jwwOwelWH68zsrHiKkWGRSvHAHKR8pkDfEYyqFJ8ISsqzhCccQg
u0mOGkPVwZWlpR57FmIet3xu6ZV2AR19QiaY/TRrzAcckwyhBK9H0CLaB/TjKKmMwi+OY8AOetxo
VBq07S6XXvLcQWBlmqtQc0msocHPRjSYSG6I9dNWUuERFLgwmYESvp7zS814j4IGRGQT43h6apIn
COGocPSEeO+l8KESQfMQSgGVcc3yCwZiG2t7gyo8EF627uftCv1LHs7Yc8c8Lrvwy2WTzPoFRJA1
ggpGNpdPOGlI2awVTcwMIIytoyBhsJ3N8w/09UgQSelkbIKq9IX9imjNngSVxinRzwQy54zmI/bU
gIDxahUFWW8boORfLn5Nis16nIB1Xv90vtrJtvZPqSN0boJbHHtABATQRjDcmewiDgjpblUwIUe2
sbbYa5iiUhfwLm8lJM0O57sT7ZmR0whNDq3PKM86mJbTPGO6pqODyGGOwuQF1KWvHy8+xZzXlKAC
Lh/zy/o8U44ZdQXPWC3J5xgeu9TrdwWxxLvLnvnMaz2L52BU1XXCaSx0r67FifuTKJ8wSDcq79u+
qL75xt+wZ6ZLyGS0aP12QJHOX40AdPCseY4AZBtiHy0dAmuyfCZuTg9QExAcMKu7Op3LtLx+qLbC
a7HUHhvuvJh7mENv6M6X4EQ9hgn7E22ghsm207ePEHXMsZd+mhP3+yF76ROX0HpHE19aIbvdhJvy
16AQi87sKkHWsxUUR2W4dbx+NK625gyrHpTN+ZgsUXTJi1BZEPp2gtRys29icElW1xqF907fq2vj
MX+CNsAAE9JbFron9jotKD+ZGqCGW5Zz6QXTw7BlSrfhCkMphDni+aOmnzkyTj2g85XhYvQjdTRN
3etpwXZPXfWlWKJKuCKrfJEUT0EZvTU3gFtpnBmC356CSAh6acbvRO4cf0ue7MV+latzYLpMUlsq
Cs0sg+OPfo7BwopZpfRZFR+MKqzCzeuVuo8OSFjJLZmZe9m3HqXIhdqSYxSAMgnU9OycvbKxyzkQ
TGJl+tU5gKtsWptiQ8ihqG4KnTaTbX63pavM2e3C5+EX6q/xNKciU0nfqK50sS29pWHAsAgS6Q6k
4CLZh+eFIn1E6CrMfditz28dA6/LcqCDShRgvTSvDSPeNSd/sDphsjx1hCCypwvf9v9n7zxyI1fW
Nr2V3gAb9Gaa3kgppbw0IWRK9J4MmtX3w9C5J6sLddH45w0IBF0aMcmIz7wGwKrrrIv4lvHHG7Ek
8B6Sg7gf1+Gn9qx4KzKC/jp9pQJhvGg3FEAECMMbtGE31VlD+pV47hy8MS8xGBjGuwdG4FrcFHcR
Ahqf7SbAdOlZRTkDogDYWy5Aj+LUiX8OfXaNeRg3l/RxKOmCE4UvE2uLggMyikwq6JF7r/EbcPXk
RicuPQ8vvn8PAgKcDO4H3LGxvrLqFZrZ6Nq+IdMPVIrWaPlRPRZvhX9lPpXRXXzrwqaxdtYufp0D
TzQm3geMi2YSKXJNC0R3byZjNzFRPGu7cmNuOwTLwQsuq526bfekp+CyIGvUWzyXul8ugPYc99YV
gDiwl92re69OJ/8+3zlr/7X71ZYLEHf6g0DRPl0Y+NVhs3lS19mjoy792+JsLoO78gr9pOQd4F31
bYBOQxgt+B4P2btunDO8c0nq8CG/RkwalhtB+D1zXnT2liOS13AR9u0hWo9vYCerR0Z1I2OYROvn
UJ1QzbsXaPlVC2PnPtGcDwBI3VBQejc26i82UIfogz02YACXzWE7A51wtNWW/gMS7PnRuisplqCV
lZ6zXwbqrGKd/bKQTUvOk3dMtA3WYfnGcE7gs/Gws/c+0+KovpmUW1LzQ0wqyQkgoeBlslHDmg15
TBSoAeZTwSKx7U1Gul5fJgiEp4RAFagXvOpQwmHS9SmrafrCvB5J0F/yfOlf1wjJ1J81HJRb/idQ
SgDx/H3wixgmv6kJEs6YdQEfxXsBXhXGY/UazFX5iqYaP5z5i5YoPSwMegCsdY9AnrmPwwfUPr+c
T3CnNuxUcKLVL7JGBH4KtM2/G3szMNH05MwHaskW0hgI1jALLVF7PkzX4yq7yrYzemzV40FxSggz
6hJR2S36JfjDlMcWwPUpQgx3MdsZfYFow7ZkizxhcDSvKzT0Fgwv1To4pa/5Pt6ClW4+cJFwKGs+
YGSCM3G/YKYA/lSdXJgL2+GX+OWeuCsVLKcfpuvwOv/0HoKb9hpGh/nh7aOn+kpwF/iL6mkYN2P+
rU23owVbB6oH0tT7HA5RvRk+HXdb0qbAikFbBC43OpLAA0p6EHQCgI/DqB4n3eQ6D5UVHCay2NCC
gtUHqXYc5AFNba/xLlS2aoPSSZsy23bzUbmQ58k1+TIkvhnIkwSbiaLTjt4QaSDo5rOhZZcHf7xN
A+xHsjg8Nyr2B9ZgrAwX8YOQcaatGnPlqrWOGCrXqzSCYZuVOP/GQ0Ys70J/jm+CEIdLnN3EMiu1
aGU5yTnywiMQFL6b11K5NTMVYAQzyISbOQDICr2xBEqYLpKM+hEa6Z1dbCI9JqJSQB0gLbduHLde
JLVKMQqbdYxdwwCXzPZVS+DdVF3T32tZiFZ+nm4qnQo7AghQC2hsrSo/HsiE63swQZjE+C4qTiYT
1wwZG42Vg/nFCnyNvkI1pF73aU3RHCk6FLmH8AlHaauC+aHEDnCfoK2XwvDrTWXR9q5ypsKiKtq7
mR3l4iHqefFsGhiQrA0m6VrTH4EJkbwmE4UUtz+GcXpWfGRkhar512FjvOLtIRAzwpi8S8J9PlLJ
NJX4rsS9xC2do8Pk5IfVUSAjpU1pS/xIhNwX/jmN/Df0dJpDC5NKIKm0sGPGv2bCmzTZ9EFRH3Sn
2CfBkfz6ti1R7NFNeG+jDhR7jDIyEQyJqS1CZui9xzBzcB2Muk0oIMg5AYSs4cVOcn0veqSVs9a+
9eP3FGDIwfe0X2YJ28gSLmafYxxvVR+TPgogcWemr6ZLsuInwsPCpVRQi4LNoPjD3RScszy3XrLu
pVEKIIZq+5p3E+XlfhXF/kNlfWsK4H0oeU8YaTOvVslATc37rnLnqDVoGCuKT+UE2i4+2hoEAnPd
6y7KG9n0jNSn2LUDqLxKDb8n36KMRDbkBukq7AUu69Tyqm56rBwoaV2sAOtR3JkbhLSXHfTP4/xh
uk52CjtH93yA27gWLerJg9nVbkwNXDKGWygDhPpOLSlPR4a3nRIT1iL+ikhT43n73FfKs8Do22YO
FZ5BtVEUoHpJxuRrs9j6Vt09Wo0M1j35O/W0yAHBOKTuTYp2Derd6kOrmi/5kCB1tsZdScG5U62Y
dcbJe2JUDiFEBnwD51Pzm2dEE5D3ICEuc0JUo2gf8wpHk9w0iLV776OGYBf5H6ZNaByJ7ugUBMzl
rM1kwlUzX71Ue6k7Ko6JSQML/0k4mOMV2v+boCRl0ENaKHEVOesoTbdanQX7u9CawYsjGV0SVttC
i0hmGggQ2KV7o/OkxD1pk1MTT6uvSdl/xFhqExX729GjHpSBpo9aoHodwOcYVpQZP4KEQwDaYEhJ
VbLlEMTPKoymdYvw2LoaURt3o8peoFhoH4TGBODgGD1AOXSMrSAvjVuhLjVFPWPsh42TB98sekAr
790yNSCiYAfXbtvu9dSAXtGUzIv4+C4NQd1CCZDbaioqehEdRIbItTGiVldjnaQa9NuCrrxxvfwc
9fWjVmGYI9BRB0ANB0Rr77wefk2l9o8ZIl2LSAf/miCLDSSKtoXfLuO+oJ2sOtgqjJRgbWVTasXZ
4NJyd+r5rjYJaa3ahJeTdM8omBKPpPRiGMOzK696MlxSNC2PX53Wo30V++MJ4fxlHLh4tcZXk42i
rI4HnZtjHlqQSw8CX0QL16VVnIz6TUkfUIEfjqE3TuYp4K3EQ6bRTIb72AX2rKXee5WSuRYhaF2s
ciLBb4WoMWBTBGKXZlKdSsoMbev/Cm0TG8zuuSxioNIjnAM7xVCgHGmsqXBzGwGERH8LBwLZsn1V
7WOglSf6GrsSNayF2za/vIHGPYRJtakI8PPrYjSozWTB9fKucK19VlX3queehrLeih7Ae9Sq/R4X
+K8Ssb9RfQ+CjOk0h62D+CmA6wYe4Oikr4myaRK6v7UVXqeF0CmPwmIMSHHG13d79MalVRHYN9io
54I6qaHoV21HVaRW5lwVH1DYwAQecXRWUaq3UivbGRVt36HosPL07oM6RrsOB3e4ARjNN9O+hRSI
2pt6RHmkWMZqejeI9lWUaCJW2UR4ogcky8REWS6gbSrvg+hwKTBuApEfgU7c9Did8Wt0UFBiUkmt
WbiKM2yQScLfwGLTzvR65yfqNnTIifMgwAsUk0vMbrLHYujZVVJWq3txTMPgUYUI28DDTRpL21Z9
mtJa7an+Cn3bMJphZJpQ7hDGSZv0pxQx/W1k4qo94elp5dP7ZEVHdNiVfaxq58wlBgUa+dgPKUm0
3d4PBhVcv3fOHffpcjQZ4HVva5hNsnI7kMcDvdbAJK0SjrVt/HKTVMbKj8qdYSjbqKTQZ6RISkZa
vkex7ijc6F7h/39CpwNR3eQlcZKQmXi2qWUi03IDHxSvV/cmdjIqXnEI3WWUkGODcao2o01Yktg7
TT0DZm2mfaUr9rNRRzdBy1aDONr4uRA3CdBAEQOvtPtA8JPghjj1sObp6yxHCkBmpJMa2uO7mUC7
wKwpXRYwgydV26EQtjfjtlu7Ck7gYYdrRo7Xjz0Nqx7EBlLVI8wAvVk2Kr+/7U+zsyCWvoBYoEEp
t6PZZnurhO9Ru3h8dBl8w8LJt3Gvf/eVoIybNsv+QSiqtXZtIPBjTOrQdNeNHkZ0dtHINvPd6Lb3
TeZS12yhM3VwqdG0o/5unXuUUJGx6/Z4Qp8SLtEy8p2r0vaVFZTeCKEMBC6j+2oE8F011jOOItZS
TbLXxFcf+zqEMmJDH4y8Z0cNKPSJYWMZPaQUr8n2IrBfTMDhyyZWVpZmJDRpcgdypIPSctpvCk1/
aUWA2ZBNTcCda9aWnt7h9nYMy+m+TuhAMLBb5loreYwzs3/A5dRaBq721WVdfW3GzZY6PpQ8s6w2
6OfcBc2+SJ0PW4/Qy8yhrGTjd1wEeCracCp9rlBhzq5g1Nc0hYgtMkOsljGmrwaeaqf6dLAV57fk
lsBoPlu1Q2Ovko2WJdjJCfh/ua49+moXXImORMEEHVH4GNykcXSfZHG3oUGD9Y8LKqiilZ0IIBDT
JsLjcDXQ0Rh76hoBzou6QWTAwHbtqAOUW+/s+02xbMdp2ka5uBHGBudC+vJhZ0DFzc1Dk/UmDG7W
/tjEJRC5DDRfgyr5iOgMrTWjsg491sa/LeQ+tx69daQGb1LQVy4qwRPAgKWtM4RxN76mv6qzykdj
559WgQ+GN6utChU2q1oFLSLeggpfGJCUaiSys6T2ahDKGlAVNc2UzA1HsoMIgmJvUnWy0m4u4qb/
LLqxPCuZ4WB6pdjA6Uc4UbpV4HIaGhA250WOOuahfQXv6xyUfxcR8AJzsqp9POsYX8SMraqDc2yp
d1nvUhXDzfpW9Xt9K/BLvUqrxPz/AmW/kLdsx/8XSFADi/cbMGD13r7/r59Xnt4z3Bmui7x9z9//
L3jgz2v+1ShDiEwnUTJVTdMNKUT2r0aZjXyZpjkIhHmarql80n8gggibqaqnqrrtWgAMZvTgPxpl
pvm/Ddu0wA7qqgW2639msqAbGqDH30EaqmUDRjT4MwAcAhWcTRh+A9CVU5HoPg3kG3tszr5WI8Ob
FPkur5iGM0XdT3nhbOIUtnvnxutURG9ug6wBjgEaFUVgKlV47NQcKt0EYKrLv1EShkXTWq+6296Z
0PyXjgCWNAoLfizBNcEYtfDKeWqs4pz11o0XUgxDosVVH5Kx/ZimdF04GMdihDYyYRmvYTJ85nq+
RX22vUmTUT2HHsjDuQupoMaRMrQvkKbCkcEko2pNY9Ejs28kt9U0PdEyB52BI1LxjW7ouh9r/Fnp
l2udiVxGDT+tSoduGfjpNuBlOEsxsiNJ/5KmRDeRM34RKs9UcneJIk0w+8ESsGG5QmB0CMT7MKnJ
OWuLdefV5ABTHV85unNUMF6gd+ATTXVjsJp6UJWRF31VnXvMRQq+yALiJVYawe5WdYstlt4e8wed
cuKCJWcgr1Yy+1gJ3b6wjbahRxnGBEyE4xxp7tB1V/itlwAAN7aSRuugzNxVRyeNoSXEXGnEd2mT
p4N1U+WE0SXmUa1JiYTEi5ojELGpVm9bQQcKK+x2OSXUme3yvuEeQCgOBx/dTF+0ms5Upc+S6YD6
DNyoNpGHJko4y7X5Lt26uHn14pQscELrIO/Ug+4V/VWJ3r3mmutYm1tUaU1Bgv40GkHRVxotOvoW
zpuWijt7Ms2NHuOykwNHQJhER292msJl4Y43FS54x8hNvzGcUugGwek0GfRbz6QPzXtMSU1Kh1N5
htnwKkzBThTWsDMs/HjRgtunCYIuGNT6u3QueoT2cFKMSqDp0VMjgu9i5Kq1yQdX20YOLji2ep1N
3ocWxN3WTpy3fMJDqQiZqcXY0pQ64eFJoGOU7+T9cN5alDxUWmuVxpxtlxN1NuPK0G1kgyj/eXXc
M7tXlDP0b08Ny31I7o642kSYRvbgWnhLFzHiJrU+k1qDY2vvmuIzUVBhiXPq6zbz29Y0rPEKP5Zw
GYU6LY0kp3Ir8rswfPJDLz2aFXpEbWT1fJ9wpcSZhl2INizQB4gHKNLNUrXRCqrMTwvbvrAlM6tv
HKXPN8zD7twnDDOebwcEh0NGn2goJ9RmsgcE9OwBGAY7gGRTRMOy9nKET0znPav9r5YBDFyVBhV0
1FGXgkgz0rwicvnl5MO1odKNa2Pqk1B6iHCjnltdJDkkNxqxZUTIoFn07ryy3ClVQUuOojKVt1oz
DggNvlSWi4VraUy3dQ/Rv8vbVS3m/mHmruvIQwQ8BCgy5Vm36mYyOuFoOTjBVq1IxsFCv0URStnS
48TYMAIvsRn54ornROb0HZP+tm2Lfa0hAiFaWPUKHY0xN/cD92wd7Azf1he5WmBzFfXIaOiboumG
ndVFMUV9eGg26e2ii/AETwVMxFgPX0ovPKkFkj6hS00XPUYq3AkENjPtjJWbY6lWAA1OY2y82ibY
qGY+AKama9f5OKbjjLQo0pegoMXf56jbVJ2P9tQixGqWAsO4B5xppNTSNFW0GHMp766R4Ykdvlt5
dJNnhnWDV3gCFqhpV1UwnuNuvA7Jy9dpqo1AJ9G6GNRsiVo5CU5DB82OXGTPKUuOnU8qPWJCNqyU
bt9ZaX0TxnpyaGftfXSmaafl0UxhS2ep32gW6k29EFcPq063XqAeL7vkGQ0NLHThfl7zc2x+4W/b
ehjWq3FCKSp2FYF6MAU7uYbiOygL+8tIfBRXDG2r/+t8AN7+HyMauS+p7QzhJ/O7FVOPl4fTDNux
8W40U6WRlxSUmgZqwmheBfipN3tbx3ZS+L23rLDEmRioMTJxMMPQHeUUUoJSJ1UsZ2lkTOJnBa9W
p/0vV+WiKek/T1yGpeSmyIUktlz4KnKf1uJ7m4c9vsTD5Jw1ptEeK7lVOI+E8VTfGRHOWJkPhVGf
HgrwyUZSuKfJmnZhE6W70exupOysXJRWoB/MINx3TYZGSa0lh8o6cl8lh9Cyb+0geG797NwMICwD
bYDlHly7revtDcBo6aIug2xXJ/+YTUQWQnB1G9wPdpEj8TgTEine8GvWIIX69jFLsTF38xV1k3EX
ZDjW6nmwGQZY4FRs29iojmlvfVO9AkjgYkIRO82NFLiUcrs/opYADvJy2puGkhdgIWaBTf3TE5gH
4qK+QU1owmohtEgDvPogFzihwofMSOoWclVrGR5xf2jXlYGsl1Kn6woF6oUzeEzgSebQ9MS+wv7h
8MwUGUmWMZIkOZhnxxruTTUThwxpAtuh0miH6dbX1KsgsQXoKvGmamqxoSi7R+8uw6eUhDUHtpb1
zQy8Ceik+Qk2BPIOMFSo9a0poqV0dLpwc+TaH/t0gGerpgdflKGVp66jmSeMi+mwnCj8/Ggc11FZ
rrOo+iWvzWUhXVoumz9rcVbLQF/MznlyMbUjpocRWJh4KpQRuj1925i+X2n29lBuMxr8QvrkzbJ3
uOEiAu5H1toh68yTIZW3A1KRzSEwwWBVqv6tj+jGjUHnq5QZe3eMwo8wDT+VIXTJEOfrO8wy51LT
7rKZJQKXAnlkcIZ6WstD2Q/3S7LEnDEp/jlDHqsVdJ2wWJcFMMjg/3ljAdprZevUXOW7GfPjJ9cm
+TY/HzF/A7n228fIbVLiR7evuE//PUWuybf5+TqXj7qcI/cVKI+Zo+KiSBU7b38c/K+b8sAf7/nz
VX8+Th7/2SGv2W//xm+r8iy0MCcikCEZrlJKYT+X8/LWv53+1//k78f/eurfvrSTmZSy3W5jpgTm
ldGEwPHi8FiM2hBsKlXb+vVU7+QBf6Qa8XNOFkQJpNL5dHnIyh55SHjkQ+vegeO7CTDhOripCz35
76tNSYiHChoirpoP7MBLeyCQLRg+pyDTVXRkEpfypXJbLrQwF7va11aDJrR6V6YuankNLVgTHEQ/
/xMmUIeyQZFMZRpdm0J4lHHsbGPPevdjPgCXM5mIVujp3jjIwkpOv+TIS3lNuTlEKqTHy/ZFC0Cu
/fGSYvYRE7Me3Eyxlot6NpWSa3pC68yMiQOkxuePoEBWUE+Vq8IPfYRDZop+JvfK1d/24r74klsE
JBRqqsPoecbaLapXW5upqyGcDvow6b6laopMneuBk0r0x0iE74FukwfNj5dctPNaTDC8sHzIIfqY
fuQjBO4YRxF1GlDigibSeN1OyhNog35o6T6Vbom8TRGs/flxNNqvrFeobc3vRWKK6cG85sPYd01n
b0f919R7t1Xm49o6/0t+YmNZ2yebP90OGHudPa+7fD99njHFCCbtchXLzCE+T2avrszNsMGywDlL
gQIipRehYWleUk355xRz/oFBgL6Ug2at1TptpqWUBFWVodqOYCRH37gb6nhLSIAGJBC2LMYiSkqB
6l2VTxRXA8zPHV1DHwp3By9pT7WRGBv5FeT38u0IAWYdbEXeEr0ZQEfnE+eF/D3lWt51nzFkgMVQ
IKkyFnECpktSQWfqqZjXlB9LP6k78eMUmGHUm4wp0K0eQ7MMQN1o0fQCOOqYu3R245PiA/2sMcC9
8F2GGV5Y//4SjXzrfzflgcg1flGnJh736pUVYimDhRVWa9Ky1MVpEMmZYl1yyeSvJW/rQBXG0iK9
8MFXyv9GHpML6VFx2bz813Lf3zblgcuFubz2j7fCF2Yg9riWj5y81+SXkZuZNKW7bMu1n51ThH6h
it70z+8VoFgMBdD6TbuDXJMnWX6DQT5qP6vy+ZbfhsjvPw9gIj/o8pWDEkmGgThR8boHKdMRzxNp
qPgK0o7zKmUTZJuC0Xwr6rzceqFI0AIMQ5VyIGrQP6v+/KAA/EZ2gfBpHhjknSrXLovLvnHKzA18
xjWt/+UfY5D831uhMeXLVU9GJ3L159uX03Bj4VpTtOlGsN7gU7OBoQIwp5oVOmzzw5VfxKS37erq
Xl5sbx645Nrl2l/2OUVHZh5YCuqLjALygPzIy+bltXLt8jNeDlze74/XRvljlygNYxiXRg6cnYPR
wk5uyyePK56AIJ6P/3z5iRYgHYteXcn3kr/p5d7ypvdAQUlI3mMRrUOkIuffIOw6Qhl5m/59Vb7F
z1A1FGOzc0ukeufgLZ4XF3lhuSb3/Si9zIGW3Icxzv/wPPmy3v/stRo86Dxmyu8n5A0qV+VO351v
45+bWe71dNr++Hr85wW/nSVX/9z+7V1/3uu/v/S34zjlRcvWftAmNV7KAV9OI3JNvuPf9l1OkUd/
BK7l6mUhf4/LplyTr/uv71pKHYLLS+SJf3zU3/b98a5/fFIwD/iDCn4x7MjReWZbKgmGqKatfNYv
i8k1EG/t55/6slOuXfZNWcYjLrcrqYr8c6YcbuWbX0797YhcxexNLDQDtJq8o20pg355UH7b/lmV
z9Vve+W2PP/3x9OD0hCliNxMGiU9guPqU23Wtq6at+mU0IoL2o2Vl962rSi+ef1jMuQGEped+shw
ggDqUDp0Z6BkOFNXPZZJszcrA9QvDb/XnOaaXRnKo6753q3QoY/rvriHzRVtihrpXjUGjgOiYlBt
6y4fYp1/0Keo16TlFZ5rUKWCNt5nZnaFJRPlRuoky3DEy8wVGZqXDtU6MdgY0M45+J//8M9wMsFX
6OakasoGGDez/6acXrt5NrwsvMtsK3cmcsqVq387/Y99cuqW+34+4W+v+/mEPvFw99yqGH9nMqSb
F658di/b3qwpNVA6pywmn995u58HqJ+dfz3+x8ttq4XXYTslXc15UJMvz1wnj2/kmQJK4EYfqrM8
MMoM6u+r2K7O3friU4tqcLoFZIpmxIC0b+HrYVAM/iL8dPKrTin5oYunPjYd8L0vSZaam6ipdxTs
nEMP45BmoHUQbms+NWV0q9X2lUtf1cjFe+TG5ZurGGu9yaxXq7PucJ37LHUfOiPD8zoi9N/1aA4t
mwm4oBnl/WLKJ9i5WqjCagHNR1sXtJGVYZwWt9Q1qTNuW6U71m92EMKEC4gMASO1fMRtkKrBzu/b
ZI1jWL2IJjTc+hBeZZQ2O89vwLlYyVFjnt0xxb8kto7hUYGkM9CoJ7vrXoHfIV6aZuBwDR0km6lQ
5RNUwSiELyp3rsD78Ow8x+bBGAaI3oBKRBhQpbANwLoqnWofCGbpU7QYS9aszgBM0U9oiqINbDZ+
CrKy+FI078ZUUPyZRLu1S+U7U4YRO2g9WpcoMkep9ZTaoOAcCnNVWTi3AkBOOGLh6EzQ6vJ83RT+
M0ZwZzeLV24cVcvU5qqKNFrqH4aXt6duBIPiVerGiq2NU/v2Os3yr9FFI1MRkCHDYQCVDDdvTPLb
qlC9G/K+T8cLlYNaOC6qi0iOIjIFwiw196kIoYgiBNbk5aYC9dpMNrJrPoAa1JcaKjfpmrSNynkD
sQIzvF2KtrwSC3uTDWq96YuE8JMmguem2UYrw1ndDAUzLKaTgLKFZoIRb6l4Krlx3xeVe7RGoI0O
UhR11Tx6kw/a0Am8tel69/HQAiBQm+gcW91LGMbbJBuUh8KDIDK52gNmoN7S0T0gBaQ8xw64YE4D
edMF4B1Ko1+OYaQe8xoCJY1Xa9n1UBC86n3MrAJcQKIjOwaTfLSz5srRGnxRlfy1c085jpVLPW1x
1EwUCuWa8wiU7p3sk6zSTOENNQJXu9rn3x0oOsNUyDrQBZkmPuweuwPPBFOBc+NVZfSgjhHUnEf/
0JhHPepNqyGHl4uy9ZjmV3UXbENT63B9AYNt7OkuoqhbRq/mEAxgRA55Bc0xuzHbAHitTa/C0+rX
yWi+Ms9qwEDbDyY0ranJv5xSCz9GQ/2IyyG/r0USwzYtWqTutRW3nHZqR2rl9FuWZt0fvSly7/tU
QzKcJAyeIGJ2wdVQ582ut5hX8HFedHqBwnv3K3Ci/Dbpky8Xt6Gocct1XKOznrf2aayhodj9vd6p
H5Od69eMFFB4jK5fMA29JsDNFjp2m+u6ql7SGLxD5NXOUqkjkkO8RkdutqSDItkCDPNmx9ICb7/a
N1+KjV5AEU3s5s3uaSXE40vQO1hQtvoViMQ3xe3Q4Fci6rdirTZ3Y/mZV1Z4jlWUFSAtDqD4a4pN
8AuEUddXoGPbpWb3r7pjc5NQIx6jCM0EZUYJhhhdKllyg2EypUQDbekCOA/G9Q9jYGYrrdGLdeEP
6VIZ9aXXMGLoqFnXsQqzYO4lpiVs5bL0vjJKbThwbEt/nK7SMD87Fej2NhjWjrNPMI9MtPQZQoFC
oRp7BW4/pVbu3YDP8GrcFal75pa1BbZ61l3k6OvoxPRnWwAu7MrZB/yO67G6L0AYfwY5cPbiuc9n
VLwbqps+BY+SciEVDTveWAzLmo8Dw/ukW+LZ6zNlk47jetAZ/AkwbzMrO/YDA6mhTJALSlSSXbOF
XVzx1HYm6i6OYz0JwBKHyn+eZgJwCvova55M4h3wTQ4i5pN+dGt8IYDenXUfw8/aj8HAtEiUoJZf
p3ORHDPZY11o1y5ieWZdDidzUHwAKuidRyPzUhYA+NWGerwinllUov42C9PG3RmOWxjhlVuio2sk
GRm8SZ12yvdtjT5N1nf5vgI8sbB1s6OhyVMeFJoHeHHsty0/6ggq9NovYRG5NJk3JU2byCvrXdTB
T4k7INmM/DyBHQSVlMLupi6Ap02OSVN2MNuV672WLT1TvaYVhDfitxK0n8EkJoDTZ9Eb2IoWQNjN
Wt9gXATuHDpbboXBtTHpj5YKiDEfk+TYKcbBGN+rplROqQ43uUTTGtMcyNFZLPY05aCtC3uJLec2
rRgsGRoWToYYthBIWqDIeHQDx1p01PufGR+PtpdBhFG5UfPRXHQGg5UOMnhtOMkd1fhVmxXRVuWK
QRbz4q2RhG+xVpxit4A70tCxa+tigkagX+uKuJ3a+OgBcV11vv1BxrxtKoq1XnRNUxy16NgeAV8y
Gyl+cK3begnfzz35Kix+o0YjuBMa3Sp7OFuRFW7LFA61WUw7PF2840Er6QUPPI5HVXlMNa5uQJl+
4fm2uTSiZwDg7jp99326+soEAHmIibGjoNtF45NQbSBtyrlKk+igWzbgVZwz0FoOA2ND8QhglT5e
edgZwKz11kD76d4M3RvdbR5QnzcqzEzZ+TBFrEx7TMawPQd+jZhGoeMT3O+7lCuUM7jU3hAfNRVY
q+Kv6/KqHxrvLoiCfl8DAo6yaQ2pGhYaSth9BlHN9/pdrGL2TUc5hdUXB9btaEeCYRxgHjPUQc/A
2KJx0KyFlaxzfZYybrNh7Ucg/sUU3Xc6hIUxs4mmK/CsY445q6Y0wVpH0gnqa/Xoa7fOlJ6SXgCv
eDO8KcETQVDa0qu1EU6wSW1onVZoWfSiYph60TjftmABu6g7WkJXYaofTeVl7BMHBxbQW3qK2oSI
mteph9KCd+TDgItc1FRchhxLAm4SIFGpss31En6xa71CxF8PWXnsFRRx0gGvEQMQ4C4S/RNyaIiO
5tW+jesB0Qmgy6Gx950KWosbdnvPBtE7y1KpETzGAbe6DtwucVPpBSvgktNdbGyoDKehgop5oJ4c
MPAnv69AZtF80mPC/Xp8n2U3ILKFX2WOFLnh+CCymNyNSNuEexC9Ez+QuJkyZESNe1ASyKFHlrIa
WibUFE3YIKkJMMvpwKxEJ7ireASjceFnzYsAfQGBo3x1LbH3Okeb3WXhKITf2Zi8gjQBGkZd4qrO
2zt9NNBqtoS1GwL3A0D5g5X5CRKoMIdaB03bJh0IkzTrPnSeM/If2tH4R9eIzYLxi64y69pR3pwA
QHjUUQ4elaPST/1VP/eqRsXeNAVxS9ASijGaFnkS3kWiAY0+OXtntl1OwH5GI4NypVfpatQcur69
WGrIUaTZLWqo8b7vuyd3dL/rytaWZYY2gydQAgnHazFTqOsqXNpuO25ra4l9EvCFpCv3kXLr6ZCu
RnQNeaDqve50wA5jMMTBYO/1xrOuSC7IGWBEWIhi8lPtUhREN8pL3usE6oVXHPWIZnqGNqxtmfcR
o4Pj7hnRH7PJXdmUqY5qfZtACd+kWf85dea3n/tiEQEBimLgQ5l53abYCk+l2MWK8DZVXKzs2Ue8
sLxx3/v+SW2ALQfV3pl7hRH9zinq+m0eV1CbQ2X2wlUjpIXmEYjBz2j6224YDh5xEFFVup2aEa1g
P+C+93qCcGDDyoA+kNGquyHOzHM2rQC90AgNd56CPPtYnxorqE9tPgIlCWsF5RNU5ct8Y4dleWpJ
oMGy5qcECxeznVMT2Ffx6L5lwJJXjYFQUmm7FXe/+xhi5jwSAQx+eRc747bQUBkR2Id0xlBSjG3i
VWr3V2k+rQPakqvY1p/GSvtyJsgZpRWTLDh+uiktI8MvJd6SNrxAqwFlA+YgVREsUJLeQYue6VP7
P+ydx5LjSLZt/+XNUQYtBm9CUIcWGRkVE1iKSGit8fV3uTM7kRW3uvv2vK2sYBAkg2SCgPs5e6+9
EP4Eb2XqURJ4zm7i/Z/1BSMZooVzkdz3Kj5OcGuR7xb5lyJ3rp2YApCFrNP3hOi31yzh4xdi5fCU
9ZyFo94tt16WP029+82C+PNaut7nuoGx3RoZeU6KvQ16DbWNUx0ng/MrM2+b1EJI3TifW5Q9NEi1
XRfaBNgU+jYqDBIkuhYQ2YQuKaixVRbJS9WZ+VPb4QPNMzjAC2KnJFY+Fckc71u1A6MpzNkuVfRC
Wz7bUVPv1Amjksu/pW0lnDlli1NpXgiS76O9zXigmctq6yJMI6/tPGNuHRTjdjQwi9TorPGVCcj7
BBcHYteoZ9ohdDzy4NHO9xmuk8bugUeYDHT0idjZ0FKB1TRk+Qzhg879Zq84I32YjFtuiuZLExQq
J0Ksom2WRQ/3pRX03M4IT5jq1t2ELULvHrn6DvvROePuf27G+TimGBjDriL5rKP4nLnXqQqwJu47
63POdCkJaeWXqNJ8q4HNHSBhW4YaEYzaIcOPoSU0tMWmZoRdlbRQfELUY4yD7zoCEaaMyQdXsgwn
lOXMxDXkWcA0ccaSv4zEKEewaGyTWfLgtoccq3mW5/NxbpOH3HbKXeRNJ37U5S4JYt5K59wVATAh
dzIICMIe61TN8JDkKGIDxFuRY9I5aVCnqR5xDMzO+cFxBu61mKt/WFjE7AJAwbGWvagJ4S06Ny3B
Nz54DrEorRsF56Z8nMb2xY0fI7N7Sbqy8PswxUUEX6JI7BP/Gk0IBSdIfMUj7wO/EkiIdkJg1eMh
7fDpGqWaCXzQSwT8cUff+0HTQxvx7FgcHOj1lpak274x0QgumnYHXhA5XcBgBtOJvh3D3exEPzK+
SzxQUBKrOH2PR/sr/fuDeIunxO7fLKpc6K6zT800Ug2bu6PVhQcvT8jfIzhxS3iXHrT7wfGuY28f
Wka/TevOuvqBDjs9BwGhAtwiHnWmIDi6iKA3Q4TTQWhsrIV/Ungue+YVUCLa6LbHe7ixpoFgl35B
g9f03Ab6T4vev+ZaCEaAb++uW5pbdYpFR6B0qIIU7S7ts2LvNQZmFtGDtTHna52oQcx3fV02+1bD
NhfXE2AAQwt3Tp9kV67WXSBh/wWQ/jttsUFN919piwWA9OZ9ir+Vf5EXX572S15soBQ2bQtTkYoY
WAWx9g95sYqI2DIc+DyuaTq6zaGf8mKZc2yiReZZjuci+/0lLza0Pwzd02zX0DxH1TXT/U8IpK6H
hvkv6mLPUwUf0zItS7M9KJl/VRfXiYkiLCyS65Y6Esz2oNwYFYTONJuuE8wJPxU/kU6dCsZOa8AV
1HxFwakUMfTc1ZH1zcwjQGXWdTk2+KQie7wsDJNkzQBJ807J57c1idQratS5MpS0cL1B28lVGVcq
1+QidYKa+yLWHq665bnkjnaujJoGdj/uE9F2lgutbekxy9XKg4Me599d0TBbZWGO7Iv9WvS5wfVB
pD0Hora7qsR+oxx3i8lPKgfPIyVEEu/7ATgsD3igOZAILEcp4gmlkkf0KYxfC6vHxdeb1pVUXn2I
PB8VS9kvxKzK/VVgEQsTurFfD6Kwgs2SpS0DjYeyfMygMu2DwSCL2hxMrMxy1en18ZROj1Yl8OuG
0CHUeE4uC7mZxGTjabHyo6HoMl6FMQiYpXXA4VhKMl2JYW5GWi83gEAM4L53+Xyv9EQL0MHAXOjl
N13U31EtCfdzOxxcZqgbR0m5u/Zxd8imQTgRD1rQqEfNzcnuAttCgfR21CArzA43+SoJ7xm71h1J
rUXaIIhljel7eRg07UuAccsxFIFpMIc9EjFloxCjTf9syWL8c4lojUpPiBTzJXb9KVu6OlgA/Zgv
8t8vhP+9T1uTItG9WY42VCORpjv2+PsDczZ9APbv3IhorwRxf0bM1p/lGkz8n2vrPvIbIDWs2/Ix
6+b6PLlP9QI0MXgMd83co5T99YL/5mU+HpYvG+oRJSy5ejlO4WVJmt/eqyXf3If3IDf/831NBecl
LRbMc+JbkYu8UX+ufdg3gE44KJa3x2vw4U9dvoIPX9OHTbiLI4MrlK/yydGoVYcGRv+a4SyjlNfY
50s687otDzeFUGusic6XB63PNOPlMHcIsSOdopHcvx5cN9d965+/REivj1n/8vqYdV/R1R3h11O3
/bvXWh+3vp4S9t6+oQW17lqfuu5bP9u6L231u8a2Z87wiGqvbjufUDSQhSriBRRB36/aslF3vUgK
aGSmwMdVXSQJKHN4lwBgptpTk0OgahiTbBEFLV9jfbUPm/K1MDCSKiCPeBK2Lx8+B4l57AKamOJP
/93z5L7Lk+Vj5Bu5vMK6vT77w74yn/QTUISSuTH5IxVEgN2Yo1fFnVqdYy+jOyy348yGg/1x1Zrp
+JOXzmX046GqP+ZGTPQcEqnYEReLuaCojOkCcNkvtU4j+9q/PSiUD/2nwp4eM9B+Tq3bREiCVl2Q
FAe1GhkgwtzX7xeMPHKffJxcs6Dm4xH/JSWST1435WPkQmqM5FqkApfxCvLuFvHt5EU9nOWaXFil
x/DXXQr/twNdK9hbtIyZ7XVnrtC/L/5uX5dyj8Q104vvZJVJ6eIGJ/ddurXyCOrmY2UO2oGitCcq
8YTHzC4OFK2Ibz8++Lcu70Vu1S0QqPUsAq3B+EEu+oHwsLwKyVuNHCms+rkAncFFUdzr5AEtVYAe
VeVntZmGkyqUs3KhS4V1kZA8RCXrdRJfldGia6xaQzmHQAd2k0tgtakZtPHo/2+tnsvfKJS860Lu
i0rrq1pMAjCsL+fJCZbzIBaFxecthvbUCnthKkyAci0RgXtmSdpw71rnUSw0OmIHG9thpOYjPvhB
b/ahSY6dEHPNCalk8t9c/vvKsJosWDhh5M5enjuWyB4HsZRRLPEDQ2+4elNjDbqR1Gv5TcgvJgAA
ARfAOQSLap693jPPci3CiH9Zm+2+ZHJRUoQnUIbYW4/Lg76IqB5GgKT2TIQK6REKfeA59C7nuj3q
U7u1JtSZT1IoYRkK8IgKLKJlUYnc4aUJd3FOLTSNoMFOOJbpP8beOaO9BuZPAWLmwi3TCbx2J2Xc
STGRKUdvUkckt6WM6LJTbssjclFILWGlZzoQiAlu+6ot/PigVZuU0ceDL9ndXF5yYWS49YIES7pi
PNEOAy2rdMsCsYzLiUwxlwt4s8zSR+Oo5UdbCy1qahyXC0OMvORaayQCtiS25ZPWx3SKypEPD18f
09j4qPVFJYpEiCLlYulFzohc5SxDBVuJ4e7fHp9timBl6ULE+Otj5KP/D/vkQy5/RT4lQBkaemGz
W/+cXFs/6jCNuJ3n3PPlh5Lf1vpxP2zKD5oqB2t5kMEn6+JDbIqMkZGJKVoX7I1msjlhhXC2lHez
9Xly7ZLgsj5nPXx52TgzUKWJ25BcyJ2X9JYPf3Y9vD563UevrvSNzNjbKJQvIUT6mkT0cVVurzFC
Hw9fgov++fFujTT6+NDfti+rv732pBNebCGn3MiX/l/H5UOXuCxPrfb9t7/x96t//5fWN53O2vPs
VQgJPnwP60N+ewn5oI/bcudvT78c/+3tGNnBbFHjJEqq/7bIfm3mJZRFajnUCHnEun99AvZeYI1L
9rbuCsxOp/GUgZqSq/JIn7na5U9QjUS6DCGboSrabRYyJ2tBj3tOExNLlVxdw7MuYVrrI+UaNgxt
S8OvprYmsrbkTrsXk2W5+tvL6UXenvWxQkklV+Xxy1+S20mzPC8VzMG27z0axeItyad/fM31La2H
+ed+VDR0zxoyi93Q6C/yt7Ke43LTDG0NalwrrzZDUql4Urney0epeUV+aswohNtpcR6lLimSIyCp
TloXbtERtY2T1HcmdCY+wKTunJRkn8mFMizYCuRqvqSW6stV773pibSfKOlzUxPRW6YYnk1iOLdu
5tM+Sc6W6xaHWSEKjHLdG4MdKgizAQeu7d/n3vwecCPPyvowpWUIv+EpzKFBlf3wikApv4pbGGid
Zr5Fs+nt5Nw65WVK78rrjHzXiE8np+/rQs7wF5HdY4aUE5S+SMjw1qHJhQxwo5Soa4ObuS3AgDX1
fMjYh9EEtclnsazpqhVlU5VBGOcOEKEM5AVgFcXaJk16t85dZSlCzmLzyRp3tQ2TyBvhCsgq1H8L
dv+mYGcQLvMvE4M+z2UeF+Hv1bqfz/lVrQMGYBn4ni2V13IMvPb/qNZpGocoxhmG55qGQ5TCP1gA
1h+qZpi2x3+qaXo6RcN/sADUPzxShDRVdQ0cwMQg/EfFug+lOle1VM0ksUjTTf6OIdIcfgMBaOBY
0sarx1ujfiW4xLF6ZHV4kzaWeY9V/bdS5t/kJxgi++GSqHP6/v//H62QD3/tQzZEHRpQwEb+WnAz
/6B1br+U05arQ/AADgU+hkUe8BVaiUP5TNfBfK128Xt4iE8mgqpNQ7SyH12PL7BayRVSNxMNmohx
1w4ffnn1r9+qZgsSw1/fLPlN/LvRJzWpYVrqhyrmrLVaZmWmduO00FmremnRXrHwRgPgjqmAbx3C
yKGLDxHHKJ6dlshOqpJcsXvhr5ROS7lGEATdnKmhGaJbGixSBqx6H5O8LBaDtiT7wFTfakQRuMjH
CQrqMmJWwZUq9xUBiEYkuNW2Tgg2TWPImkFdk/3p5tVmveRc4siKZeDOpnEdkDXDWMqRL5ZAMcUa
ftkEK3W4L9x63MtCom3Fi4/ISWg4SLRcF4RJcjNzEhuHV3lL/6A+ywWGcO2AVfW47mrknGJx6Pvx
JZHdIgb9qjDz9k7FlLnvK4hKWLbpgKGwt5xRhzmBwlDo6E1ZlrwUJ+UOVdhIF2HCjHAz+6PbBAdj
GPalKEbKeqWSRD/XPLEmN9vmuuw0/WSJuRzdX8rCrZjqyUUt1nDMIkNUUb5K42mgcoV1CnF3XrdL
M/NQNwSf66w+IlAEsyJmtnnDHYlezI0aM8CUu7pFwXvsggPZoaT/01VrTJZd+sMdQJKCp2tBXPxj
sW5qdfJqjaL+UXdCbc3nl5baBGUYkwfxyeW/ituE107LkEJ+Xvkpf6vUylXVTat9viRP6yfU5exV
bjtyJkeD93sVKS2Bm21zdicxrFg/rFzTzAwlPDYUeZNUVKM9y7W4LiEzm8uJVIhw7znWizwGSzE8
tRVaWJ3Woq0QnzMJq1JUZEycPb0L0XwRWSU3DVFbny+27tXRLc8O3VL14wgqRO6Xu/gXd/3O45wP
PVEiqsWkpA5EXKUWdYDMWoHuB3N57rxaMJOEFS+qY6Ka+mk8j6PDKvGrkOKXAr6bR8sg1mgjjCb3
2rJYjo5wlcvTdhDv+bK29A+5FXDTXc/X6hKCK87ilvnRvg2aG/luZOvg8r7Em7PErMsTwx65L6AF
ThzJYh2HmZMmcLlU5GIsIzflYhIH1s0PD8lM0J74/5WtWfLvpYrxY5inHSODonEOtlceNDGUk0cX
sfZhswhmKNJeG6PCI2iiZSazMYxAp9ggXhA3obOrsv51fXm5JspSx57Cs9xqInSv4zQnfmPyfY0i
yHUWC7km982VKDEVTWz66UD0mdy5aIRvW7UntNDi8G+P7NR3BV3lCdYWcEVhjJNr+E+r5lWuziGd
/J1clYvatb5E3DJ2rTR+rwfks+t15/pq8jGKCxMjK5jTym8+/fX12+YIXlTRH/uoHk+gQcmj5jdS
nZH9cInS8to7jgu4aPnenZDzQ35eudCNIZXwg8tR0xbllGgWVbjL8YjCUNwYn8t5KnZ2QjYHcEZL
vMjlsfJRchsg2M9XlpvygNx3ebnfnlMofX6Yx+yKVrRzMFTCSRLxI/u7l1n36SMxPz5TpO9Oi+LB
QH0WidPUHRkmapnzRW4lYpcqzteMrj8ESTZHMeWVa+vi475cVBToUMYHIBpXuaIII4x4XrFEP2bx
4f/2ufJp6xEgfzxv3ZZrH//UX99SSPeLkMeDIezrDeLakqvZbhA3XCPSds5UZUelUF9NYX+/uG5E
D00WmGoUTk5Gjb06oIXjFMVED4UCcx3j9AFlFyb7tUjngtqiINPAvuNqvC4+VHbkgQJnfyss/tLf
pQqHSiEAANI0VkgqQCcAAYZABci6pVysNc+P+8Rdr0nrietVRiU5cQIVBwFfViFwBf1c634LPCIZ
QRmgeD+5WV/u06Z74+sYTgrcg0QAEGKBQii4QAk0gqIOT+YdqtT0UmeVNWdH/oJqgVaYBGQBD0e5
iy2+nqYBemvVzhFKKmImgWcI6EWdB8lskKuRoDnIRSPgDpHAPLjwHqZxBmE5fJPfDWU9mBClwEO0
+u3qoJPmuRSWROItiTBKWDvAUD96AZzoqdnMECjqFvbQCAvUE3AKr8AhQpaIGX6KEn68rWBZTGJ4
4jk9hqaBMMq4HGqS4tknTgcDnNGxmRJULa2yeKdRvx41biEt5BBUVumDrXkvHWPdeQ7TczyCpgS2
MQjshgV/A3q0ftYUQ7ssyEO68yw7xfw9H00B8KggeUQQPbBADwjSMUiP1WMsoB+l5iDFJIWyCQrn
IUHk7EvL8+po+zunmipQI2lWIBwWhVm5uJwBcjW2KSW56D/BAnXcZIGYOAJnogqwSROZ16NAnTgC
etJBPxkEBqWbAKJYIwxzijz8Znvnzl4yKDSqhWpZy7UfLYiYnQx9lwsZ9C5z0eVmYVCOXmz3UJTm
d6zW90VmAG8RBBe5Vic5urcItAsF7YbqhxgApwL98tu2J9AwKBbF7lRQZOQxl0vHIHAy6y75iMtr
5JJBQ/nb27Qgnnx6sRU9aBZ0tAz8rWK1NxNozzGJgiQ10cZWR49CqXyozByXD/qQQ74ekI+7PGWZ
gFQlZC3KfU5dewe3MfckPfVnVyzUpaCHK7c52UGGwSHaMmbrznKfoyCB31QAzGfNOsld8mAUEnUv
10oFY9BQ8/ZAQhP+4WJDHAP3VPTW/YT6ec+Zwi1dj05ZE4yH0Q5T1b/s65r30KWcqleMzOUu5MsK
tF0vgebJs9YD6+Z4B2lHmGGy3UC25wiWc8sJoNGXOGjucAv6LNl3xpXm7Sx3N34u3rHx3oxEhnN3
PLRb+zm7ZdrxqOwCDzr4dsgfZxIFkHcmMLCRU1/VNsPz7dw8tuM1vgQxS0q2SXieh5de/zKQHRCR
q+LukGZG6YuZ3GnJISdJQbkqkzuCTTud38zB0a7cQYTr8Pu+LgBrTdf9dI3eDo5kHpAeeSKWxLYe
qFGPHhiHU5qf6Df5zbQP+Fx7OIrXLjEd3LH97tsSbutd/gNha9MdSP1AYkuwCjLf8alzThYcXnUm
qm2Tp591uNnQrMlphM1af4VZaib+oCM32EWATkmx2Uww4HS/Uwit25jGgYwuOz8BuQ/RBhB/a965
+Sb51CT3rfo1u1H31ebaOldf3E1yS0gRP1Efs8LZOFt+8jZfE4P1Y94bX9pyM+zKrXKPxboFZP3m
HSbfPenftYdih/TiFeXyC4li2+noIaG+M45gujfFJr53drBB7XsmnZDJTqSk3hD28DVmYtndaiEx
QDvwuRkoV6I+x419bQDyB7rFCBswFn7u7Vfk2nfFydovz7DczF36oNyG7/P36KX6UV7X1zC6kUju
chgUG5tp9qeuILxHf25fze17d1yuTqjpT7yr+AC90+cNMw45l/egAY8O4snNbO7UcAfWIXG2+DCM
Q5Hv7Pq1S45x9IiMDsdr0+zt+hjsPQ2MHxkEQMoxrtpPJLwRUaV+N8nTivz5z7DcK+rONkiP3WKj
8AiH79Fa84/mT2SsURwgdwe8UkugKeZ5YE7NW3NFkqjHxypOtl882dOZ7AdAoCeA6UrwmdBeHEyk
0XKFpGnnfKJxGpCy4z3o2+IGw+xb5/ntd/0aeTXQ5dQ7hiBjp+38lIEe8vbddOy83YjcD3CX/ShC
k78Y1ZW67P/scvB7D0UK1uEWFeu3SqF2vNtF3EnF/6D35q/OdwxXAxhVxDsO8UZXAUPh0TfusKik
L/XsX1nPMEeVK21fbcvP1veI+yDRVS1n0nXwGKpb508S1WaR6ep1WwV5JKkuV6Z5HN7mZ6+61s2j
es3Y6yF7097VzqcyoX71sJedhy8qZ2V9rWE7OAwHoG4VWLBTxhjFxqXiQ+iONWbKG/1zceiGbYgi
58X+Ojzk9+5rfZpuCP+Bb1cV1/z8FYhKwXZ8Gmyynjf999Bv3j1+PkTkgvIltkfbAzs0zQPvkJfP
Rib9vnaD5+WhmP2JRJ78iMEmfldvxi/Kt+yedA2fSdqz/hp+T59BX9f0k3vfJusnuE0/15/LK/VB
tBJJu8XJUG3s2/KIj2R5zU7m7cv8aD0pR+M+eadoTvaRgZ5zq/7AcmyfyfUBJLXhQtN86g7Dg34k
L/OUxpvmRUf8+4U+Z3oiPmJDQfhVLX1nH2y7DYS55xgzU7nREIfw7M2QbWttS5U65ZLNBOJheMtP
wjri8RHxsG5ATW25pn42tTPW/SfCn/no5Q7eI2xbZr8ohjf63j0WD96fWEJepp29XY7pW36Aq1X5
MVGtLXaDHXnRBzxaZ8K4EEyZfrApr/m5JXuKdMcwpUjGeXiN1FsjJYuSxLjhl68TE32bIOCGSXyY
Hr4Fx/CameexOC78UHHguffdUT0REj00e9MTOdH0MIiS0Lf1E9/pqbuaCJ7Z6iRqcaaGR2x04YCS
fJvws773XkXzYQI0hpVvH9jIaTe4XOpb54j91OU8PASUdw7hDq/fIflzvCmbT8y9Eny1vKK3tz6D
GMRaSqyjce1uw1N9Hezzs/0CHc89QCE+TqkPn8d3rupqDwSbe4qP38oh3WdfBH6f7N7nu/Ta+2Le
p59Ifj5EXyEUW7cT9gF/vf25Ugcob5EGl418ANVD8eiMLrI5REZwu7buZJ/QFHOjfgQNHrd2vwNu
/WonLmProylSDoyq6rcGFbDzICY3cg2Q0M+10TK64ih3jp5KAEySDYB12uQgiHK0IMTs5p8/20gx
udWtzqSkQxld9gQHdSXOLucHDEiHCVXk9ef+1yIRQirFyIazXJMH2rZ6IxjCpo5EuI430o5HuUZ6
dKqfWipX7qiQCbfAmr+sEmJKvqRV1bjJTRKXW9zF/lgTMBO6w3SOKieDrIl7iOsuNYhEbgcOhxwD
j0maIoVvPIbTqug8eS79FLnWRRLk9msbvTezj0i9sgcTwwKsOfxoNMdUsXCESlKurfs0bxgPedPf
B+qwBXre+jbZlWSHCR1GXWjVdk405RCEd6GtqmfXyRiD2IV2SqKmPUgl5UVOiVSmnhVtP4rqwrqQ
Ssp1U8fuQm6HereKKOVaU7lcctedpo2YA1pBtJNoNpvIRNVczKMsB3eiJCjXbFENxoKiHnPy3jVb
e8pUA0m8R2mqmgZ8WhW3iaCv6qsGZvDeNLge9y9TLRB88bhXrMk7rAUkFf65P6e2+DHiDdrEdbec
84VKjNFhWkU3y3RdZ+TZk/40CbO53FTHeCCF0HrwhuDZCVv1HGE9Zcy2aM9V49YQJDkR6APggtGg
TRqxewwX8S/emPgK5srFuDBBuJHaVzMlFdgJXNwSf1W/Sh3sum8Y1PmkB9eyCaXJFp/Zl/N2Nutn
tW1vHUBPmLTs4yAKcbJEJ7ogvjUMXPVEOdmUQqVL8XgtJhPi+WZZDhdWBTWLgrX6XMzdFXNflPl2
/XWWkqCx76J92Rqfh5YurFyoxAkVpPLu2oZIEVlWXVWy66bblfHZJOnzoq0Qk3xNiDKU2dGYGNUo
GauZLL0Z8zyn4C8FrKwhX7SxYQg60IsYktRd4CuLRoVOVlgToSa6bLvqlO/+24z7v5C5DUPVaVD9
iuz+X2Tu5/eieG/b9/e/tOMuz/rZjnO1P2zLcVSgXkB0wWzT9vnZjvPUPwwN8bytu5pjIJAn3Psf
4nn7D5tMW9sl/NvUVJlq/rMfZ5h/0MCzacl5dI1FI+8/6cfpqv6h72S6BKlQdjBpANKUQqn/15ac
MzeGEo1WcQI0oGBfpTQpy+KjaXSnTn2RLaXS0On5LypRnJB0M78VBTB5RC4ubai1AzUJAdt6WB6Q
+wC9pv7UZwFptESmiduW1MarYUiBT25fVl0DH2DmdYfC5qec4YeWv/e1/Sw3e8kx6nuCFpXauPso
px+D0qO4K7oBtVDgp2YCqEozQNGVliKmBYiGo1HBw22Hvj6FpCi46QuOWhERwnTWwhHZLVd4avGg
IqkDK4eZaQlwb006oXk4+a/iRasZvNfzNuY6mdBc3eMP/oJWjoENEX2NZoywYp1vyp1hqn/msx3d
zjoKASgg+9RcRISiWfl5b7b7qsruOtpkoxkJugh51LOGfwuP/jbuGybyoeFHQ4hQtiHRSQ/jowVo
Kw6n+KrrnL039sFWLcAEN8bVPDHfNvFgbDBD3zhhFl8pRv8wZS25Ip3lm4cJdDn5sZ/SaIj2OaPc
fpywbY3VXs/Nz6qdPbdjtyA49zaoLUCXFqh2tDx/mFtizVsHAx8Jdha3HQACGgUp3EDMjdzXYtEh
IDTTzgoSYzur3vU8kEqs5a5yVOHV7WLGEX6JRGQ/klfEYCLZdd0hKdXlk8K0rUv+xPu2K+JlIXIQ
JkpAzhm3B23vLf1IWLtJ5u1S4w9WgO86JAuH1lPuaMxGYkbIbnyXBr25d7QMCymM5kzL2q3uesUm
iVyUdNV0NE3th1LgGixi3TvXWXVvYE99AEhscUvZzZkCIxySQQgebw+XBxvvrJvbQtN6v1KWR8fD
yhC1eNJn4CJx5l0RPYHJrqEXhKfyT524CIqpeIQnzSUjEGP7KF7Fnm8gNr4WQd0dq5ihOlXztzjQ
Y0jmNAZEhXF5IlwpJwVsulcLkr9jAMRUykeyQSPzW9gJNzw++23mcNoESXUq4kI/zHlzaHuEzB1s
cM1MSc4jGUZRx0f6NUBPa5xgY+1iCgmxX7XGfoo60iVTNz2GA9DHzqbxM5Cl1oynxR6Z8dtEbdLW
2AYPnp6eLHfYFu5ACnVjPenx8DXrCR2bl/Kh60TKHwhipdf5/WiUJRodhDpBiFoKazCoap84n9gn
GOWxaMZ+C8TbLyeQEgrWcXK++CF2x8IGzY1cmMB6qm9pVWtXSpg+N6pBSK6iMek91qb5PQal6Odp
bh3tUr3WOiAUrQkQaYoH0O5G+ZWzA59fP8Y7FZIGcwusgAXZLQRPk1FDPBRn8TaOm9cBUN2VmR0U
0UjT6GwHaWFiwh83fSf8gl2voVKcYKgvBFfrWPUARe1aBYXA4h0zYsxwezYHW81wC2fVQ8mgEw3+
a0tNkBGOQWtTvLGaQqbfG7CTl4gIldx8zjX7DW9QtSevzlK31NTf7JbsnUKLsEQHsP+N/XhjGM57
bznd0XYpnVTMMQi5NzF0p+3njNPs6BhD6wP94QpFL5kmxFXgRTSuADZU3o0mZK+MWb0BnpFnEWuj
lhV8fwIb6UgkB69hVO2M2vd6PoV585qGveVrlZEcuYAcMpOfRkRZqo6KO7LX8LjX+WEZRoWsI7vb
BrSkNYXJ1dRY971qfs8srqnwK/p4up+GuLudM6BCQ9PQtfWeApEk1DpWwBcUT8eFkKGGc0ztZ3u/
ZCJkRicNZ47D+TAQKQhFZ2ORjrIdB/WbnrKVqyHQPZ/GX+hPabwNiNl282zYBtHjHAYKkHGunPAa
/Ioh3LbLdmFbcTZGyKLrgGhd034xJpXfQYy+dwrDDC0vPmBSBTdu2ANIL5xw7xTYTZexRiWlE/MY
MOOP6zG4ikSsMUgSa5zt3TC67ybe5v1gz5C0PX7n1amfh/Qts4tTFXCncpv81TJ/KHkN8UWxEH9n
8Sko49Avqx9uWejnNBiOSqP1x3DMnqecMKdJaRrKJEz7kywiZjwiQ6xot22qBKdF47pJR70Ol2Ow
GC9kuA20T6ggwtIo8Op7+o6zekDgSKIxZZEwm0+O85i4lCWVoPddjcz20cLxRBbfSIYhIoBcywfK
nl+Xigy81MAXip01t/W3YajfjCaBKKX1gAt6YyaViIhzLym+Tt74hajMKo9zv1emu3wQE1bVO6OH
aK8M7051QCfORZqdHD34sylJBwPFwF0m0k5BHh0sSzeZaBeOnxkLrbNsDg4NkvkRWx8FoiW/VyqF
KpJF3rWqB7vcKdtThNqbkiN9F3RqGj9J6GaYh6PkYZ6SwW9fmnwI9wqdALhK4LNGYz5MHub7wKpz
pp/ekcYaMOGaPCijuQOcjv44JTZUiDIXfQwOmUqhOC24aIzpD4sAMHpDIMcgMTkApXomt5+RSR+9
Yb6pesqOLkHstDU+u6rJsL3ut5nJBNqKix+FZyu+h016V0S1uy24qYQtJeB0eW7sttundjJfD0S7
M2yo/RhVFgHgMR3ohSJdtFxxnb6N7Sok66l+aZijHWbVvlWS/QDf4aC06h28gsjvYAjujJLfRFu0
Makl9qOiWEfPqgGElfpeDF/OJRZrO8yvEg22RWE98ct5xb0+n+uqmg5NGtHIYnovFykDibRN3J2j
P1aWSwZDWsP2GBk+DBZEtAhne1Lrm7weyxNZCETWioUR6W85t/St6ro3RCjQfU65qC9p9gCkgDMv
8t4GgZKtUsDTeJCZUqsT1zqzpgKYW8/qQAEIB+KfKgqW3Wh6W4V4JVobaq7vQrf4InIc6Lsw+hpS
qhGbLs8f1TQZsPIlfpjY4SmurCPYtM3ilDXZo9+DGVOnRfQiYSgwTqfRpfA7FUeAN1+55hO8pNR3
YTdYe2kVsBXT8O3Ro9RG1CccpGzeNDW0OHNOOE1nvwfXAa+xfShINA5ywUPeNLKdpYrrNwmC1QUb
rBc0A1G8PEo3wpjqqEnyYYAbEDvGdjQYWqfGo51YJKzamMQbMclTI5QtBX+zVQv1TMgLM2iFX97B
tsa7WG23VEK0o3QIoNN5NhKNCmcT34xiekuCz3CY2uQMc8zaj1N0NxnEHMwmzgpt7ohLJDblWKJ5
kuYKREfMyjP3sWi75WTET3P0EjbEg6g9+AH5dmwa95wn0cnx8nifQfEFxzRtoykg87mBpW3rOhNj
qEi5ojEm9PQMhGL1DCyFTzszkt73k3KzeClpgcLZKbwhkgYaVhGhrzPZplqivdeW0u3S3KbrCYu4
dmpIAbUWELTjidCzod6qMYnkEUUMbgxC6QO98pzjn2qDT8nCYLk1czAu9YtquI95ZzTHMVJfSEZp
91TpCVkUXfgsoHlNRSOFCnBMNEKvB+bvXWO/uqJe0RbOCKTYHDZNFi7nUlXtnePmb3lMkWfJivMi
FLwO46gu55QKi7d6eMoT932MuV5EanlbiCpRqcMNq41PE1XstE6f41rR6Q7Tt+zBcNBAsL94sbJs
Fgu4gOfyL6/O0JHjEdFhyc9JC7OXxeuR/Irwr9x7ZRwY7T09uQZxR+unVPeZPrwPaaAQR3IOwhT+
DBGq3YRIoydSrFKfKyRhp7Az5rMpJhEmscqRDd8qc6vGpz5Cn7dUHWqjJUyo4tky+3BXqIzB1ArR
NFmmD0pNeIuVD7Tn1BobKL32ICNXmUFf5VdFO59y77GZbedcicUYfsscdz4twf+wd147kiPben4V
Qfc8oDeCJEBpK11ledM3RLUZkkHvzdPrY2SfndV1Zu+tBxAwE2AEg2R2JTPMWr+ZwASU2YsBqxw7
w0nztmFMRFcx8qUShNXSLa16axCIM/sQo5SkeGdFgZkyNiuOg7FwY1aLslCnRTWLtQRD9lwy2G7I
xITIYxyiqHzseuJ7eet0B8UleYD8HrQkVAoTZV9HzQerh5ekzCN+VvXB8oal1wpAnPFGxQRwr9se
HoYeQcg2tMx9O1rbCD+mm9pqh3WG5MCiSBN9r8Q5Sjf5a4T+0TphLL/8qM0+vddLHeG7wZstUHkL
9Yq8qA2GYTskKML5Qa5tUNFxZpCAXxDoTlVkjoI2OSYzY0rYOMJrno6Cl4yPuSJT2BEiItkQjPVG
wmIVikRpC+6OndUp8vtoj0k9Dm9LsBzG0jGCp3wM7E0jGoyw0sneNdO85BPq3rfxvfRC5yVwDGx2
nIkBbw5FWuXBziaxL7NllkQ8uy3MRdPiah34aP3mtfdSglLDIQPknXzNx1DNcKyq47VnvzsRPqEx
iNBuLI4CNxvbMNo1cluHJLBYCJHkjwpQAGKarH2lsqTGEgPdu/5Yxkm3C81vaYbbjJ6n3ap0/0rb
VtnLAow5KzDfMvBHnHhH572rGeS/i6RoX7q8HjYQy383lTbAYCPsEBebC992Khy6gxa/Iry+WKSv
J0O7ZyKt99pso2fENClN+WEZE+TCCB32QQH8i3B3s5JEQknrS6bQJfJq5zc9IQk7Bf4eJgBgEgWg
a/MaMRhdmGZRmVqXo7i38R4uGa2Zh2CJWXW1RhglgsQCVcwYQmWFSmJ7U5fmGogX20qzvPOyINyq
aOfdTKW9ckrPA7TBuWsh2xJB2idQwBZ5c5cyT/29LcRDhmTGZhjzeG9E97qZjjzRH3+YBFeWkpgn
MGvKSA56tyVE2G04R6sR4yCpVOpowc0AUrNy3TX4kbd+DiDDKBDYU4fxUovUX8VN4RvvRUusIIVi
gHVRFfIyuy7ePoRKJUtTFv48S2ohq10xR4dloYpuuskgGRj17JPj5ixjZ0qhLJTpHvVeeyentWuz
jiqRxW8IFUx1r87F1BZPWQPPIXZbVIoi88PHKnaj+Xp/mDD9wIOEwXfiHcUuJt9NU9wfMrtDBBWO
Q7YuhkRqR228rNsFirL0dfI/HrzaOA3JHIWpeScLjOa+Y8D4aDVODd5Tey49o2Xi9EHQeYsRp0bg
OBb5M72Zmd36Hs6Yua1FsnWUEvt43rylqQUZpm+aeVSxpVkk4iUejeB9yB4UgsBtQ94+g9AROlr0
YXYtAqaJVR/8yb8PQVI+FgVLA9VdIkzKTz3zrTvfixhXw+RnU5Ft8Dp3HxV4wSAqiPzUIMa1HYPB
aVhFgBMwDtgq+/hAszEY0MY8VPq3SU13Lia17wDAukXOf4UwXutC6AtT90HhYAV0QM2HP1YQL3tB
nqslRrwDgv6raZMnqJzeDQRR/O0NZxv2bM+wvcIKPIp2qCd8+GmqIWyJGL3dv+JMbjxUiQ1lReAn
q8P2xwgTASMnGG6LqPyJNzBit7OqT96YyGyWojv0ubezGt05dWqDJV1KXi91e2jkxXdEX41DcSap
Zj6wA4Gtkqf9Bu+tlRkyIiIuX2B7xc43KLR0OQVtt8b+Eq6pnembqkcIlt0t0q1ZeROjqwceafCP
gSkerP5jHML4m24iyqM29loMxhPkhw/3FREt75ZZMVhVjaU9hYAi0sbTd2gEsnEOs/HYJFO9mRTP
2jpj7R3DHJCDqDExq1Jj5QWps+3CYV8UYOu7IgZRYvxVhdmESJHotxPLETYgrrJOav8pn0ZWsSoL
DOGYw6ms63FtQP3Gv6v/nihRfUYk5zXMXXMpcW0S5tZ6gbMiask6cJ6ElRlDPUYxcsKYhvpGq810
pR76EsN/3NnT3q2w6swV8SSbWAuN+7syIZkni3FsSeH1JKmRflSBtBFjkgDGZg7iKjmCc2DhYter
N8aIxl+u8QIms3uRAPkWzyN31aE3GKCaJE0qpDb2qFd37OrJJc3ZGl2yYAvdfm5m2PYXaqVrl5u8
KRPI6cw4ZXhXRxiryk6SonkhomaAupg5h2Jp6zVYMQnYk/g9Wczs3dHn9VVV4Dst4lvpwiKCAPqd
fy8Y6N9HiSaSTZxpL3Knk7OtcdIQRvcAbWzgRbE17adWusi0Reku7WwPVeXCO+hBTcIYNETgEVbx
NZ1wy5iJmyLgy+uGZBYKx76Efx5BkXbLDyZDdCJk/FDuBi02lljkaquJeAG2ifavbhy0w2i6B9cV
WHVJHjQpoiR/CAMBhrHv9ty9XQg/BhkDLmhyiB5HOrkkw9fI4uXlWZQ8qytNNF5L6y7QA3/d+TbQ
9bH3T7ytxQoBaoZIJBNDBF2RH3Gn8IxIddFn3TYH14hoMgA+guyEj/qVV8xDTXDXGs6d6Mx43cZA
CEpd3znCecCd+y+CWvGW7ztGtbkI1WqdTBHQmKJ7jkV6w54N3Rm3jRekNZRFxVewqJQxRhUw02G2
aeOmEs8onvxqxwyT59nApw/CD/bx5zYYgN3FRHpqMO8VXs46wUWGxw7VeKZonNX8Bd9SrBmo36mo
n6HqjCCPD1BiRtljbspY7o7ZCiksVkQTipFOjeVIY+CtawDL7xEtQ7sIg2nnexZ7u8ZLjikJT1Ia
/PO96dXqnb2I10Dm4zNocWJ06LPh7hOWCxVBZoK8K57M4ia2ubqdx7BpIv+nxVunnR4HDeUKFq9i
LSKi17URLJLSAAMTp4Q2FaHNytarVFd4Qd3oaPDHsTWTodzW+w3pDHQgvfJkEytNFPFrUInp9h4I
KPIBS6NKv0W9Z93oqY/jCNbgE3p3Wq0cRrgMi7JRHgn0P65Ln/xLob0hXQwvn2Vs1n+o7K4XQlfr
h3SK3gJWRQ81iURSNILoOVI4p5jlYJQEj2wEhHFqRiAcQRQ+1lOhLE1Mb9iXWMusSJ9sPTg5rIm7
uglPw/xFl2RVjw4AqByxMNPW8XB2p43TvGQe4sBJ6jyT+nmxoL6uQ+T+tk6DrqxDKMSz/ZiFX3Fb
Bi6QHWx9mDI0wX7O2dUhCLHM106JYDbLlBi8hbpxq+G1FZEDmnh8ct1kAwPJI5WPXG3eVccSXgFi
zv1NjIcTwXyt2CDfvsS6cHbetB90nYQAKuo+eDBcOzX7ZBOKq2uVtElaABQFoJYhPHcf+6cWpsli
0ittrZI1wdUYJSHbzFajUhII6MHHWHG3VLUG4WxSPalneCvd+KV4zU9DD2/1LC/AieQJC2PE3JEV
DfzdiMQ2UcNggeotANiwJ4BlgW+27HHJs49aCrIPle+1k6KSx0K65I+lMqj4e1epviFs8BcGtGQJ
F0mQnZRRtY5pEL5m4gc71ZDgHTLJZPfbCdFG1dbZshV3Y2Rgge0RtTIB6ad18VSbvCDO9FhCjmO/
ZKzMwMyAN3/L24ZfWm/7y8l+Exre2tpobJp6BDEVB4DE8ZEusGwASz5uup6QgBlqGVOXoa18wiwV
CsYWIvCV/pYL0a1EbDxDTv4eGRn+bj2UpHDKX7KUULkGywxwV3hA0TffNAMqhjHRxAwWNvp2ZTVu
Ap/fXNGaTz5i3DfAPY5pHj/FZotepJhAUXUsflLP3YRiRN47yj4CzEa7wrKJSFWIPZA5IWP+4BAY
QWZ6UTcIndtZgmkLE5ZJeghfezyFuxV6DQ+q6jePoalDkvDes7gYiLqF3rZhSEfo6xbN6L8CARRz
7FG+A3uLep5ADlPLmI1CVlAimDldLuKjTsLaox7DfZ2QU1jrsbJrQYtvPLAia+i1ETo0VgUxwSNF
35lIOkfK91qpt7MwVaFhyAn/oYA0oJlr0L4gPbot648f/NjxW0U91MwG0HGqzuYaTWFHPxvpodP4
pZXiuWR/trCrAhdfeM5glLUXJ8Gylz3zbnKLI9KGO9TK5gBenEPkqY6xNzXbHnnKbDzXEEVQy7SX
qhHW3OY0sbvjDxE/loXxl15NN2TW+PxO/947jYP1qdfu0jI5hU8xas2obtlWRgaotPkzgKgmwFKU
Jx/Aea0k39Q4ZrESNa8kESwgW/pZEBzcoQhyKC2gY+YsHWkge5gkzXkIEbRmgkdHOUWKaVoXVpQv
ClNXVvzqqyq0l42T4VuLcb1SlvmmS7wfDfCpZTgV9ikQ066bf1A1MSJfqZBtrxYO9gWb1ir4iTBP
1Dah3oz5Es/7AJThwB50bGv2QLhBuLa76jO/XbMt5y1E2jFxvhHd/IGfAFg1iKBDv3MgOD1h2kA6
KHHYQ7BIDIwfEXgQoMDqjrFmNQ3pzlbJEXlOsHZ/AnLO4AQkmeMsFDGHjMAjp6AOQ1U9J7r4IMNW
bqKmAbPqMJaZinis8theWEhmd/CcFiiJesuMn/SqmcZsnRQZzmNZ3K7sengyHTwe0wpl83IYUIMl
Axni+5rWeAbHImRQRQVtY42LqHGXE3mjfVA5m8TxK2QvCOSoLNfLIb1h9ftWJtasNm4LlM61U0SC
s0+yD/OHsBLjVi+6d6VF3LyycnNnAWyeesdeA0mwF2FW52trcG0cT+u/GGOcZQlleJkN3aEJyC4M
jBlbrSPyGk7t2k297zkhKmciFSx6RO0d95Zcro1FN6HDHHWZxAX8ib6cRLFcC2cmfkhQy5e2a/WC
dmE7BkQww51YMk4zaYsjDy88VKII5ZIUTrEcpXkOMxtgupmX+ql/5evkv9PkuZCXyz6fDi+3m1k9
+RxMsHV+HtKS0zXaM+qdGH/MJ2Uhr71WLx/i+rxPt/7S/fK8sZ/1DLSJodqfgbrzB5UgsguczBIw
++WjNTvET3RS8QAN9Gd1ghjlBGq2MQMg6QkqE21TxNsyd/ObjNX1uhD2D3uESdK9QrBkNjRguY5h
fus4OLOW2buY+vFbOAvbho5zdPXWulF0RPnZLJF26WcI3tfDrASSV7pscJoWlPa8VZHMTll80l0E
dYAWhGy9SDDKw1p1xD7FucDvzF2eHr6e/0qTTeanyU6ysHUBRPRa90wEaEMbWlHBHHxtv36sC+X2
Wv+7Pn/XZiqNu3Pq7QWHNbN8e0KNs2eKsbLmajiDryT5VVblkWy7VmWbvIE8unb+cu2XquyXtnnP
uo3vopqTIzPxWILDAv61xAD/QUT+2mhIOcXreUljjq4Xybo8bZfsflp318+pg6rllSZfzaGfO+Pv
Q3lKFla0IkSm7K6Xf3mErBoqENf/j0L7f0GhaeosaPrPQWj/J/mo44/PCLTLFf+pB6F7/+E5umvP
eQVUXGd81wWApjn6f5jAvpCJsHRPR/vhH/gzB4VWoEGglE3XMqzP+DOLUyhLcBYAgqnq6Ev87//5
Y/gfwa/8tyRD/aX+37I2vcvR5Kz/13/HEfoP2YP582i6ZplgVMmVojHxRaMBp2RGZhAEv6a6+asa
xuAYTlZ0ix84rouVNn1Ewl7EWiN+lkQasavXjPtKYN2iOayeclQahrAf7oOwm9Zti8GBZ1n5Y1V1
9X2LJLzvJsWjLALErJnrU2sbBmPxGJSFeWot985xNEF6rEMzoY7VDvo0V8BSHEk6DuhsoYDOFjop
NgZOHSdGGR94zulaOHignNywCQfyVAp0DvAcq+tpeST7yKOuc5Qj8+O1OdP9l8pJsZYNlH7FblR7
Sxzt1iqr9pcWD4dRa9v3sRqyVTdYNoTGONnHqpFuA1ZWmFB306J09G7tTBlySmpenVLdL09m4xc3
fu4/X5tkuyyubaWbrAHzeXvZrkR2fezbe1I37BSSshgO6CWQdI+D4SCrvGnJjVel/6Xd1WMAWXmR
lPwZ6S2LSx2oD+fkjSIXR4uEGLkj+1uXq7Js2GXIUy+cqiYVl9f1fdCj6ohrcrjECCw9KF1rzfSu
LmUBFuCL9fXQj9L0YBbkZr0l4Kh1lbn9yc7S4SSPJpyhyNrXtTjMZ+WJpoSbk1mNu1EFWroV+K/3
aPL1ld91kD69wH3DOol0XPHu+UWwHXLw4V473GKyMi760SneNS1iyVaZgOhFa75o0BmcvijfB9w6
bhyjgkw6d+sj9T7H0OjBEXb/6fIy6MylYpAgKByWbCv0qCL83Mq7S9WPYvPW9lmlpr7dbe1MVQjq
umfb1n1+IEXHG1Eq6Ht47hnYhXe25gKw5yFsNfNwbW/DzMcgPbiXTbJopwlvsCQG/J72v+9ByJW9
djCkmzoT/ZHoen/syHMfJ3gNa2Xg/fpyQna5ttUYlbBYZpFYEFE61AYrO60uX2WtnUzWqvLwaz1U
Ek61SeMcEmIKBNJNY3XtmVUp1Bmr053DtTFCRRzZfgz5mqh5kIWaNNvKUZzblEj8Q1tozaHKovsy
9cTPTqtvSZmmH+wdNfxvvOB5rAnnssbXz3oRTlt70FIgMH1xcABUbhGfbA+BWij9c9i0frX29VS5
DclmsCkZ4Y90YwTSaS7gzx6zRNt/aprbFfKeSyvGTex6ggBFdPcTKf/w97Vzx1TU/lpkCahG8mVE
e0p3LTTvqeMf9CALU+d7JuRprq9tkT8dPaEYp7QdmofKTMiIucrlIj8SwQ5ZChCouW4evXbKjjGk
/rmC5UXUXdovh3gimkdwTO46qIDgy0793FPoSogXXegP69HQHBQi1PDWHQOoWaV5EkAGTuSIwttm
brcCjXYU+IPZcginM9mvnfzf59Na/WmkGmTNsNkqjak+1FUyPjgreXwper2AmA3kpixjiKBzp8lh
dCS2f8znpiFIIYQ58dv1oiasyIT9eVP/coM86M4l+U2+xjC7c5NmPal6e0JlP7u7NMVtvREYoGBl
RBvy1NmdR47j2vfabo1ZvUF4oFsa/KZhR5AtQCzGP/VC92C0WekPZKgVJZm+k28oV4goxCd3TOhg
/Z4V/n2HmZaDxM2/0UFCQ+LLJOupnqEjuM7/FsDDr5NsXtta3tST9cuGuX5Dwl3FyKbSjrrlYZ3n
ED/blmnzrOjavKNADWTdRFO+Lea/eQuPdxx064wUgvqg4ca1I/ZtApHhpGwLA8iQzpCF+6mPrJOW
zq6b1cxbE+J7AugBGGq1LabgIwZ+9pR05XBfjNlG1mTRd7sEo4unSwWzGjWcorsGaPaT1QAGArfe
HuXJIg16WCpVtZNVtQT+aefewhFudk4SS9nDw4IKmajidUrKuyBMxU9Njd5i0sLPuR0ZG1A8DgbI
7jENsbwqeqHeRcJ0gKEZEXkEtsRmOhXAntXsWcuKOWQ9xNsxidqVaAEI6z3y42HXmQ9KS4FkVjdH
QgkBDmKudsltOgVHWZPdXERMVknBo8faMR8u3XYIosbgHg3WTm4NGNsWWFA0kfNsOerZroLuOzgP
jciuN91NJYl30kL+yk2H/Lt/2ztgWbQUgMyUFCx/mti+/bSI/L1S+7wy078QA2AqOI6nWY6Jsr5t
uOj181J90upyhD6kAFyDn70D/DrpKuIU7E3vEZ+PhU7SvOy8ATu88s52x3RDbqZZG2JIn9QibY5O
hipLHyDPbpQJb8Bk+gfGE+XAWtTD/EhBmCrv/MP1hDySbbKfrH5pu1775cTfdb62scIEwTk4O4AQ
JIwj0zoVJsE7TAX8bdyZ3V0Kn20Zmor5Njrto2f05l9VD7+cKP+PNkxxTyb+gw3RrKNnObWx7ysV
LrashywRUvgMtF4OZavdAHrRw+h46T5fKNs9vYf5CA/p2Atb3JQE7gGNpsXZEzDe0tjw3ty8OY9a
7v8Cq0o0pSwA3tjpUvN6FesofJmJedbLukupNumkE0zjkDT4WRR2vJf9ZNPo28RrUjD4vPIpU4P1
fSgR8G4MfmtTnobrOgf77Qs1vof9H9+rRaPSxqqgAt1yb3RKfO+aYbqNI6cEH0ab7GeyA7xJXZBt
siqL3i2VPUyMt2uTOXTpyZkMkGamtdIr5Ld4CjLqBdHjGImKdLDtgyxMA80djNLAdsxLh+sJeSTb
aigQf3+6rWIdQgb4iy/XNWT1SMPUxseU9NXR9oJfZjJot+Q2LKKn3jIwggj76aB/DEe4s8JSHgr4
X8fCM4Klhu7Cd9sxb/zA1V+dKcW6pguSHcFZ9ZHJ5YfsoMfJr8Ky6kePWNMOqX7w74qhvFatuzWL
XvvuYZ61NHSvP4O2x5qYVPFKnoC9m8XbYNJT4JAG5F1/Ck7xmIWn0daBW1qhvutrPbhlaRw+ln5z
F+WhegJiFz5queLdCKcLl/KkLDqluhsrTT3J2rVHaZDtkVf94x6yBxRD/3KPRgQoEOkgLku/nDLM
Cn0XCaz5UGAqsVdgKfxxONwRL1LIixnhurRa5cXvwmnFNs66MUJXAZOHApTpMhvIs3Y1rBTHVR7D
OFMe+rTdWnOvLiML8u+GrT+nOkdlorNMeEyqpXk2+9o/Ry0/jIF4I2nyK9a97i7Xu2LRC7/+XsTh
oYurMVzEt1qUVuGiC7qjaBz9GeEwc98I5RgmLlHpCKD4ysfEayNnNzdOjD1B/2QfdVnubUTTj5vJ
gR1uAxi+UO3+2B9/HnUNOF+fVABNB+lG27XIn6K46BiAnv/8+IqGzlieOMaPwFAOdkWAdEHCs7uJ
U6gbl7oXhWTQS7NGLqLJ4cfOnVxybadhIsbajLG7CEMjvJtUJJZGyKkreUkTa/4S20UTlaZenEsT
aFYGU2MFSkecZZss7MSzwaGp2MHOJ6y5cCo92Hbu5I/9v1mcSH7ZVaSRfzGBBMs0PdvSXKYZ98u/
eExQwJrswf+p9OJUeln+MoxzUN413mpsXHZZH+DgZhjmm1DZo4NOZwtFiOAJjBTgw8J8I0Ua3US5
4a5l1W/zn4lRV3eAMJR7xwoeL1cXmbMxmxAzk/nepZff1+rJhAGW9d+iYUJGLy3qg8pfBNrPfHip
gxa6HMVWWWC3WIz1oclRBM9HEiJ5novuTLIEDjdoI9FafAiz3cU4+uH+2sXuIUoc51KIoYYCJOu9
gBU0FTq5fbyQINUw35s++uNN476ZWlhvAPgMOy8vqkdGjZ+yQ8V4hoyD4j5MU+KArMX/qx68+j2x
UCSJvPijrsN4Ew8M6tbU6M8kYVTsggtjrXb256qJBjdYRgXWlBmchBaFJ3kki9kYYYHqPZ63f56I
piC9CL3+0xfeRo70zxeebx9oKhxHFyqkJ89/WmVoRgA/bBD2T7i0lX1rRS1CAOSnhlQ9I/I7Aphq
KGD1wIEiTm/NVXkCitZa6Da5rblbUCOTEQZJu8ADeeFp6o7gKAnZe2LmJH2r0EMONwVc6Pr3SMD7
96NGhNwK4N10SU6KW81gWIHOj7byCtlxCoJXpijrIK+Q7fbCm+8qG7IAgMd8V1mTV8i7plqoL693
CaFYLoVVoqo4PxhYxL4EhW4YJZL6cROby8vhXJdHsuiBwe9R5WETJw9bMa3UyrBu2jjONv961NT0
//o1EOozNc/AxQlWqfNl2CTHmsQFOlw/k6KulpFfxue0Sh486Ol7pwjisywQG4rPIkIRJS/cYiPb
ZF95VDWOse5h1mPJxhXXE0PZNztcIN++tI9DFd8W/eOX5nh+uh6IY5OP4eF6G9mtVsgl64mhXJ4u
2y4FWnnrum3Im/7j8/6+AglGvYFn+OVEVgfxKWBHd22/PkzB3sXNNOUgT8r2CDTFPnQRkPrsRzEb
RVzqkiD+6VCaWPhwb9Hh7lFW/nQ4XfuGRl6imTB3+NQq6w1cmBW+7d6qrQYH7EjinuQRwhUYDg8n
S7SP0RA8GkHlHsu8JknfI8xmhc2ICEgeukd5xibwepRVKKXFpumjkqQhOm/4TPbPta69Tl4dPBBz
G26d3FEXjjKp70nq1Uuti7XjBA/jCSTGQbYTPkAcpHELxAci7V23H9DGq95s4nK7Aufblez1N3fV
0LNd/esXV7dnevKf04eHx5mKzIDOHMJ49ueEKfJcQ6BMT38S5uEbtv1hQspFd09xX20av4oPspYL
PVTRw0XYmhhzs5SNn870Akv1pDzJpmZEXQO2HUJQEKf71bUz3qPepU9dxOlxxJ2pgaKwRQoBc9u4
3Ubwfm+R03XvPdtlxYe7BJ5e3r1sypqs3ptWLBZmBsJWn4tisqtNKsDHyDbZL25cdB9su93Ktj4J
DikrkJ1bZdYh03oLx2uOroVss8Mw2zBEBwt5wsGltboc/t11n05bMRaQisf2PfLNr/f/p4+7Pr2s
mRJHqLR/88k8eMn7hL/RYVIH5Zg7mXKUR1FUv3SxpQCY/KMdkt7vHrKvUbHm93JzXowROb9e/6Vf
bwbFsuptQEJ/3iDPS3xe5UPqIGtXLp8WoN8/GuUdbYKCwM6c27C1zIMf9+aBoJw4TNB6EayugenQ
Lk+6kGNmMZsIvtzc73oF8cZ731dH3Lz/8ybXyy59zW3kPxLPVo8un2WtKk3/0ujWuzEH++PBXjVE
Vj7sDlIbYZOStLjp3Q1Bsq4wcv2Gsy5mq2PFnqotnWNYOxY0Ld9+9whNyUCHnYSYr4dq8jjofXwD
qQZerQhXZCz9s+5PN4XrFC9KXQfnImneUz8vX0QQF8cWwzaizFTbCDBBGsP0ufSFw7Ot2kms4/ls
X+0U55hG4CvCrO3vjEFUOwhqE8rMSvTY5wTxkZJxAAK/C3eoySFoJGGUaHpwS4AqnXBR1o6NeUZv
p4fCBC1hi0q5kW2WqCdATe7lAtlEeqPdwKRrVwHAjwd5Jxwq770iD0+yRzdA8O0J6uFcW/ZL2wOd
1I0VmKbLiDdYw6wrQtxr1EqCF4yUspBnryPj9UTM3GLpROKvTb28yXVAvT7p2iZ7a/+4vX+j7eS8
jT4O83jjAY+Q8/qlPk/uo2aRxdH807XpOv1rf7MakP2ui4Mvt7tey58AfoKsmzOT6F+PubOD5J9D
LgQgy57/012LzOIXxQijSmoAnHH9w4Tdq+O0ckwKX9+0JbBGgJbqxsJo/ng5DLzXplCcPSOl+iNQ
QEQzir9ooaFikWt5h9pz6hMLXHOVVuBYq7gMD06r2Qu9trvTNBjek53qmyhUkRXQsuymc0x7PTgh
JCmz/Sj82r5L8iC5x//lnbD+/b/+t8450K//Vs3yTAgPsw6H/TVyqnmxqw+6mv2wxWAuKzHYD34M
eTOGoytrgD31bTZbvAO7gGyT2vl9oLEZk2fTHlp9oqcV6oLgbHBegGUIHeAwjKV/kEeF0Z87dSIQ
NbeT8cQyXB7KwkIj1p5GFUSY5ZOUsP19qXTVoYkbddvlTXMOo4EplyjEkxuWwbL14Pm0VQY0sgZY
CAgxCo6BTUEkVTnII9k2mbrYtY6/vTZdu8m+bdwF9UI2KtV8ryjqboMxKp9ZhFmQRKJsM4lSeQFS
CvLJ9CESzVXT0F4V4PNnWVOR/Bqm5gVGhnHXltN9DW/p5l9/TdrXNDL7Zo8XkuWBytpW174GK30k
aIeispTvkWIV2zZTvhlJl93LAlfKhASNuONjeoR1olQ9RSrK09AI7iOYDPdVG6Tn2EoBlJR+sGyw
xr1DFLyLumgkq/xh9Yp/lvfS5ru6JkRC1axur8+wIr5TlwWXvJ9sV6LqOdAyjJn16b4tIMfHpe8d
Wt/SEKRspk3i2/pDItJwGfVd/9E3QHpAGP7lJtiKJ7b7ofe2twgsL3gcxdSg/575BzV2mnVXVe7K
tPPbazrInEo+qqHFn1NElf3geZZxlCmiEb+TU6KVf3sRVs8YFkdc4MwXyPtCtWtP81OaEAUN1Ini
z0+wlPIusgCSFhiBP6Rp2Z6qqLqNYrV5kE38KEa8VdFOkVWt8/INYZRgyEHjOfbR9KtfwDHzu96I
vPvBcB97flVvlV1PUEiZ/QDp2W9l2J66zhOPAyyZc9WjgFvM7V06gJcc3WQHH2oExJrAYlXy/GCO
ycZueuV0LULV/l2tmuHZjzti7I+h3hkH4ti/C903jUPSWqDwfdyrd3gxrGSb7DJCwzuEAJe3scrO
uRJ5+6r/qJzOeFWbcjxhkk3ieq4qSjFsKgNhA7uKjNeKCXLRd1lw+/uaPCjNBw3wDlybsLx1jdKE
Y+wmP2r7NKmF+i2Cqd7bSnfsKshK9shmXxUQT0drXFmRYu6dvhmfAT/cpORcvhlkX9aKgUhpjgPX
mwCGIPvDeQBbKQqTBRaXQ6qdL37H9zy7IZDbLv/NL1DT1a+xK351Dpg/ojkeOOVLFurTVt4K+qJK
wfx+d2t2NEbh2mdtLsoJwccmVcVGtvVtUZFMRIe/cpknrv1Ct+gPfuIfy95oDi6hEMRdBhzRx9Z7
7UB1i06fPoSHUmavusHRzP1xb4wZrC/IKJllMyFluHOHUX0nmxpTeNvOqrXFtU2esCabH3DSnXyf
K8vKA+6YQuLEHICtUWoAuyBd0B+0EEdxqwNHIqtBUIiSKNyIB608lK22Xev+8lMHeVhAN02EGHay
1sx3u/Ser/aqapqpH/ahM2FDmopfPJpDGN3UsUusb8zUh6Cy0WCdHITLhDNuRJ2HR1n4dDyORVYu
SWRkq2ubPHLns/+0zYj7+ODbT9desis5snHpqp0H4bZWSUG2zlpRShWxz8QpF63t428xb1b8eStj
Fw3OBBoQlblpBBR9VtJpZcw12VR3WbInMYEpge6LO93pmfbZlhl5Pb6XMK1vzMCAkFbY43sYhYDP
/PLJT2JIdaGBVszcjS/GWmRuHN2C1TUeugqC2NwOGgbjvdEJdrKK4IULPfDdEnBJ8haNChxdoOqD
Tx7D8KmZi//L13ktN45sUfaLEAFvXkmK3slL9YIoC+8SHl8/C8nqYnfNnXloBNIAqpZIIPOcfdbG
nXlA3fN86wkzYxGkQ7kPbWFdkjwrD6HVHPShFfwJOCgmf5s07OM9RQTiGSK4uhexVlPWw2g4dagb
1LHcKS7VI2McRGdkKggAh7TYNMh1n/QJziUbVv9bD/8jakz/p21X7+S0xXtf95BC54sq7DGWdmDH
a7wQcabXRcJGSZ46OXum20EhD7+Up4bq+5syBuVDDLsyVrplumShIMaaTaJuygB6jqtkW5nbyTsy
jhY6p41M/KhZ3u8QwOxdVDnvLCKgn0xeevJDd3omoHnO54184OeUgTXKsDInN95bw+RcQ7Pxjpql
7GQLkbVzlWcu5FJPLeyzm0ZkJcCAJpS0Twv5zHVhcm8bPfqUz10r9+H3ygHZzqYBwm6pH/56PkeW
8dS3g7XIEMnzjsr8h9Ar+keniAs4LXr0mnokehuqOj/Nwv7hJGr5fSjGfedm/mxC9YjncrdsExp2
0/lneXArOzvGvv2gIro2bgOAMvxzkWsf0WSQzJYDSuvp57LqNl7uqbgoTBzcTDvKpktFINjvuS1q
u95WDohSOW/uuo3KNl8P9XaJnMdH7CpvNdTpJRJpsdLC2FxOMWR8edAIzSP7erILMlB+XKWr3k7E
Ro7BLSpOpda9yhbW4t1zJeJvVhqqS80gBFi6ln+RB6+Ka7TzOW/aP32tnSiX3vfWQVbbx3u/kzjz
Hq77yU9SLrpasQPjWZ6BW7XAcc2dcrKad/FOxPk5cYpmhxAk/RgNb9tYGbkvQqxXqGvfZHccQZtK
sqZdy2bHB30R8zC72LnvvniNglsKVzcuEnay6EBfNTf9SNCKw5wERulqAds+u9C+FErpEVnkQZBj
EHelFANJGQJkDLZJwyPfCR7RPiFbMHqff2/Xr81xJlL6CjjZ+YD430C//6c9KJjHBn0VrLq5L5PD
QVy2hwQZ90EDN7prU115qGIlvzoeRKNaKNGPZsIXrhm+k+MdKJGK2ksR12C1wApg7506b0M2PMqZ
ka6+xb3nvlraCIQu9SFBUEf/33sFrpkQWi6vTj9phz7VnGotT80hoSxTng5mtAGYEuxUEFpgTL+3
Dn+Z2rO7nRPY1WuVaThPp3207UjzvKo+Jgk9b5A1y1bxWowuv8iQMiw56mU9730fOIkcdVwBc9jO
cU2ZJ9cZjzQTWyJK2GmCJc2Pbcc6RTZz/mBOatpPwVSFBKq68KdHhUXr9zXFTT6hC9d1vsQ+wvtI
c/PnidJPQG+az3ejw0LZDYNtry1BwWlp4gBHLcOH3iv0FzNvtEXjlOPXulEPLdjBL4lu7kgQBS92
HbrXyRgfyBcB2IZd/0mlY3bSURO/FGoElKIF/VTkZr4jBTseCos3zJgd5UEj33c7k81WczJ8Fzjc
pyg+UAeNEhYEC8GIn2/8oCLvPMgDceDmYFJshLuVa5PeAVS3UYTZYlDUhxd5KMCh7Lq8+XrvkmcT
GCeqRgptq2QZZtqmMX7JdO+CECd5aZyoOsj+YO6PVeWiJOPz0MHn65HsrERA8ZsU4hNeLc7yTHVE
cU678ffoODdlnxz1qOulzllMH2YdYvJAodjZsIf6RD0RRSdlXX3rBBzH0s4+R+w/1rWedTurrPTn
0gi+6hMrYOSi29BrxLkYY3GWZzrRrxWbbGAJOhuRheIyLEdcOya5FViCxzF99wF58Vhb1cJwxnwj
B2Tf7Q6WHj07LNE2pl4fPV5jKHSjC/o6ctaVO3MMaY510N+aPoFrfJ3KYy8GH7aQGA9N2VfER5zk
OpVdTzxW5Z/OdhlTiaG91o0TrxItskiQxsZr7kK8CFsqCsR/m4qw+7U/EuTKvvpuwYe4yowXVS+i
z86gPjPLURSbczXYUDXmoUjV+uC1Y4STgFqCviMrBLmBcHAUYoPkVOml88w3mHvqzphbsgvLvvSS
ghJZ2m0s1jkF9Sa/FoazMKkeXG3+xYrq5JZ2+ETx77RpbOj+SJrbzzBLkZPZ7YsWdc6xVCnZ1bOq
+2zwjlkMANVOkW5Pz41unrzMbT8pP8T1F5/krbwc/c5C6fL4sVLijUzcE6Bw8bEkby8PTpjD55qb
cqCQaf37HDP1KWazqgdNac1n3YQ0lXYNiDkS0BlyK5xHw+Y9NsBC9qHi3kb521FXVfXOUY6q8JNz
I3NfzKbyr9D2ULqO6qlQfUpP0sKnUryOT4VNNnduyS55yPPPcbCNi4lQ8ErJfblLUu+qJnm0Al9R
7Kj3qd/0DBpYkwnnIJupPnwF0GedZSv39a2qVvGTbFF2HzhD+6xmdgSooloZpW0f67G3j3PGqqOg
lVPZloeop+y4EnX6cJ8oB/5qtk5hoA3D1+jP/e43+avvf92zqcgIwggOWYek1qWd0Z2GiJpFRGAF
1Cfr5mUEnfRBTd6Bndk/4HstDNOIZmer+lJFqfJZQxVbToYRAMjk09r16ngY05I4NHiltTaqydYf
iPpS6J7BrCc5LXiKfAms+CICpXyR/VEY/e7PtfRisU560ruvTRaF12og7AYYTHxrLEjr8RC8WX7N
Yh3T8E09uuObIP4gJyh2Oj/9zeESUfp4tEF48P0I6m+5FS0GtGlfMsU2H0TsFnstTPsnUBZQduZ7
U1v5I9Cz8nkIamNnts5sFhsNn1PRLeUEA2LdcmimktSc6ZxLY2bEz1f2qbkNCyj5JPqgOcZowaUK
XB6k/ltKxeXZfeCveX815eQqAobi2gPcjllgfr/BX/e7/wydBT3KvKlcRbaarC3st6C+jM2nK9ZF
1yZfattAApvyZ4o1FzJgnMEHcEZiocaEoqGqHuS0rGiOHkGUF99Oo31uKBg3NKM4DL0jDpGa1Id7
s5v78MGBhyWHZfs28c8l976yGHoYd8Jf/a/JsPSirbCA+GlYZ0SJwadA97SXto6/h6WVn8y5JUYX
EGeP71Oj+NRiUqFuhIA9Mgda7UDMJ0XVZdkRWII/SmUXnA/1/OEtyOR6RN7iOnq/RZDuF9zasRIc
6nmyOlHLyFc63CuduiTf1YbsHaffZ3OfYsbVL9OgZDUavaNhO2xL5oNs3g9FgPC90X7ee/6aBZre
WlJDDSeT7WIpivopmbVxI1oi5HxNu5dNrVFMFpcgKL0eWpYt3BzdlfKJs5O7qIwJo5Ui1U4KgNOV
Unj5Z1phQJT49o9xcN4M+FZveWBbD6ao9UOcOeqpjSoVY7wRUWSZKRiwZyi0fQ14kGErF9vsfh8G
04Qfwq5lY2tpcJUDjdI3F7Vdy8YYm76zANvcrwna7WtQCjlG1Hh9qclPXIzL0Et/dVH4M1Jdcj1K
wq4gnCb4Neq4F1MPxtPFNQppIqWdvKC/pUPKDC5ijXRtSs/+UGszXnm5NV5aGyG5MZgPWgTu1gce
GipT8w1EklQ8R5WLNWJWRWd7VvVplOWMBUhYU0mxnzBz/VszKZewSfxXrYnMjaWarF8TTbyarv9U
53b5ZXCsVxg2xZOTdPmT6swklAo3bdmUA4qot/hddWfZpTgZuWzSYo3xzm4ZFYBW/tCS+l1kPsUu
DohFwwsG/JOS6cLWEMORaMi/m8XBnZLqR9ZVpGw9LXlMfaWiwjmqNx7p45ewiaOFnFKP9saAwPZJ
KYe9CirHP06e7h57XnertpuaT6uDvjr/XALifFBZo4JMFPYDRJ/+PNjT70OB2OmQBR3lFP/0e+4Q
E0yKUfhXbJuW98n3OWNPugCWBNiExHqMfDXexEMVvrHUw6hnCLPtrenW7jIN+Z+QzUmL82Xsp6CZ
5slWYqiLrla9A8E0mg3Z/kpLxEmO4ib6QUDaOfMojd7YBp/LwWmvtxuRdg6yIHmSFwINX/hAyB7b
cVje3tsgCrd9AnlZvrRlX9vH5BCFfbp3yX5Ecn1FNLmB0siGL26e4DiGkCf1r1ozgxGrMa12RTp9
Rzg8bVu1zi5FxRelgl7yBnoDD6+k9n6MpFx1nJFZuxn1uSWS/CXKLRAjU9U++f68EVSQ2tp+nx88
ghebEh/xR6LqKjCOhGL+Cf8Y2x9RtlRorUvPip/kwWvTnYqC53xrRTVxWlvZgfZMbhNcxZo2Rty1
SwdmatDqe9gQw0kefL0B2yhPR++jw1Z3qgP/rfCd8NBD6FiayeS9RfrorfXcCdf63PR638FWQfN2
clQY6Y8yN92zvNSCLt6qhMsIfICKSqnon6+x3VI/lkYCz2NuwuJIt3mWB+ArggffZGky4SN47AEc
aOuxdCoQyqkGdxCPAnaFUQ2tqqAqTQ4VXqEt5HxD/gnwYdBWQZrh8MdC6KK1LrQgI3uUrcIKmst/
+1W9Hy3WfszV07SXc6GA1rdpaFb/dQ/ZL7uGaOwhMzWvwAse5GaILJb+0LVklB09i96HCWav3Dyp
g/5gF4XYeXP/f+fL/k4UxYsI2HLYhn9ouxYV+XymZ8jL9ZRaHSUhWD6MCvZLswnj7XM7rzyhXhlH
CL8H2eU6rneVH1nh7xsyfLuqrBRBeqV//38u7+SA3lg/y1oLWRf9Zz15Xwq2Sa8Re4bMXNsfBE16
HJvUDvua2AMBQhOi94X4KAuhNNZPQU2qR/YbCQZKqph4t6l2/tKxzhfsNwLdgI2eRRS5mVSXQBj8
THTMxvzOejQ8IzmD0mAjMPdjLYCRmpuXBLS87kEvOnvfq56/56NHoPtP3UatOekyTcZmG8ylHaw3
lKuvV3zKacnajzJWxXrq9WEl+zLH0h+mGJKCVgHnEUK/igEceJw65cryRLXh12s9EzRXMWuDfBmU
ivksp/y5YEDcyFYZ0xvTU7OXAQu8SXdg282tRPBMLLL4JVZATte1swdvRdgubwb/nDmZT5lRdh0s
2J5k/TEETJtDB5mG9UNzGmdxmjzo88YrsZwPv+/qneyK5w1aOB9sglpL9I8JCRpSeMrkK4tJCWDN
5EWr7Q1/ON2aMn5oJuUpKm19L1ti0nmguljfkCfcsAjyn+UBgeM7TOKKsgLPf54SLGVZvDsPYm62
PisWs1S+mEnjgIUs4et72niVc4vI85bx1Cq3uxnRHHd2Yota0kp5hu6qP0/fh161xVKBPLGwzajb
D01vrT3h2TszfstRofxSfWpVPKv5CELAZk5u/7CjGkBbnLG9jpKGJIZpn1Utrh9FbopHLWxvXXne
sR+fZzRD45zloJw2d7m+tqe2o9yyA0RQRjmwe3TsAu/FSIueVaFiijUGE1KzWfYgh28zK22aVoNh
1Mt/XSknWQGOW32LezNhtSdRG4+ZaY4fk8pWn/BRt5ZN6gW+pDy8AIVNt1laQ0zNbZCdR2wU5wNr
Gj6MExCQe18e5OGODGlFGWNjKpCUpkWHT2A8APer+jo6+IMdHmRTHqYiyEkrQY6pinJ2kZsnYhsQ
hmt5mqBIsZfyVF7ZrMlvltumtqttGnb1U1CF1N+aTvcDoRAnevcNQ2fEAMKoL43f9vtA4/WEozpC
u075Qmqi+6HHOntx7TFLgTVmQdYGm7azSKFHZPvdXIQnYnUsqLp2uhq92j/oIjdeOyoYstRSr1au
Gq8DrWRuybGeihs5ps4z57FSJNpt7P++To5psyL4z3Wml6KtDpNwWSdlDdc9J6M2+u0OzXW/4TVQ
PhcGQM9iFvfYSrAwiQnGdvMAtNT81qMSWoxtpl+VSRSHPqmKBw0F+5eKtVk5Gd/aYP6T44FOLjdK
zogugSHNA5oRLm2NHZPo+dKIOjQAaTR8QCuHV+F87zTuL7hvR2+hRthE77ViqzWJckTSA1o3MK19
PBM667T7fTbYxRYwTbg1imyWwcxT7qPy7H5ZaOJrQh1EfGa5vhgqw/4IHH3clEkywBBP/Y8h0wCf
mNlXXlP40mpZsrd5PL/wa7raPPgWQYgXGbCt7sUXIVKtBJiVNyrdixInA5HzGrzxPNqpNfWIhCOM
3PEbYmAg2VsjebIor32hTp5AMF5Ph/udagf1djFfynwIxYY4CD9pj5nnGcugw+yslM3a4Y8/HzrX
Nhq8SDi9TZzPEiV+0/gkbWT//VBNwSPaM0rtS/HGY7/+JeaYA5UNP1jywryLvPSltMEbWWFbHush
Ug9mhKFlqQznRDjDY+dkI34iMAQthAKySx6soVrqYd1eZIsI9vB4G5UXhIIVAijI5f0eYM6bE/DV
/f0ekemOBy8Ub7Ir41Fy1soekdBcCoxc2zlgteYcmvlwb2ZK8B6pQJECWVEsB1C5q83anKuHZVse
6gScdRtXkPm5wd93/Vc7joKnSjddCtKtbKshqV1hk6O+mToyDLvROnjmjfbWzTD31husfTVp6W6c
g+uBjlIpzKNineZh9ho6Hs54ra2tQlBVr3Fe6TsIevVyhJ712llJeLRzMHG3ZkiVku4Vr7JVKWhZ
vQoTK7DaWHrFoP3k2f2gRC4pEtmOyWXBAJpn1jiBH+KmwfuwhIprK+0LeG0c14Kmf43quN6LwU2W
shnbVnrIdYw4KzUbXosQFINvmjNhhsnOoLhHMIi4ydpW/9pHrnUCKfE9n1s54Y5zHI9vcgzQo3Hx
ovIqL0wC37iOQXiQY6kZWY+Vo6zlWAF6+skPIA3Md/Fy3nhN/lMODTjgvMJ3q4M4Gpdxss2dzHyR
8/IRbKIgIip/ttObK9Ls7ipsaxgNrZ2/+v24SyxSlWjni9cpbN7VwqvPcsyNEcXq8ZAc5SBf8wyG
uYgxCuNKxYlAZ7GixmWPZtERJ8iHQV2bsUbev3QPuV9Gp/K/h3FcdWqvHWX31Ap8KwHJ/54WawRe
QTis2iDS65WcA2+AOVC/pm2qi8ffTXmhHJdXx22srv3QxE+thM9Q2r26ZzlAzIlXNpIeYE1Ho4WG
rZBMXzW+4fGnmjv7SvioMOUkN0JXrE4EF3t9Ot0P0xCoJz020z0Kv502t+Sg7E9G4t/UgXtigzN9
uJCduUYV++I+ifh59FCLdl7QKL+6EnUbKV90q0CGV8Vgp0d5CANk0t2tWkke3bbJbkNZlT9FozPz
OP7MkaeKEmdHh1924YzDJXFgl+tRMJsxx/VbVPF2HzwrIB5DU+jV05So8VW24NuvJqMbn1m9sNUo
jklQgWoQVbHydRLk0aQY8xPLfAyrZFyPEQT52IvDeMlSB7BvV+BqbvKZW2YOmfZAJW92a2vCu4SZ
Ox0zUzcf5X3ckhd4blyn+X5FjOeJNfoIsPkRsovyo2k/Js0v2XXrn1KYJaFZL+U/QvZ1Ltadbhe0
D2GnFWvN6zHImHdRyRTUlwBfncT0wTbOGy4xH2Q/2MVFqKnGSU41K6iFQO5/992nyav+zJX9mTti
ywq1ctmW0fjF9wEaaIX6MUR4zQyt1+DjBAtq7g98e/pwxdRsLbVq156JUyoLlfBoVtCpmqoyNy1k
4qcRpuETQKrQbcxH2cMKBcRjXykLZ/IwJYpz/J8U16p3SuB0TyYivqvG/v82iiCIUpwIK0N5cZgl
PzuEtSu7HZO3dsAONs/0R6NNEwoLbco4eFBoWeS+hl9lZx257bPoMPWdL8gHwhWF3RzkmM16/+Ip
47scCwjXnnQdF+S2ifQnt7Pegkn80P2ie4mrwH4ugQICem2W3O5V8XzlZM5jdlo7OKEXzVZO7Vxj
2gArqXlYMJpNvnf8cx99rOV94oT1ah9ROlxrkPzmnVE175bK3HjW4t44yVagNsSCmqF/UAo2S17k
i/M8Xw4W83y1tv6eT/y2f5CDvjGJszOaeJmGiJZSnGQmd3AxCbeSRdmX5hMvKRM0KM/1ePSKXSNC
C6q4HlzGMtrKQTkt1AZzVQeE4+9XWf1zQenWo7xGL412MyWjtbxfNGjiyfX1+CSv8WEJY17ODzbn
n/nXD5bNII6PiYhebbvTLsIS9QprGf8NXMovTxjTz9B4KRQjpfKaymPN1afPJgpa1CoG4iNeM+tK
WNMhKXwCawqboAKF5GPkjM2yd1zrzS+BJOcd+Iche67ngwh6KjAUFDJ5kWbPWOvVZz2yjrIlZzhV
7Sw8z2x28iqvy+KjGL1vjulYBbct2DInVYtSy+l3VAOXCz0Jk3PnDvouc7oLiohBhZY3HyPfC06a
+iln3LooREzOsl2RZUIZpx60uUv22xObkzzGX0Mt2u5SGFh1x2lSfU61IVaVipNsXRv+ey9e3Ewv
P6de9eHVN+2DFSUVMciUEpFkqnmEKuqy8uCLF/PB9BsVBF9Y7mSfoWkEfNkGtW7wRDlc8eQThEXd
AS5cjslZJaAHyhSqk9V3xsWYD1aOeRHo0Xgt+2o4xxdgEsbFCZ1HNi76/t5VGa15jrRHvWZdsJCX
l0jF+cJnS77RFJj8mOzEOsqD4nqzkd7cLrqK08IMsM9ldwSf9J9J9dD+nk6+12IF+k8zDNrdQGZ2
Z/rxd54bPwFRk+wcpumo+WHEN7jonin4dUjnq/7X3AbOqBvKL6vz1kqg4uVp4wyWNZmFAUriPUyK
Yx9jo9b2ETylWVYdPIJc2GPUgk7LWhlD7XyGaeautdgaNtrchHaJoM223l0DpG3cabiQJyTZixAk
RTr5xtZKFePdC/JXCu6sqz7k8ctEdlV210kYH5QwH5ayGRiz+XyXmf/fi4wyyZfWJFBvEZwutfAb
pi/6qmwag2/DiFVtjid7Y5Qf7Cs/TRVVTWda1lNV+UfZLTQqiUch6oc2SquPPLFxjQcKS4J5iN7I
xNyuHnSdMKKTtdfUzfYDyZhPQjEQPNAJrdNyDD6NMbz6PZo8hcfohTA+ZM+5H9qNtuKLMQc3g/Cz
mtZ9bJUfIS4GLDQm8L/FAE22w6IKveVRBdf+3LFjPHUa/nDKnN0WPSGgsTPiE8rZ5IXXy0GmuUUU
duvJbayNTI5T7bXsyfK8NajeD2MpgpWcZlALQxWYyC8mJI/HcbQ+5G2rIskgowZImeafApyy9avP
OoVHhZ9ZjEM4vd3k81/UE/usa56oEIXlTQElRysLdcCuHr9ZnYo9t2aMz3ESGtuS3GSxCXU33OZU
AB0nizxC0jbeRm1Ck7KGpmvOTUcJwxD3B4KrmsYnT/YV0akJZlI+LcvsujXr4WSn2KNyAPMKR6vP
PLxkRuViwbKWrcQwp5eZeTIPuV3fHooiw218iKmtoWDtWAjy9FFLNZ+PAxyfriL8yFzve9lZyg/f
r5ckKyJMLVnouL0Yv1N3jAtG1FtvsGOiWWBUIc0dugeMAMTzpAwjKC2spmSzo0736qnhatS0hvC2
gVozp2DhAadr/1zqbvccIK3iQf4UDT2NPqvwbQRyIMeUsBxOoVlRsshgWCfMSLQfiTcmx4SSgjU/
l6QWXmTLsmN/MVWZeSlbVbuJwPSh+pXjHwQ/gKSawwJ3JcVhWjes4eYW75qoy61hWmjeBsPGfIyQ
a11/5VuMnwsuS/hlJ790P8RkzsXlGZaDMFY1DnF5jD+7og3OXh4o30CQKU+ZyGkx+91U8+Hv8X9N
vV9vNG33+3rZKS+/DYuGeEGV649uS9xoKJPuq6MiC3HUYgYTuBVsCYTa4SXylPCrHsym553pvYiK
+meUMOoFQL62AeybQGAT9UGJ63Bh4NW5F5nlP4Kc6jD5C1kxD43/KPt6qiGWfJaNdZfj3E0FA5/D
FP5OXk7VpkXy/DEKnBEgLF0FJQzPeWZsQh4Q7FbbCcs0GyUyzz37oR0IEqFiaI++XvfuaSyRMeA5
uLJGEpA52o+nBpHEVg31YovuRnkKe75DWH81r1CxXb41dUZuzRfvUzkMC922kpM1NxVPWVRuEb2C
/EFi2jlPsrvJB2+XlFm48lkrvPOO9xHlG91Wjrqe9YsiVe8sB2WXbGKhdTCpf38dhn7aen2C+0nf
ap9ExE5t52NfmWuAzsP6JRlcZ1GoXTyLHPjhuhav22LwcN+micZObPFdTCjNpElhgrJXfDLhAK6i
VwOHzzOOjZ+NYn3mRfiuWqP1Utc4U6AVKx5qfgEvhj8raR0M27pasV5ckhNnswSS39e4UTb9sFaE
cWwtp33uZoUnbqTYDo1xchhnkSg0qWA3pWqCeoBROS9uoqVgAfgoW/2oQ0fIkFy6lfeISLjco7Oz
ryFSAD639fBdw1TF7fLsi2/G4QNre5Y3uque29KCwTvPKKHKKUX8vSFqtaxd8vH+hKrDEY6+mjyw
TXXrLHplOuOXe/RFnX84sRaiFkvavWX42Udvusue19Br69jduS+hewf8Ij661PIfWInqG0OMYoHX
j7UH+hUsJg2JS9GFD2nFxzzSAVM4pqGcY5Sd+6HkNcP333oB3jx7XZflo5mG8TYzFOXk9drvg5pW
TxZMjt29HyfSa2oOzW7Me50KhGH4VKbiAhh6/OVnyUrYavo9j4jo2QKxEzWIybpr2SeqgwrheuIH
q3pmPzWl7i90wC3fnFJfx7o1/jICfz8SjflS64VYqmPgHS0rxrs2Ee1Cpdj4DRR6vAfNM9sl0oRj
bUPfNsnSzU09gU8RZr61Rp8m3kjcFitHc9ztOI/aOgEj26wI7syjLIao4m34SygEJ94mNK94uCWP
8k5lSw1CUfcvyHTGl9EADDtfoxt6vvXLwr60w/AVQVf7y3d3ptrUP0kGZwusFcpXm3Kah3o081Om
Edy3wizfjMR5H1XkkssxtIqviSu21Og1v7LK2vUEWr7EYSCWeSSmx0SPKHFWsmafl+F4MtUEv0y/
1V+NOVXrUrr5026XrP+aXzwCfmR2or41aeogJvAKPnFUiKeUom4GOAZXy0MBrMfO2qr5PSLj7/ZK
/oJoVIt2ldMIrBCbmpjW6MSkSMxEHORBDt2bth4hqnLhlv3rmjylqkKrPGXL66M4i/mAp0G60gSs
f0iVxZn4EhI2OazVbvKvkYg9HSt25shRqlpePXYSzbArXN7Ft4NVBKyO+mZd9Sl61Xmgr3yEGXmt
Q1BX/V0rmyKOXSiECFbnKao1AZDH/JPkixYdyIiLYiFPx0CbT6e83hR+d76NVJ0fHTos+MK1PP3X
/NC9jARYHj2M8CKiI+/4zuQncopIyuZm1AT11jB4OGh+F7yrrY51jYV/qBzlTV0tpqLtT3KUpDrk
LkV9tsaqep5vOTSa8iZvGbVTs5BNeUsshN2VbAYsb263lE1YCRvLxOaK76C6rxuiVVgkkAbIMMi6
98mzfjaJsnoxZLcR2fnXnP/Vx4JlW3vNiQyPSWn9a1NmlEcbnXttA8e9utRypXYxHe/95jBgWZmi
mZAz2N+613RWJTZEYslQ/XOpLvjV6HaH9+88ZdibBklZns/Jpg9b9yTmM82Nf5/JPrZKv0f/mve/
RhEluLf7FWlw8qG5Jonu7HHwY6nQAf3Zu55pmkt5apoTqw55epsg55LM0xeh29W3S2WfkNfL039d
RLoEkz4Nv7MxdDIKBRSxjTqEulkqguuUBQE1GxrLSoFMp8o9ko9/BsbECc4Uky/ltHu/l8CY5XmB
3J5QtbuQw42pn1AV94f7PCXWo30djR+DZTm7xvfUtVOrw15PvGHfWSb2CrI9zT6k8NF98+E+bpY5
43Kq7LzNv7V1M9DRBSIChfq0iNVL7ubT16CwxYOa5s0+jKL+WdeaD9nv4wtgjeNQ6xSqs8xL9SB4
zGpNueYuBDU+7M1K1LbCsiM06i2pRxVaHcbAiH0b+4DK8jZbXsLi0rsk5YtskPvjqt5S1h4prpPs
kwcjRVuMhJenCp6ei86t5+DpXCW76OvcJMiTYLE05ArebwmlqcH46htZ81iqevWYlsmbWZbjBwQB
6ITrCrr/a/MqMMd4rf3O4FxPuu5Vap1/n9sG4MksmC6UabvL2Mb2tTdKnf0V2CQkSz+F0TpHPUqH
l0ig0AxVdk9R7A8vLHWDbcsKfCVHlbpIT/XkfZODuNpoLJEO6BIwIIwmsdaM4GKMHYpGs/JO8pC1
JLkXlj82m07BUO7Wvo/LM6dqt6qJtWLbJmq7aZQIG4yc6KoXl93B6ohVLHxfaQ+y7cyd8uyvPjfV
gV8RmWQhZgDU0E30Pq4RHZvOCS6t2/8+WA644CGeqvVfAxQMQH2qXHVxHyC+F1wyM49PfF6Wf/XL
e2KD9jxCrtjJ1mDrPVk1AslzbZCs9pk0vDsts6BW65+yH9lvsUmjFO1eSMScncG8e9ftzKV66H47
2Sfv+Weu7Prr7noYHDS7qrfmMCUK1cygKyy/3XpJFpdUIrQjabq+KHadm8yntOVZDil1YaTRUQ9L
nj6Ob5wBWplnU5/wPQEDpnVKebZHXGtWWpRrGLPHs+X4PGqyfug7b1FPfFDQKvN/9384O49lS3Wt
zT4REVgB3eW92TZ3doi0eO95+hpo5cl9/1O3Kiqqo0AGLQtIc36mGkPs4PgbZWaXrmUVP7t8hZRJ
uQc3HL0bWvRLn6FNsjO2nrhK7FfGeDcSjLdSU8J3sIzuQXTIGcpB/lBW3K5KHXQD83NZJ0vwkPVR
Dh4C71yRjr47QpBP4z8hm+vUqpClFeHjTen4qijK1wf0ocg+yljENwlpYI1S32mBwZPcPpEOYND/
1ZJrH1HcxTfAwvUDL/F/nufxOrX15XOOfoAsBl350GYjmAICzXjhqN4olgDogYbNBczGZpVNCfeJ
rGihKyptdEohrJ7kUSMbp0mwOddxrH0Mkv1hrTd/xj9GyRPilIw6wl9Ac/81iex+nBTZQXxqDzk7
oiOWgfW2a90XArzKMTAHqzrLw7DPfBhWNI5ckNw0IDWA9sNd3FQgOvI/CD2iIZGnHEOiI4s8uwzu
z8bxotUcRpydaUg6yvTjf09Kyi4AAX/Skwq2crhl4g6Lb2tSQlAt9RlNWrE/f4iSPep/u2u1V/rL
3+oQolO9kEplGmpA9SqJh2VfWvFx0KLG337qmjU4mcsXiCyyLJe/1ccM6PlgrKLiAgbZvr9rH8Ky
jLssKqG358gMgNvj3rbsglrZhzb+c13WGvesTsw7tqAwRhRPXX62udyDMXC3SbzOU8mO3K68xaiT
Yfxsw3X4ixtPzVHOJNu5r65q8OPQiDjT0PLoptjV4/VkU+WYGenZ9kmeE9kQbrtG34fssSDvF8PJ
aLhfdThKskIt8aZEsKPlhfuIUq0skl3zgNHDirqIhoM/n1jIQfLQ80k8apFTrz8XYtW8svus/j8s
2P7vQ+q4bhYAutrN0LHxmcA3+K1fXT3gzKgNz4Xob/5oDYeWx7wFMI22MrffiMCae1mz4wpDd0Mr
r/jn/Rws3Fk/m+SIUcc0vEXRdzdaSBHHXaGcUVkNsTjqxndsYNXl0HrN09CnAtMdxTu7TaftTK1O
DjoCzqfamfytkTfVTTGtfhWlYfo6TSWb5s5y3pJ2wJS4VcFHkSBxgGlS4PObnoryqGWhe9I9n06k
gv90yhG6PkYnU58NsbFgxpDnls+JxSiM7IsjurWsyULhLnBIjOZnN/pxtLSbsN8Wbokvs/DEqhaJ
eah9yOZYuilbE2vkl06p2LRm+rGxwBSS0r654cW2rBgxRIqYp/G9Qbo3dezmKmuPdt/Fk3BUTiQg
pplrV3/1RGgd5Ag86ZK7g/jygtS1tTNxm/HxQDOBJNRVsP2cXU0RAu0zEuefbXmdYFxtJOlKTiMn
bMt23JJW5xPNb8qaiyGLmz0u4fni8RZc1WBtILQXs55GfylQpjgHTbf9fM+tMLJbTvj0f366fhgR
kEkBzc9vWw5Hh/3x6T6b/n7Cz3cQmQ4pkcgXu8dLZmw3AKqwfPh8zci20czMyMB9vmoXKt4aKtyf
TygnrMLszyd8fFth4CD1O3+6x9y65bPe4dPJ0XJ++QlrZMQ+32Q/f8K0efx+j6+lLyCBx8OfTyfP
Vm3roPgOqKj5i5Bn52n2NdIr6/A5vU3acTFUSrQChlc+gzua+a5qcS5E6zyRKnuuddv9gHyD4lyG
uWWmeeV7rmXLQijpJdddc+1OWAk0dn7lxmQ9ZzoRuWDyuMuEMVnPxNRPimZ8k52yKAFjGJY7PsZX
HaT5hgAolo2c3kdBe3KK+OfneFcjfsgznwWng1mpobDWK2eZ9hTfqzpyNAw0c/0JRamTMzTKOZpr
Y2n3hyDiq5WdcpjwkKxntR2gCskQrwmQo3CQPJ7nkIXeFMM67eziP9q8uN64wq6vj1cZo5qYv6dj
Ascc8qzGDHEFEUV6kNVBG+sL4OZHTZ41NMgZlaJEnPPv+w1w+g4nzbnJpgjBhx0KEvny8/2iGf47
V5P6KEckTRScbb1+vKZsQtudOOgQB2T7/nkzxkfsd+3jKwHsX2zVKAXGb3wd3LPhZdmlVjQIrKMf
XuWRlWAwCpqo2MmqbSUouZc6CITQbKLVv0a7sTrsK9iOnxPIEbLgFbxs/PMKn80iLiLI+P+8wmdH
UrZ/XiWHhIJ+POshtUMjWQ3SNVBmQtssOja6pRhQ6v14z3IeMevJHY5knR3S7VV5cV2sEgY1aO4G
6IIV+RzxogSOv+yMbPhi1X2w0AZj/B7lzblyOu+3O5GryYKBNWFHVpmlGbadjs76RA1+2Kb2q7F9
5UuA2SB6WW32qsPrWaWojd6hLrE1NQz1wtvVtiLo7KOtdM7ezZxqPyj8c43cljYsrLw07wcX13gC
qlW0eOLNpcaSvzG6dC97BsOdGUcZueSF3qXj6dFqG+5i4EGAQRo8nmjV8Ctny7BuiPcrWoLJJcsT
LM7mdLZ2z+LafCrRH9riQboPKy0kZur6V9UFDwK+WEGOsUuWsZ4256kW6lOk1q+y3fFjA7f2qjlw
d9fgVBo4SNrKB3hWbePqniCRzOlDf871Fgna3gz2XBraWjazQzz25aC+RHdrChxoYCJpkEJ14Vlu
WCYShCTjmxz7wUyOdV00cJTnw0lHtcKxtEOv+TnxxWAVOpi442+XvrqC9Fk7YI7g2ALzNQVbBZGD
75DVroVyFeXqb1mbMOFCId09yzPRfLGeUElfohTMs3gunGwHsqR5kZU+LrYotzd3eW4aTa+mH6oX
WeOToMvrBdFJDk16QIAtofo94QPlJWX/uedSKNSFWdQhsXoKY9DCpTpbEmKK/adtSuFzoXBdAxS2
CPvJgdGg/9M9DxTtVBw8LHr/o72w5kBDp8bcSKe3GLcVYNVl8t4po478P09+WTUKYp4G/ssHH5DW
O2uAN9Uqoxt09emttVZykIYJ69UoOv7HzODgiLZPhcZKYD4lcSzS+YoHSmDuHTVujr09Ofgn0juR
/waH5L+OoKvultFcqiZJ303NCY9TE1aE4zkp76Z8I8BYbORJVqEqoHxDNg84rBxR7/c2/syYlEUk
fXncEB+eZLbskY0GWEKio0jBTH5VPUeEtca41e9tbFRoD4fxOucb3sjOfnS8K3nGR002VW3vL7Nk
5BKaT3dJaR+1xiLjNRQkIJEFfVWwrmebwEwEgt19BLkABPNvzaq/o+wA7CecaeKmXdxis7S2wptm
ztyACKDCI9ttRf3c6KaLbbtbfKtt6FOzp+BCazGLArr0Q3hlscCoUn0tApwjhanrBLJNd9ejELV3
lWnGkxThGmXV/LVO2Jrxp+x/EF9bPWYqs3hf9J35LTZhKgiI4c9tQ9SrScL0bKg5mbt48HehanvX
wDbylaPF6XsolJ+pbVu/kuH+mAfTq7uC1cpHa/UN4KtOubuoPqy8acKlaUheJ2ytXkL8IF66Gieo
2M6eZFNUm9MC1gbI6rmzbFPcuAmnr2Uv98b41JkYVcreAnXhl+b4ORf5uDmqFTcn2W+7abpubf5k
ykfmtt3L2KWrEjnj99ZyNOAXIXbFc9UoLHsjgrZEyLqp39mJYeUUD9AnZG/qbUh8dM+al1ZPUKse
zYNIg2OWz+joeVSSc81BHxm2o9pax15pkoVpKf151qdYqXXQL00xDWfZJgugCMM5mYspasQKSyeG
zGf0CNmOYFfpkXVdRbD0s1u2yV7k4EBPZeKo1km0bPvJu9TCt89Nbg/L0Zicb4TgDv7gTW/FhIFD
7tXlFk4m1svmhLdE4nxTIDSvMn3Ca6fToltG+gZar25/y6LxXcN8wiezsQi8rAfX2Ie3z8JuvHPN
QucImbF0Fniyx/tJEcFCDklC+89gP0SD2FSzcyxgNS0EobpFaTU117+ss7vYlClfT2hl461G0Oww
9UB5JDugG5Mf1YSykmQONNSA9ASoOcEqGN3whyra8CLZAXNfM4/8/zhPzmJaw97RqvCqTlAFlJpE
vGfF7lNg9e6TUwMfccRdtowqQR9kcpqV7JNtwmk2g9tMV1lLrDje1T3KZQEmcNlSePUN0drhHM2T
5Z7ubCZcpELdEk8BHiuI3qdsTIxGPOn55NwTG5gLfbKlFpay9uCzr5K8RrUxiqO1AQHkrIHKdqoq
WkZRXL1pefbnSLZBs2qfRwzqwVCEX93+tyHy6otdiGxvQ3Bby2bPD4+u3Zoke7lbYR2DlAGWz1+j
Sf0BZb+7B3GbX0ZjtBdyfJ0ZSEXkdn9xDTW9e7r5S7ZbbuGxDigFsjVcZ65TnmQ799YG7cy03UdW
6n+JTJLz89tReiXZJkiwbWWVd2f9fXd97wzrfH4XKMwcy9b+8+46llLLXvc2NVIqUdnnv0pbuxKR
zb9MUW6tRDyoZ69xy2OJwd+m78P4deqAKBBGyX/BBl/GzWBeW0NPV61peEhd+piAzEefRdoq41Z0
8ckV7X+2y7Gmar75phO8dp0J8UboX7yhRIcsi4NzqbXQ41UvX+upZ78PenL1Qkf7GRn5E6i49N3w
+Vh9hcsw/pj9GXUKmKNmUH+Ald/7rL1/al7xFWsu81WtlGyDuTP+QGGjXnp/CmfRTO9rrPhrORTl
Ixyd3KJ+yWF/bzqz9Q8qVPYr6lHDUtdGLuLR7JDiHj1QbZNp743I3bHBiKVY0PuUVc2in8bkq1WE
34u09r4TSbjkCHT8KvVprXLbDxZud0b0JMfgXiB/A2NkAfVjY+Zp9csN1Btmau13owt/TV2ABatw
+42K88izB3gvL56Ri8ifu6pkAzp62ka2dZNZXSGO7bK8zx8jkCv0l25iEsbAYW7Mw6cgi9xrEVqg
mOcjmPg1nt95uG4c5ETWAYpj/ALusdJJSvN4Zd9olfHTo7fx4CVFThOuYyy3bdLdLfP8c8qjjW/1
cYqcP9BybR0NYbNJnE5ZREqiXD2n14/JCFAu9vPqWxe9gT+2vydV6y2R3tbO/GDibCI7vKzmjnb8
gWdv/C0SfbT2K/YBYgSiUqg98mpxZH+fzAJGRht8Kfq424ROpO6VwlKfnCjAMmoeMXTixYCD+Rpm
pr9DH9QBvCeq1zbVnuUAJInSBaJ+QM7qutrqSqjzFZAvAooJvK7+YoPJ3ik4yG8qjGDsNg7e0L/X
94np9mtnUK2vYmxXoZ2N7141mDtHxzdEtlfq92YIk48WO7dtC/xoq7mh+JqkqfXVcIgoDIlqb8u2
Tz7G5Lvsi+E4b9gXGzssW6b30ahXsl2z2KhGdaoT8xqCNwLKO/kSxHfsVaiEW0MkyrKyAqzO2Esc
5VExVz/bZIcZVP/bkB6/dPgUrbn617kDSPsDqu44WiLxJ4sqAqdchoXxH21Z2udX3kS0JVOAF9Hf
wcncgVq/g+q09fNf7XoD5Tbwm/O/2j0/z84tiP8uFuOyhrW87Pv+PbPq6l7OzEUHDZ/j3yZY7/Ud
c5pHE1m2iiASrFiFbW1gjtqqwFHv7ueWsW7MAcGTznU3hWEWZ5ed3g5W7HBUG35P0uLe3hducUzz
oNvVqHyeLQ9FnSYuyGAouPjFaCHfgqhGE8Cr/OdUw9O8i1iMRrp6AQaQXythqBuhdd4iyyyPjfXj
u1DHHRoJ7EyFyK6yTR55iWsdYAZdZM1wIx8pozQozzUJqTDps+ujLapSLARTNVkF46g+Qwb3D81U
AWD1zLFkrxcsAUD3d9lrJU25skPsQWXViJ3+VIz597xK1efarNoLYounxPdQ7dWjkIyuFe9k1TS1
fpEVkffoDftpa7qx90T21H9p9HYlRzkT65fKZB2vwlYE+IXWzGhN5Al7LzoFldm8hWa1jEcDOWab
SOFkdu1aVtsm/gk3frw5aRffM/aeVpMAEnVNY12IskH3kpNS3KpyMiY7Ncff1RZW/VQ5RIHNJDy3
s8xI3FjhGYvxm+yThd831brVg2othDYlAKHbm2kJdeuDINlnoZdeZaGZZbxSS4GhnZFnj7awmVLY
Sn6AC6gAzjgPlm3yCAZntVNbEpyfbZ4SeCvUXrQFyMNiWnfJQG5k1uBJ3TY9RJCatgn1G+chZ9e1
LTco99XVDe93mBx4YDi/otL7rbeD+pZWygQsqQ6uTV47O/TRQ7QWhXnpNfi7hVGUb1pUhOQ3yu4X
WF7LMNzfRhW9RC9ZpZo8oUbxKJrURqGuS+9lnGNp+j/bu7nzX23ENvAfaReJFfwuLb/WLy54ZigZ
6rQ2ARac88nQwEZGv7AkGlF1GcejPPosbEtLt1rcwqLG3s2di4B1CKzH+TAyqpdOJ0P8afQm23UF
nr5sewz+O072fg4eKq1cJ6rp7RTYaFvMVkfQRiJ81zVFQTtQtfZR7YfvQZx+C4VbX3lwh+/mnAVP
6jffswdCw+mzPGUqa/1AyrBfykEJO1iQX7A9iMLyTBl5bEw9zCJrsI1XEZnaKo3H+ppoerLT1DIF
v2CIUxklySaoBu3JhiS27KGTfPST/USQfQbys/wiabXwYLKHHsuQwDSqJXTH5smseYKkpaaeNLRq
D5mj+LupVKdrEWTjasTI9K3v2SUXX7jnpCfTKkgBRHW/IMClxivgrcnJn2lSbgsVciHrsgCSF4Fw
aCc8GuN/euQccrgc8zhH1nUFxda++xhrM70Hs/S1NvT5achKpNhoiuYmEAjWOeqbrWySRW/q7ZVY
wUKe89kuj/RZE/vRxojH0L/zIw22fUyopsTp0ri+OkGWn+R4dQqVjWdNNUAsw91aBLaOUxmVhybv
XULwbXB2asPYgG+LbzhZOSs2LuNzPloNCWOjnJ+5BVZFhr9yWnhnZmxqRxRbEDFIZ7UQrWrijWyM
tMwpH4eOj0KzRzRtPKqjDgRNYz+d+2393PUJSHDTI1idqulWbXuEEYfC3I9pVe6zOTIZoci4mdwq
uRWKDGXr/oup5ulSqHX5BR/hAJ1QQosdwqSwOTOWyuPWmzdRC4CF664vkRrDWH1rO+PCmgEfXamE
Bzbg+L3NVTtovQV8CeUUJWn39ndYa4MudAYYM3lg/Bnm1cLDtIxhLrPJdjmbmIeBa/nPYaxCBDiB
KTnFTVNtlcQhuR+P+nMoRHUPuIOLJrDKpadDCuhQJDhUbqI/2yLTd7lvweSfBztYvTxnUHvmoWaR
5ksNrNtODtXUJjm0CnBtWTXtBsNLt9R3vU1KCNkg9TkNUNa0XCt+K3x2Pe2kiy9NxGKYn1/7Fk9I
SQSN9lPJOtZcCULbxCoWDmGuaOFXW7YZmK6Cp1nXcVreFaU2l3UL1byKOjSa2pTQIUmAb5DIz3nQ
EreInJ1f5c5v8nOv3hCVH0VqFUtbKc0nA5TcpkFH9Syi2Ni3Y2rsME3rLnJGpH4yRLk8VLO7IfhW
5axOeXbNsePHjGUKemee0ezcYjnOIoUmsKi93OP8t13Qv9rIiJWHICW0PVm7AJJilJtDht/MmK5T
9IdQ6VaMIr2HTZG/lm35mveGfhm9LnvlXeaAGy0iMnPnpORI3TlGdZC9dltH6Hda3U72kvUoUXfy
BP6cnEsY1trUxLqHur2AoSnBvxvJhxOqJ2v2IBE22xPfc79kppjlRsP24kY1wMxO89ieNxDC4rJb
1Ibd/Jo2nq8Uv6okGQCIIImlFv0H1A735CnVn6Jp63Gd5Imx+FfHv6qiqtltQY6U7VOYox3iYiGY
TqZ7ChrC0Iivs2mNLHb4ZTj8ZEWGIPPQ/0b58A1D8eCLm6ITDK+ov0bJYO1qeDlwXZzimpIQXiGz
LbbCHN0ljze+9rloIRgcheagIzcY2IvLxhxXVIylx5jMtOXx/JrCRWj65qmva+/F8/v5QtEbjBmp
pp1bravWwvJiHoxLgNhOhoncxlwNWhcdZ8yQH1PZhdteAqV9ladO7IqfEDxa2vNQ0bT9kqVPuEnY
T8CL9Kd4VSRsPHNDGYz3NuX2U6/YNwzBAkjygPNDiOiAtSrisf+lFtpzRpbxm9eJeqHbwn3Dz2tc
4rmbPqutGq4Rnj66qY1OYDCi2RpN+X4AiYPyiabky6bqDiw1HPDs9Gq2mWwVy0lWeexlz+lcjGQW
yDTcZYvq+SfXnvYqXecgEO5Z13Jrwrcb+rQqvHQFRKhXV7K/GokI5x16xXXrnSPi8svSHJxFFqgv
sQ37SiDJsB1JP22El1VLqSwkhYOimQDb5MVsHQ+sVZ1qHBET/c02+XhOrF9lTSWEDvL6BU/V+qah
OXyo8qxa+ZltfYxd/tNOrfReuLVyQR6apLfVcx3h8zBHI+9kk+vvadD+tPjOPni4tHhfAguIjDZc
oth8w22+v+SQmNah44Akdm0sM7W+3lc+dGsPvckR7xzsdtTpxNXyVZu4QeIDgv9b0/kb4YKwRO8t
/OnywxiVou1iLVJ2BAC/jxXC5qmJAHmJHvofLgsKkZle2O/4iHpbrE6yrSiL9h6I4px4o44pl8HW
v0p/qA3KLgSdg5sdlfdeCaL9MITiiIg3ipBzYSVXv/iWl0HjL/wevmgedr97faMa6nYIS/dLkHv9
ujHU6uiwgbj6vMVl1LLIMlBw2OC6bV6rqfWXPbFI2EJlhFK0G8SLpo1taJ/q1dDa6Zs2W6winpIt
PLso+EeNm1x13gO0dr87ToiySg/hjAdKtBUVyiieavXvrgCuVZlB98O3xm3llyTuWuOly0wXlp5y
90W2a0zEFkYb0ZEx1pdNg8l0nwbONkaT/JgP9bATjnLwpjxba6N7nJK6W6gEPQjEtMOmCw2xyb32
S2BnDQ7vTrioszH8ji7TzbFK+1fBxYOUMx6wyKBvXKVpDki/Hlz4zRcGzGbmMBQu2QguPQYGMvhB
dJcFAmXaUYlRpZ+bYkVBVix1rDW5He3c26N2Vvviy+AUt1JkROPz6gX6eHJF2Fl9zRUNAS/NvuhR
UZ9Hq7r1EVCeIo2iY+j+itQ2O6mITrjRMO59GwUU4P25eVIuXgtTMRDpRw8qYws2HWmmuaqM4jpH
tp6E3vWXVjQQ1xVAbaYShatKbYOj7rZnrWkdNOtnxOEMTAxcjlgi/IyLAIzUiHyBbJcFZCzw9HKI
rLtB/ZVFf4aK9vg64C10LZPotdHy+kKglStp6snw9XX3pjpZtIBkkW6rsPvpkAm5YxNsnIfBhtpo
BuGS1UZ+4uguOxGN7+/4IgBXnuLvhPUZ0WvWuHfDuFg86qFuD4ux1hNAdVm3LganfCuNqF1jClls
ZVUYgsePq6Ev60/w39xiXPYNNFCibEZ2fBza7FqPngnTbzmDKo6xbz6RClaWQY8JYeAesnq8lWNk
XZ0UVGvfrE3X+Mm+rlyoUfO9N63uNjUpaaccmc8q/JgqrsNI0ZdjG9W/e/O5d2xUfuLAPZWkmRao
UHWrIYY800ZYkYdK6+0wiiPgxOV8S1HyvGXzEWnoW6onJSROmmRnl0OU6nvulbKq6mZ6UbTqewyq
J8f366WK1Y5nELJQsmqH/nQeHYJlPOdewHz2T2mbL6FBiJciV9NFCEyAxPnwn95q01xNYoOnbiC+
/TdrNTlCdrg8HvbGyKv/dXCzUcoew+R36RXOYSjRfnRa/G1g3aS70IRhBT8TZnKFNhlb7nFjFEZ5
nZzKhmyptsRw/JvblPkuZ6l+zBzycgGX/45nCMm5HCkFBA+nK6LM+doLQ/WpnWIbl6FefSmSe1Wx
AJ3teu9dF0W7zsQRPvLd5jqGc/LFTaoP3cvOasmVHicDbuvAmYhyGUthY7lutJa5a71J3YGVxsk8
15O1ZtnlXhPMBrh7fmT0JZlp1qUQkte6WolfTpE+ayM2QXWuqtjWKOveiorf7PIuAffCD7/jHfZB
nCPRFLa7amwuDpfSNtadfjtYznhTbcdfoQGtv6skKHWRRr8zcSaTBXSci/kmhsb+sAN0TstOq59I
MLWbMmlysC4V2GjCWKy56ltem+0yq+34e5kPyyCvkl9qUGGCkIXJqwAauOmQPjlOk4FKiwWWN3B7
jZz+eNYb03lxXFfjlr0hylV+CwMLeqejlgfP7G3whP0vzY+5UTo2UHyrFgDh2+iIFHG0JnIzXlJX
FIvOsr5HWuG/QEUcdxrCqVtET91X9uhIRWb+D2QsABBm6fg0pmYP7adSN1XWte/ooh7kiFA0E6w1
4nN6X+fbdqh3qu0nezQhxF4j/3Dit4xJ/TXiivSEuwoR8l+3A0H3UQ/HU0bYdzGErvdimSbhoGo4
zNiT3kAhuBxACw5Ncg4B6sGoqZp1ZWFT7fNdrgT+l3seLspbG03Bwukc0t9zb906OM5Y5ouqzlqk
Xs6iqOFBWgGpMMyu37ct0evJ0bIPN7F/9SBNb6UbmbfcCH5i1p5BgHYXBTjqJTw+FBZcVewxkRq3
QxdnT74+R67ztv4hEM9Kw1b7xS7nV6mG9muJ9NNa0+IPZ6yKFXlP95bOBZhllFTJHe08oegKmh+1
tpoqMEuBV7k3OdB1BdD8iCT2Z1uhDILoLzeWeRY5LCGudHMecz8mSwTmOu116HqCzYofrJ28yM6K
X2NAMCUIP3VGcgJ18dUGMHkODWudB/UzEtThUp/001S7RzMljmu7jnYuMHVfTmOgraymGXZuUut7
fEjGazEX4S4bCbmAMgh3he+GK1O0+rsY0dOvhuE3ZLgp6NmxI2v1WhFvX9SNm697BJK4XSb+dCCD
sAxMxcIoqjB26giILSmFRqzGt3derGRL/vJcr1ryJXB1ZGAcTGAMtRhPE2TVZWqQjo6EMax6KyZC
r442lLq27RZx0z4jFpTuZNtnASvsnyG1o/fr3u6NBauRs0mq4N2pe8Iwthm+zWqUqy61jFvsBu4m
gJztpdaWjNR0gmCU7XwLx5teL1H8CZtzXxnpM4oKrKtx2QN7ZQ572aalQF9QlwUOqjg3tgL2L00n
DDXNdmTOk2+wSsZt4puqKOMhMPPpAB6bb8cjgxFC6j+1YI9YCMZflJq0Qw8Jd90hwLxLy8G5q9h7
qrbesenBaR7eK7HSkD1OELbLxE/DE5jhbB9OBCwcYB6r0p70lRG4HuIu/ZNPNNy1BCn8KVLEuQGh
6MFXuyu5n99ZS89sZ2wjJsGqyQe9+yowAsCOPGCRlzTVKy5fBNFj84X/jwCjs0ThPbs57ewr3L7a
kJFvRD7TR1GSl16VKIStx3mU7IjK2rs0xQ9ZwehUXZMwjVe2XU03FKbchaE1A1kWY7o92lRLbPXE
McG/MkR2sFswrxYQybml6KN4qVoYuDdKW50G1y5PbZv8OUqQWljnBPdn0WtAynLM45A7Ef+rRO02
CU/Cc2Xh7quoVrFNNdeDVUnB38Ddt41N/D6bzlYleACk0b0plZjLn9siK1gbR1gUujE2gUJSWfZd
tjVOTqCxRrY0cnS2SbVHko6oLqi/7aRm2Sovx0uLHNBNRdlgaXiBfw9411tCcwnZwh7VfH+6OYCJ
Tlx0da+t0BU0eUx75tEt9HTbROZHF3TxOeh+EgSvLkk7FhvX8VCLCXEgqj1EN+URmsrI5MjDz6Kx
L0M5jIROsR8ZhCowmrDRq1aSDw9VlK8W9hYLy1SaN+732rKJPP+5dCqc2qLKuwqVP0UYI9oTxkfR
4s2rtxaPlrkqix5RD1iQbj7kC9mlD8Sts36l9Il+M+qnUIozqSLBnocv+KHdpBKO28MKI30xQSph
16vPoT4M3KTAkizKQGNZEIh2o/mq8RBwqpoWM9JBR19olnCS43p8rdCLFqc4R0egiPxk1dqaeWhC
+PouYK4XLRD1E9vphTqk+QvKj2tgksp9Xqh7ba29G4lbnqo09B5Vq0jTZTT20QYBFzxWsm5Q1piX
KtsEmO5TbeY/oE6AEcv6/sC1Fi56MlV3K4/By7nJtLVcD8BVpbwFeFs99WO6NNuqfvHHsXrJU+dW
ICZ8KXylenGN3lp249hyh6XqOJq3JUURrbzGu1h50Z+7YvQuGWbr6HNG734aVftQDQqIG378LmJi
k8Qhw53sjeFRg5EnVSZ7PQXjqixWnlXHVJ94fuxk82B32SkJcpBNbDQBSE4B4g1kMC2jTlbwIcSr
lcQIeOtoh8OoEq9pTewboJm6cuaqNaratsh5vCuxbb2msJSAhGrJWp6ru52/RWm7XT/ObUEO87Q3
UPhlMCu8epNPno9OGlPF3RAi2g7/S1Z1TCrXKPOrGzk468Gkm8iOPnpVP84I3QTF9nHuMHgrBH/U
rRxsQKZYVYHjPXoTUbcrG5r9Tg5Wwx7QUzenYeXrToGyNJsm3oIb3Vm22107/3+xdh5LcvNKlH4i
RtCbbXnXvmU3DElXP733fPr5gGo1Wz3SNTGjBQLITICl6ioWgTx5zuTssmguL25yLjihe0btq9fU
4VlU0jxn9fiR/Jx3U8AscIDhAXZ9YxzuujY9UtLunR1DgY1F2lrtWzVTmXU19caQ3JogFXy11COo
S3PzTHbk5A7ucCfj8zpKN+yfI+TLUTdx8oFHvIg8sRqnyNaRu8i08UdeWv23sgx1ZMIN64669PgQ
wRvVkg6776zkQ6ciFWZ7uX7iTL1fx94YfKo5Ot4Z8BzspFdrkP1oqxR1EeEtTCB9TdHfB5FrfOy+
NVUWHPSwgLR84Nguzux60yhVvQfNzO+WG8zTyUOmwtrGlvOrm4quqWWVvn4T8KZrZlq5S0S1V2A9
+tMQfLT571G0PG0UaIA+GnzaHvwUISIxUqzBvIuD6VGO4jkvbivQeXIExsq6GCj0rCLBmD7XkDy5
4wjfuVgVgU5jJ9i1NrGtGHeTr740pnJ0FEoOFzMP/OUp9QFTiqDFnppwLoZTZK/fOYogVleVn037
JViGcB7BXseGa/71cn7PhtGqNe0DwgQ76runL+5s+5u59YbLpOXqjapz3NXpAAdj9sjhBNlENIUF
oHSaSsgKyV5qWIIHA2HY2UFRSNq0115aiCRzjzztO4cMll5YexH9EIvKaWj+BvAoQGSxnQFRX1dt
OFsG9kRSqluBZN4k05yfiiZ6aagNzE+cfOcn2VscS9zieBf3X4QsywM3g/Berr/Mk8MlZrnSfxHy
bqll7l9f5V+vtryCJeTd8k2g/Hr5f73SsswS8m6ZJeR/ez/+usy/v5KcJt8PrZ/QdwyjR2laXsYy
/Osl/hqyON695f/7Ust/491Sf3ql70L+dLV3tv+Pr/SvS/37V+oGYc3ToVEg2jvxaBeJr6Fs/s34
jStpQmbl5Aivs67jzkyKt+PrhDfT/ngFaZRLXVf5T/HLVZdXrQ6o0GwXz9uV/tN6/+n6bGbYeg9m
zNP5csXrqu/fh7fW/9frXq/49n8ir95O871VDf1u+d8ur+qdbRm+f6F/nSIdb176soT0pOJP/s4m
Hf+F7b8I+d+Xcr0a6tza+DYpVnTulF4wJAI2O6evjfQk01SddONemqVF9ho5YYm1/To+S3dNAuno
pciyGUPwWBiduQ4ai9qq1lIeiiiFQK0dn9kFQ2QrRmlJJWEPvkX45Zw5Mu0T2fd/pF/afXiidnMN
I5a0yaYZYcuwTUBgLWT7F+ii7yD1SO8qV0mPg+sh+DxQ5+vaybWBoTK9KXMYSEWUkSQoyUlv5CjA
2QL1crVJt56YP5Gj40DE6aCWkUuV4Uidc6mr22ugD6vkprEiF55ki/qSYkZih509OEzEVHdhgpar
C9+NRf38UN2ZHBqQt4+p7hHDKXKqu0pLqztN64x9YFZA1+Xs3mimg1+BbHgz2xk9gMl59wVyQVaU
Exu7RJbIah+WteTS4WA0HGoG5+t6UVZ1lzhPoeX9dUkZlo/DeKPzYHENM2e2aI5+8NR6pIgZvaBA
qNtfxeqhR6ZE/Y1wfadSfzVPw97i73YGlBtcwkZo2fsWk6RRTl/cFTgRT/HMUzZ0oCrcsqLoNIfp
o3COZeWE14GnRR5oGGEvgeNCcMXh1XWGNC7TFGdO1iQ92u2bOdfIZqq3Q5rl5/cTZ20Kj12sPLxb
Sw6twr7hpNs6ao2FVn2K0NqsDsFt1GXBrewB9grQba2DvQ9klrw23sUh4wZvTm5mKktF6DLzupDR
P7puknJuGpkn2cwcnZ1QRjZPsodg2nTMlGwlndlrmBz6phnkFJwwo6A4GrFZZdV7KvAy1MZCiMe6
Sr/tFUW7ldYeMbktmFpjLR1XrwiXvWFWOfLWg4uMXSLIONk7pYTSA7zGS+ziTbTwCZEhnQPb35zG
XJgHU3e/LXYbPKEOn1ZekOXx1b30LBfz0DAEVTdAYSJe9evrug5zSvUoNXS38kVYTqDzjtQZDFuu
f5KNVRQo1l/bxTokNtaCmhBOC0VsBrIF4esJ5bs5HZQ3C5hVyYFBOqTKdcHrpDcL1iNcrwoMDRsd
ZvSzKZo4LruzHMre0ryzUacHbSwbsfXi+J8WWKZdr6GP3q6A2i5n41OPl4wtIgrIenYfqmF+H1s5
u6sYQQnp4LwtQYMakVohTgkvrXuiFGDOV3IM9vTF6FjhM0IL6k7aQY95p2XGEltLYUu5jJy7xLwb
lsFINYbXHmc1+aJ0OZmM0oLJzYyTpwiA2tF1ODRQ+YR9qnrjICMo4PLYc3vhvSNg7HlBdV1ppzWQ
KgcKfwEn6QWcpJsA9ZRzaZN6FF1pbIVH9pYYOaUZd86IfNMSKs1/GkYSorKslKrzrd+308PsWfdm
mw3PFRvuU2nq9Xaq0/xbYFqklABYcXQ2QfImUlBq4n+uLICrSQX9Wty2/kppp6MEG0sUsmzaxvXX
luVl28UmYcs5VXXbDPzWWjqu8GTf8+O94fLRfwN6Dto+OcK8+P0a2FHF3UQw5iJw5Z+8yvNO7FzN
fCW7soGL3QJC0KBpf7XWlGmPlW7tjCUSslMfGU4RQ94ImVjRyOlu1UYALDkWKO1mhDE0h1BdnYMW
2Zyoua1LeJ9lTzbllFFtm5ugOvzmxZG89tIAkANMzuZeBquGgRx0EsKJ2jrN3ZinH2PfcyAfToGc
KumEbsgvW0wq6046QtH7mz0b84/p6xpJ/8yxZXlpvTK5gfs/uelqZ9N4HH1C6vViks65GmbwJI1W
HiGhvaizOw0rGdMMIKjJe6IMn3sJ9YFiraxvm2gvu2ln/XQjvdi/sclLxf+U8IJfZF/hyHQcjQyi
O9M7ZaIZbQ1GymUse+gEo0tiN4f3dqX3Tn+yjVbonxREn9B0FzHXVaVVjuUc2fQTpSdr6amqST2Q
Ve4tW7s3zbD82HLeHKoA2e00ND9w6tHaXfkxCHIVBfUBXL9afNSQkL+zBvtJzohLN72pSx4aS5PT
WrvjRmNScn0O89A/y142lF+nwLV3cjRMlX8OGiDJ/Lj/Colfe4ttAGaKGo6P+oTwLo7rZLmOXPHd
5VqqdTZ5mwlO/N/mLcEvcyMVFQon2qlhVOyr2QweFLWGhb7y0s+c3n2xRlP7B3FtzzJJ/bpB/JQ6
SfvF6xNSOnEfPoaxyz3TipWz3drp+d06HaRf53Co4bvhQ3zR1MY5DkrJ+RO0A6sW8ZxLhLzEdNPB
CrjrY6CXYBHs+lOcKN42ha1r5XBQTsI0S7aDUXaXTjQk6942i02GaKq2TWpXOS52OWEZyjBpy0vD
PsyJh1bbb0ta5fz2Cst8IyYd0WbZvW9ZFEKliDs4sJLv5TBVy+zWy9JbALZJue5y1CyCELWt0Gjh
+RpR4NKMaFxBqjWQOP+tKdDrRe/Vgtt7JV3xoMFjLbtlkKECW3Gs9sboV4W9NYYYlJvXdLtISzRR
chA+yaYzIZBA6/5BjoIKApwlYhBhAxGRM/+K4KkJ/KOGvLdW5c2GtGNwU0uSpKpNeWz3i3ErjVBn
hjeTJERKRZA0/j1mmbPENIJ2STri2AgOKlg9GIRK4wNcIYmvlR/6BiW6X4NfnkqplF1OdRTFMOK+
ZwTFNobKYS1vg8tdsZhgxg2FY7Fd76PCYU4+B+nitiqbZanFsUxbllqCCwSbOK/Ncu7r7fxErf+4
csm4n+YEvRg9cwJyrZQUpY7fVesGrpKw0x9H4YQYw113GshsGTsqtnWOGqF3Wxh9RVolOru1Ht1J
b1TyF8kzaMzl0CEzf2sGoxASUp/qadtTH9OApAOyIOTO3cLY+J0dHnOELi6ZAwsXe6Iy2cguxOJT
s3ILkJ2Uoda7dsrHZlUZ6kvo1b9Mlb0hEhwME3sVOeSUnWqmERBeohSPLtXGt35raM8TSc+1kTjm
EdSU9hzWjgvbfeCjOF1CFaaaw9oW2VcLydejZVQ/qll12a4KG5jGABBYVx9nkYeVjRlo5jFq2x9y
1ImcrYyNKN35Y6xYc5kue3JdrVDqIyxd6XlMhor6dZ6nNN6HO7MGMCNtvUa1Zuv53n6uCuW2pE53
O7U9anNjUK7HJtNOs2zSBoBTIeQEV9LwxiX8BVwfpyDrX3oy5E20kUSf80KtD6B36pOuQiz5qjYo
JQflsIiKM2mR8CxNrVQlbDJSZ7aaCwr+X/qEMri2qZxTRh3oMZKFb2aMWnm2bCc4XxeQnmWVOYfu
evP6Mqa+IVE+B+naisqfpFLLJzJQ1ZOipF/J9fcXU4w01RoPQCaRshIRZaVXT0XUbaA+n+9lvFbN
CBGPlEhJp2LZzYPecnQvpstJvp9qAI7Q+r5ewE2zmyy3qO03ynI9cFSyshOvOMtgUATzUZ+oFJLX
RyFCPU4uaUmIq53e+NQ1tXHjKMBj5dAJIFWeW6py5LDynGalmolzkweK+ullTt9rxo2SwTPuV57x
aZnDQ2x8r+uo/YVwWkZO+j0Dg3NXiIYUpnYX6pm1HYV66WKTjsws0ElIUPmRQ9nIkNCMnkbQiafF
JHvUjI42hzPLOuQO3ZOfQ/n7erlrpE6tuT96YF3FS5DN6JgwqOfhfvCV9myx9yxhG9Dbsz7WB3sI
poOrtS30tJhS3TaoWpFj2ZXW6xw53W5IIgLFrZptOIN/7triDxMKlZrPJFIOWscWQjZpH/igrsS4
URX9aqTc5cW9BL6zzWJGZ3fey2TpNo1U32vg8t8vbaWem6Ht+duyJaUvB2OCvxFekHSToDjzWeu8
gV9aE5FOOyg+a+4HSJGdjxCd1TdNjGSgM6b559yfyq0bUF7OFhui51pdOYWqbTyBzEcKOj9bArkp
e9I2A0QHViw8silee3IITRpuz0qh5RnED28xHFWemS/wUnf3Wpj197pm+ZthQPFmsdlqFdw0pb+X
poGiS1hmBaWrMbnjURplE0MMsbcBdAie6+5+aeynuPWLe9CZDltFiyLOoqk9APdcsIpt9SazQLNR
YrqJodc8lGSrP3YN71ATW0gOCyVm6n+prva79myK4dCCYKVC2L9Ir+2G34bJm27lVBCwd1mtV/fS
55rlvjPt9FH6IqVdgcBJnzVP8z4MyA/D8OLZynMEU949gM3mXPggUsUog9rg2uu8FBECrW+O0jFa
QX3v1W53gEmL5xERvDi6UDmqmtkheEGYjAXHFuy6AGDKEitXR0SuSsLwOvvqC2vgGIqhbZUg8Hfe
EMJDkAbFnWxUC2mouUVAVw4RNH5xNGUDNY2qBrslOBdeJCeGTZiUUM+9rpKMWnEXhLq3HboSgaBX
h5xhDZzaxYoDGZOp7GyYto9cxz7mGqoxgpxSFQJ6yHKhFSxpLZfx4ka4EMJLOZ7atjo0JsXLYTLv
C/L/sDwF/b1v6HzeRM9IbmI0AO/IKb9YYr8YxKkPfyAZIBx92dZUMAAm5bR46yspdfqxB08gBLTH
wWud+0k0VOWiAlxzOpZqkXMfZpZzb2m+s2/HxFktNlNTtAsVTmdpklNlLDQ2qzbXQzCKrCadWhBE
18sstuUyXk/FcQ83zdkLnf5IYTbF6Wk5f7J55N5kZsd5pBi6sFFRtm8+jL3SPCWmsw9UfQZr0gfn
FITpOpJD00m2aRc0B+mNqvFb7ItUPeicDxWfXhkFtwrE92wIEa1g6arR8h20HNFeDue4AkWphd6N
HGo1iE8l/5QbYXfLL1V6nYQ+C8zDMDVsZVRpWMqqrsHzy2HuQNipI7htVnxs7bJAaQE6oGNTOvme
m67xRLKBOzlEAv+KbOi3IcT/DkfguHaQ+r57F2vCE4AWC7F5iso7j48bine9TavOxrkXjezJJkKK
6uxUoV/BgY5HAW616o2khXCTYVI3j4bXxp+GpPXi5zLv2k+l2v3UumjnOlX1UA6q/kxZOvDIuuFJ
MQqN5xG0xyawBn8vvZHJfh/VEgMABsETyt/nxAcmlYjgmjPEe0rAT9Ip58fVj9RlNyQtYRl/CWoF
hmsRrZQQ+88Qy6uWpW5SvmqPsqH4SrXCx8Hqy0eKOWfOklTILmc/SdduynY1N02IUV/j277YG6Fl
3eqO/tPPECQbBy29GwrulDxOwo4PGvGuE410jHluH4Mx+9Da1S+TmJDnbnlT2/H6Gt/ZwSkO55tO
UpQK8nnZW5r2D7Yps/5T3DItjvn8F0o7bsw0SMBK+zDuTCYVw6LmVG9CHcYgGtnrS/IkKzl+5wYL
Gh3CyL9I+3UFOeVd3GJ7E1PC1bHj+/BTUyudhwwu/OZKyxTZe/9qcpOzoZHHutVfA+WKy9oyzggV
a1txV4GpG42A9eDCKs2nNil3luCWlmOoTSLAwwAaF9swGmgYvRmLiZ00yjlLU7tOfCrLQXkAOGg9
9U3+Qyms4SJHHLnqO/Zm1qbnc/OEcMghSorxkneuhkoOlRqTHevom+b6nbTJps8tSC5dvdjKYanM
YHerfj5yZsvnv6vDj6ChIyrUtA6twCLfmd7U3SRJ41GnEgUnRTC/sigH1wCEwrkOwKAH4Z3sWTq/
NoXWwY78uwOVMU6PfeuTtNtzFkNDIUK09J9mIJEk18gKN4QcYtS5zSk2CrLUhl4XlrH1RMLA/5Ei
THLO2rQ4O2P8EJlWto9fTdJe2XVYrt53RyrasfJGX2dL/5ug19Wk7e9Llr73a/W2DPaAnNytNnj5
TZNGPUQLVBqU1JisIrsPf+bAPCki+oe/zGcDbqxPs1a0G19z07uigEkQcj/9MNmVdmfzjLax+65c
U7rvkXxo50toAs/e1SGlRE7jjJs3RtmVjREAUO9bwweuBWYbbLc+Xxb3BMV9t+p83iZ0k78tjgh6
WJTY0LxUs+KRX1tux9CRyhGVEua5KeYvciSboTTFh2aot3ozFY/SpkYQwdSzy5cbk49oNqnaaCt9
pjBBf6LvZ8Xo1osty1p3NfWA1ZeFxuS7r6Fdfl2VcrATZXLxSq4hbbkHt6yfjvFO2ng4itaVHrUH
eEbuinJC4gOZpcfes8cbeDNvYjGiTL56nGDh30GaNm/kUDac4f8EKB9zOklY2ljenU/GW06SppZq
6z3MBv26hhiaOuFxAknmI804lvpdCjreLOfothUjaddD2zzz7HCSI1edTVCK+lTtHSS3VtJ4bRpV
v/N1pMKMDqY5aQsH1bg1p3jVZHW8tT2luo1Ki+ws1LyH1NGMW/7fLoBnR/vQ2yRQ1N4M/zWV2jqD
DIVi7t485WZUfAsrClddWKkgO1KUbTJXzsWEoeTkNaq5dzgUue+ph9xAwaJ+soroOxmu+h8n3qOo
Eey4z9R7h+q5+87T7XVRBdjsrvNWBc/ml671TtJrKwmM9+nERxytUfuggoU8pkjcbAy9ti+Uzf+E
UiGkgEJD0luYlmax2XC0Hwq1o96cCGlXxqns4bL+NY3azf+X5f50VWkTr5B9l74NQMrXIn3ZiqYT
mVfZUGy0iQH8XhaTjAj0Sdt1usofVMRKm5wvhxSCPoJ3t45ytKxLlUwOF8i+oFzq1AErFzLL2XPV
pxSLOl+hsvfuGjJsU5NXh0JXo9t8aKn+tQz7gdMglKc8H3IldEhXyGJYX0erexoSPsHK2KytgRwn
u/zzlV/1DdWq7E5epm/ryqRURjCr6oZFI3uikSGzYGftxKl1NGf/zHo53XFHg+Z6DPvvFKucKsoq
PwWQG+2pL+8PVeTHyNio3y0+Y4fcdaDfKZzi40gB0t5z52krh83Y9luEmvK9HPrzEG9Uy4iPcujp
gvwKoYvzxK3yYwCTFeVGUG9VqqrcoP8MrjmHfq1SXf3DqOUvw1qct8qhl3g+VGT9i1cOs/vS3E6B
+rOfZw/mV1tFdSg1wfq2eQI6emAHY2solvCf2WRKr97IkWyyMBNEFvrPeDDybDs6R93moJ9jA4Ny
GNW49sTDOoUx1UASiEIz6TCRcrh6+aqZlCiJ6LS29G2pD3DPvrq9yjLKjVzxuiyVtasp95Vti1TM
uk/74mQlGTqByMVuZvDn31ULEgbd+6rMg7WdtTA6dbWbPxmJ8R0Rz2xfBgE4nS4obmTj+mN7Gdw7
OZiaquo2i9NQAm1t1UgsjV01HCA0/OjnFcWEXq2vPN1RblshGEI2ILjLU9iWLM14Yy+rPDBXgwv5
ZNR2nBsQJmfBQNsf5x6lS9IX8ZdOh6PSttxv7RDwQ5eU8MT31GV0Q9vDGVF436AJ+qaVff1kGlNy
4lFJ20LxPHxLeDxODe+byUkdmdpSBQura4/m7P6U89gH8PNN2cnDSMUj+YjO5Hc3sq6UZOr4ZGq2
9pWKUrQ7gYgc5dZRNhlbodAp+ZkSu0nZRBVln2pbIRCeOy5Mw+Xs3JSevZGbUDcWcm15sNb8Vr1r
kli9Kxr/Sx0F2lGOZCOdceKvBmrjbha7oevmpSuNuUKqUm28j/ZszDe2H02rXkVUcIZkbuvpo7uX
w0yxPqDqvEaNFU0MQVtjanHIu6aHF9lL5jBrVrIbBG7SrBaX6rZsWmoNZDhT3gS+dJH9W5mt7cHm
OI+XWDQBpzD5pjaGz05hd3vpQH3LR/okKj7ZZk7FYVmHDX/rAfSQ7IaCdicWohbiB+dybQSTz3V8
DepIuWlofUGIJTDTEhXdwOemsf0MHTRG4aVWOCpGz3XWD63Q7mmAy/OrHhuHNtP1D2rvv3ihvotP
04AyHM8J7opauuD77CT7OjbNf2DYPzZxxyEfJA1sH/2j3TjFvTzIT/VqXqlBHp7lMNDCcFupUJO5
ifOhGWf0kZL5q+275S5tRw4fPaf+LOxFpU9fKZmFlpWPMOmddQVC6lSoY/TZdBPIjL3muZtggcyi
/qc0u9kQ7ktjXFnZwWaPdoK5G6Zm0TN/H07KOAj5QtzX7jU8BG6FdDjkua9z3q1zjdaQF8hXy5qB
5zw41EHs69wZLkpQDAjeI2VlDdpdh5a5iZgvNulN1HG4yKao82dlDJx90sS2fyNtUIOAodHLeiVn
ADKJOJ4Wq1b5nBw08j8l4q9ofVOTVKbDLnkt5uIP6Mwr6bWi+EvRqN1hbjWdqgYxIwpbMkGlHVGl
9xooq8Cg9LEBmH1jG5skUFv2PNCUPITULUmMvVIn9q6Ezwy2a11TN0HQ/lOWHOUraYVOIHUvVFb8
Envn/4rseze8OKQA/NUmGDLeOdzcofh1WUZGS5X4q3D87+v/aZnFdpWPf52RWzCr8N3l1UTi1URC
HlpGL6/VCvXHwMyNlaY01YYzhuIehbH83hE98AUUMNl30iKbOURFrh5s502ol7YT+6HDdcrrCmM1
ZdzG/G4rZ8qlTVftbyfOsqTJzPoQxQvL5Bg5CuPdHFuBt9L4Xb0p3WGryaGcl5VpQTpTNXdqQNk4
ZX59d4lAhC6vTF6del+HG/7c7xeH13b9ueHQ8foyTFWIgCkbhJydh4xjp87joFS3KvchbTzzBtzL
SfpUYSoGB6IOY+LpSAyloy27YVtrnrfRY57D1+zg/FWDX6hBO9cY/qh3NuQ9F7kKd4XuATWbxQ/2
rz3C6nLjuMnBjTrrtrWKlN/XjBSo1qhAdGA2uI1n07qVPTeojWPQtk/XODklGNJ/5X4+HzL+GRx8
M8PhK3FoGyNa2WJVGbcsJXChk1MWp+slNbgyIqqyNoPINg59F1CCV5YHOUTrHCFgi1IkOXQzqD7q
7gnBAPeMvoRzbd4NpUPaei+OduUUxjAPgv0z4iFdoW9TP6AxVz9EMTkvs9Sp+BqmmreZhjqTtzYZ
zK9gu0kH2DrkUMbJuW3Ms4fJAfN17rv1miZs92VDLbaG6vnZLPqXxuuc88BDAyXwMC1RTPXLISTL
K4QQoOO04qaod3CXwzkBzWClVcFGrvCmK5eV0dLjwyDCFw1ppFlFPArxTSQxywxN+Db2LpRMc8g2
WKill0Ombq5jqlDdyzVq8gIYLOzw+xuPJScVYj6s52y/qRPkMTzlecWsfeU8U1XI8xWNlZQKMsxk
/SD00bVTMpbRJaLOFfZ54xRn6S7gjPMQO5RVzWVlncjZ2ofAHB4VY6DKGlbklTH37Y4N1PQ14RSB
+tPpsx7AicAnpN3VaX+153Y9X+1Dpr+xy/gZOMk13kw75QZVRShZRuiThqq6rYW6bpqwPW7LKTrN
Qnt3cJAW0BDQ2zVCbNdg43LgGxVupDeAmvXi2wk/UGJulU/2vapEh07EIn3gntzA/wiF6fzQ2L2x
ampYe+CCQ8bBMr4ZWoc8RtBH0JmblLjqjb5KYy+57aMyfUJx6a6CTfwLMKt8ZweNAsGaV37xqGTm
/Kik2A+NdhL+qCZmN5Ro1jdQVyMgVCECNLj11RTYIQRFZPLrG61WOEvLgGfLYBkjHXIom9Khjt0P
UOQJQsH5sgTKniIonYvhx7K8NMtFFtsQRl8750s6FvOuNppA21WzTdGiwnZtgxBpteY+2vAYJVxW
nFSXsTO4i2denO44QMpW/9cssFTxyfCMzXURud41yEz6T5pi1IfYiKPbpbELUNTDtF4s0CNFt/BY
opUwR9YzR5LBUdqWENlrSnde+5qmbBaHNrlM49Q02Ft9Rt2huNjVKLtFDbID9qaNkZpvX4XhcBTX
ld03t06GU+BP/clTnZdG2uRQOpbhm5C4UtLVm/HrMsrsm2sfWa219C6T/7qWIy6stGV4QLP5CLXH
vI9GJ1zVgkKrhdkfKgC33JSKZ5zz0IN6S1JtJZBG3STkd9aTFXHY69eTisolc9SCP8o062cZAv1A
BLMSAkxBUFqHMXUcnh5r5cswaEcq52DjVsOR5JfgLhf2aq5+GglMHVEc6rdla56asNsNSn+KG6v4
HmZuw6+koXyIYrPajI0y3NuqFe0duDXOLtIT6y6dSqTtdMjv2/Zb1jjxB6NUnPuCQuIcurcPPvmY
5yI4SZdsoH4A0qw26AYSzXPFQ9OYKzR3f1RoBT8niNuiXKGs5chCzOjZGfmSuUm3mXjW3jjGylai
5CkIu/4pGbN442Z+u08zu39SiyK+4Q74UTplMwb+V5enxYscQcfh7BuT2s1Y5VhozWKuWMxzwpfF
5ibt9hwE30xdS8JvLniGESQ+PQzZYE7EEOaTrdPq+yqFDSiKlIEf4V9KPFIYR0sbiJ0t8KWLo2rK
b8i8OFAscwqgZCFZpjG5l0grUIZ3VZsl9xKEJXyNGElfEMd3jZqqq6nlqcOx2pJ0YaKuwOqXj05h
Fo88S1Mskc/5Xg6lwyioE45j51aaGquvL3rrPF/jxaRAEXKpAZuedOrjdD2Y7ffYC7qzDCGT4d61
s71eJmhqu1a5SV4azVwlDg/BSRn1FlTBqX/0MuUurgOFzRLAz1sky/rbbGjI/6spRSs+VJ57w6Fm
AY2ieu/7msGb6DfrygpJkYkf01RP4DaOkf0RI9lIZyEilrB/b5t6VPjGhuLeRNkWtgs7IXtqF7qR
7RRn7nkcw+oOjZJqjUpr9uM/R2SsMf6+RqdVaJIYRXCokrR9aibls89rvBRiVOddeJiHUVsritk8
GcXYPiXpZ91Mk0dpsdAYQcnQGnbSF02ec2uO8CQFTfuQxjqw5sq8ZW+KMnfW998HfrJDS4k/t45n
7BrPiI5Fotq3HTcDe3D9c83PXE25Lt1x9pStWwKARPXdhQ5zRmxpbvUPE9RL16He2/qHrvedN8PF
K4P/NDfn7O8A52026+1FNp4K8wE/ugVUjr9ssqd2MF5wFOyTBckFwHPKkNVVYZbcXI2dQJPGnXPI
bGM+zSXs2JKUvUMBid8k57nXZuUw9R1Q/VyPvqiVsYb0M/wOcBI4WOR+0J0YicQSDE7SQ+xqRLfW
oOi3CQwyFDfxNblkQbm9Ou24dY52oH4KKWkg1eN/LBpuEZ49d/seAZtN4c3GcxWazZn0R7+SQx1y
8PuoSRDpqZVubRifNL3snqSvhmAhUarwVo60cirX7u0ccSu/hwPHPU+JkqwBACAvMtnTTV/Nxhq5
pfC7Yzg7npSsT31bwiqiw5BlT0r4sRSCYCJAzkyEMEk9wugkZ/JoHX2fK2uXT471aRiGct8n2zCA
+nsGMVz/K6rQOZxaTflo98P32qqTOzlS9Y9N16ofgNR1DyTXbtK0QPm788lk6mmwlkM9H7I9UGB7
C07vc0Z9/LGq7XwGZa/MhxLUtZ5yNKSKxgpHOKdee2MGUwabgWEnHbLRytS+xjkQfpwhDVsv89OG
JAryR10DA4Qf7pwcFa3R7dgZ11Ny63Wqzh0z1R5hah7WSdm4vOlzsGqc2oSOyxjXpRsUZ7urKvfa
zfyyOGuuxRG0U8LIqPzoDNi5OXArkBoagYFP/EoVxoAsTtcOT7ovNMMzM/6R+v6ao8funyzu703I
qL7ME18Y06jK+9ZLykM/2JwRapl+a8SVugk1EvZwdn+Tkyb3WMJC9NOxhmwVqnn9Ie8RWq8dv1/V
AQrg5Ad7GEX5zjWTWR/axO6eOZMQWmNg26W3LsKAJI/5QzqdIvCeeGOkSzbInX9Ev9u7kSPDbty1
4Q4gzsTSUBf/cS3prJTZ/X2tCMET09C8G1NMlmvF+nOQZuZGHrv1VpeibhS1L+d1b8b9qLjrrINx
qBHP1q0O98cMH8wBrgjrOdViZ1f1ebJtxbN2H9dQ3yrcgXsxVEdjvuXUmrwvI0Ur9acxeZAT5WKO
VR5R8Bj4zcOPQFBFtVbmneVaqjH++UrBhzKI+OkxAv/aBHprAR0Nk2jX9U23kh6vr17ccniNUbNG
O4LzOC6T45KdRQB/0EqbDG6jNRi3s26jbQaMlVxgyv1VmHxBe66G2hQhy0T3Gp1FgGsVLT7NUOSp
rvbFUkNgxm3n74agmL4aM9xTv8xdBdOuNKvOH82/RctFcnGm91u0NIdx/C+vgNt4VN3+wM7J2iew
0T+bU/Cjt+vpByQhj/+HsPNYkhvJ1vSrtPX6wi7g0GPTswgdkaFSMjM3MKqC1hpPPx88qpgku616
A8KPuyOSIQD3c36hIED0YojIhFxlqjA3K7Y/7TQt5AhkFjd958Lm9IICQHv7SY+0YalTgT+xmkR5
VVWa/CTbLbjxftaFcvuvLK2x7cqNPzK/OOMr47z1osLtqCSrbZNP3Vbo7BzsulWOXeeK9ZT39RPC
5j26cvXwNa/0+cZj/EFiaIvq8KLN3OmpA9iCPokKxmt+18wKuMd/iOOhdmqMQn3yHbRge9P8c3yI
UdTH+I/4PL6bx3s24+X15Rv66/iP1/W5zm/j5d/z6/j/cH3591fz32+P+XqggPKku+b3QG/7ry0q
0FOc4A/jLGDShQj+m9mOlIH4in/6tyEy7AMitx0LTtPcoR4UbTzHG9/Ra0OKrVI+2QLN43KOY148
vqPIszR+xDOIdrf4PH5yjG5H9qRZpBiu3NVGXFWLJFWsu7LXbQw8OrGSPfIgOz6a8qyqdab81p1H
7aENhmH3ER+13iRTFqiP2Dqjy5TG4q3o6meHquof6O2mio3eWDv1uwGPmuWADMsmKdwKaT8O+GlV
R9mUZ/Kg9JTLfaOpUULhkaRA0Sqm5iQPceE2p3A+yKZnDuYSiZdm9RGrjJY8tmz7yhRtdMOfFnKe
nCI7xgJVWTidFfL+tvrWTTpWb5X/nDtmeOx6W7vFxwiJkyGxsNNUcSRhb2Ccux75lzhJD6Xd4qKe
gObauhnu3mi3K0cSvfDmbKjIkz7r32XT4xCyvXFztlv2+Ig7yPTo4F0ApbTDfHGOQbsZMXZlwRFa
0PwscYXcNj42g4sELrAMlI/dqlz6gwOjIBFn2WuFM88KlNha04PpsUWIa94Ns5hslrqqu69RMH7S
0CX8I4mvNkqG/sKywEdMM08QWf11m7BuETmwg05t3wUMt36L81xwRgJq3mLqPVa+KHENO9UOQAZo
CLupZXGQrYHUyEWelZe6K4fbucIzdmWKhPdsAAgEhx/WUOpDPS9hJp6qrBjybdWNLJkR1FtSnBxO
JrStDC0olH707otX58uhGA30bgtl7atpeIi1fnqozQjJWYTldoNqumunCeqNM+AYqyn+8NLEs+Bj
kwV7EbXDy+hE2oINYIYPA71TGfNEwQDPSMMBl5KSJ8aPAyaQfzbZH0UHxS3Ro0cL6AwNqnuu7XbJ
WoSqSaRx24h9PHHmJjx7RO+6bBUNOv8l3Z7VNXOwxKTg11ZRi9dCmT3E69i9UHCr7gzQJXhDKR18
ySDYcPFmUTawIzLHEffywOL+oqsaUoY+2mW3OLIDhlJca5Db93kCMSUUE7Lbf00xwrInbxi8foQm
RDp3qk5C++My1EkxtuHJeJtaI0y5TKY2W2keRsgVYJxTPAn9E1L8pa82n3JT+GcHMc+FDKuxwEHD
sF41VC2p9zsbLNjBTcUkFFeKmOHKarav4spVVm1UsUfKM2MzdVp6cWI/ux1SrE4whkYC2wKKcs5B
Vm5VHR82s27HS+p3FuwbzX5HonlTGH7+Pe+b17zShhfDVvu1IqL6iMNbf8ybvFz1om2eujL1VpTI
w12thdML+QVgNH4F+aLXxpfAad8VsCbQBGmpvsn6Ju0fjawxnlSwU3y800uGM881mNwHOaicvzJw
HrSFHaK0LLJ2q6hDvCkN9PvgvgzPeuceFZ67ny0HHUx9AJwThrhOQslEl27om8/lCIUutxPnfkBZ
7K7XwAGMILU/lyTfdNcuPqG8n+x82w+3dWM2b3PJSA7ApRcN3DHrDlUnxKMIy5eWvOvWJxewq2bh
18bVtKcZcbSJKzs8YPoLCRIxqyVmX+LLoPxRCmX8BqCUux988YfAtcOdXoT6zqk99b7x0fZGeGz6
Bn4IAS3la+U7CbibWlx9G9vqurOxnAXqkOV1dOfOCtLy4I2TegT7k27GGVrxEbudOYhMOw1fqFuP
OQ8MNN5iWzcI2j+uw3tjYYSKvVpZZMPBn2xSi7+fyrY8CMMYDio0kn8fpDaKStnZ74eDGZVcBQBj
AEYIqQQVkJkeat3Zr0LzvqiG7hq5nyNDx1Y9SYPs6I/eg+yz3ca8D4pO3VUZmNQeSkG0jM3AWHe5
pVHDmts+KrNLbs05sm8Mdw00Hgtnm5ao/I2F0HZTRUkaMrvNOlij4lNP4L8xsOzaa12HwP7V/ixb
CN6218JyyDBnsVjLmDzMegp4FWhnjEy4lIw1nnhNNaU53EaYryL1D2QoJrREO7hbOVgLvGNm/GMp
7Huq99ElUV1MZgLnPtVL+z5LzeaAp3a4kE3fHsQFN0VSeJ0zfa61/jAIkC6KG0+7RjGMDYsO9Q0A
IvKnyr4elHsyT939YJfxwTGFu/A9/w+jiOcl3+xhbT5aJWuThrrZYkBB+VnEUbKqvbLm9ROMAEAJ
nuyaBYttQ1lX08q5awO1pmKbdxdvtitAInZ8bFtQgqOhpK++j22zbSNUZ1moC8Dzvi+8Ov6Ci5+/
6FIDY48eSbXYqQVmEBHQDLtLn5CLxQurjez7lsTfehyAH0Ib1zZNWcPGAHiwszKh33Usevd+x9vo
qPM9QrWanTH18Qn6N7cia4gvWC3yWGQXcD/OZialX0yP2JuppEcwZBtsx0R7ZdBe8U+IYRzyo7YR
sm0Cu/xmqOO+yGYRfs+EMdxOWBykwbiwOs1+nizsccO2YlPtVzCkRbxya796BYGEM4SeIz6s29Vr
kSzYC/mvo2rlR6REkqUcldhwvvXEwXZknoTky8pJMmRRRd2dzdqr+E1bFVaopfLiBC6kSJfsRC66
R9NXlup4DMxzlxQhnjVDdhBYKH3Vi+ybqZrRm6oBXwwjB19ZzaLumiQTQFkLqYvUr87Srkcg2m9b
TlnoC7Wvu4sz08gkk1YybsFidsjhdw/OTMeVoT72UWdJOnFwnaR4nOAuHjCZ7hZlFXe7AUzcBnsk
9RI3YYh+hXaWLZCyAFPmA8qFzTZGn5gnpG9E61LvxUIpUusBORaxGAfLe+/a8oILhOMveNRas6At
r3oKsxjmSJmFm0zPeVL2eqwAjkrwdBWRDTGjsU+kqfRp5UO4Yp3YHm/NsvPEpjERZHIoS/MxRNHG
iTVVPahxjc8WMqOLRHjlSR7SuXhT8c4Pt2Cc7VCvMY6yU00N1EfIka1LEzOPxAEV0hh+dE70dGMp
SN+P4MD4GefGNepc/RrkXXmGYIiq61+hej5rUJj0htG++4gPsWIsrborNloY++hEY9i5u12OOyLY
ndG8XUpeGMvR9lhX/R9aPaGtPwT59/Rc907zXYnNdmE45fjoVJPL/9ToD+xs3VXf5F9YAVi4aFBC
7tQsoBIGxU42PzpuTYpXsVtnp9/ig9Gqqwhd7ZUc9nHIc1IYRnaVEcNJC2c1jFq7FIabrQfvoAq/
e5CHwOGt9USn7mUTpXINxV+UeIa6e1D4Fj4gc5ltfcfBXX6eJWOoacJe1yL3IMf1DcSXePI2twnz
sFwE2aaevHElZ/WV0T1UlfqCJWl+lKHBwWu2q6OznAR2L8dtJNgVVCjOWk8ibtRwrtSrnmQssvzc
PcWb4qf+xrB0/0BaWXvQJuRd5YjBrr+Q3VIfa9Wp9pVZ9xuvwStYzaN9nRemjsmL8M5lA9+/dc0j
qiRIuOIlsDKNWaQKa8IVMrDVnryl82rxcAkL23gJQi069mDQloVnOa96UHMrVKuIXXZuvpge9iep
EyybHMS8pjnxvk517Qg+LdxGUdRf8qYp1qiNqg9k662lUdfRS1mGGvoyKbr01viuYAjxte6ifRHr
Os82Z9yG3uTBK+HQBtyc3WwU7G7IxlsewvrJ+OaZibNsJne6K+POfg4Tax0UE3H0V7bahG6qmenD
WybISnfIunpkInAh1ymBzNPHHFhYUAzFpS2m6t4L+s9yeuEIa5WayLILqtdxmJ5INut71wVq3hZD
d9ZtO1sHuO0+maVmQmHNws+1hXu03PJU/T7seusPRA6eTSvO38I8L5dqrYmHbBj9jbxiz9bjdkUb
3dazkvaYTw1W/lQOgwm0Xws/m0F3ErFgE8UVM1AV3zQqXuPX2XtGF4HzZoU6n0dv6Uc9DYzHoAeG
0Sf2W68DZVFQH9gbqEg/qn7CLhKBgqlQMwy9shuKzs+M9o47R7uUKDpQre1yzL54ThliQOU5y0qr
xM53afZdglhS3+OaTL4GDHVjbEMFi3DZO8Ts0AIg2UvZq5eQ2m2ohXj7mXeKK5wVmsX+lyRY8/DX
vpSt1mDalapHM6yTy6gY2UxVG55mhFmRi31VW+Mze/3i4IsoWEtg2a/xcI5LINqv8YL1wn+Ky/HK
UFRUJFNzpyaRv0ldLcCCXo+eg05Xtm2M/oHtRfFzL5TiYAnML2VvriUK+46RJ9Lc67oCN/UhOU3a
XMRp6i8S7mEoXXLoe2QKPtAfMka9k3L8D/SHMhjJQcYkQER21CZ1gRpwqK0jdOzi0HZyJp0yshKJ
t9Lhzl4LC8uT4q3B8fqlmgX0SQKicDYPTb6b8abNQTXKTIExtsZZnon5DEH/y6BMyUGGPuJ5ZjXb
/scs2UFB/M+pXmP+NEsE07dqqo2d0LTo0qaxvcqh+6zMApV1GZMHH2rDThQurlaQeC511bUscOH+
wfMylt0Ud/wPf0zBHWzrlq1zdxsnr+V5kCabmbjyU1BRPWtlT+AdWrMOlVVn5NWuQuh2kbh1gOHm
/AoxryCvLa9zmz2/glF09ir1NPJOeuveW5MG004bqm+u/r3Io+GLWWT6krchvVBaNg8BBmEbgd3u
JdBiE4+02l4rqcvOUuuyF0vtYOeUot0NczMzK6SXY6c6yF7EHDqgTEF/HNUwezHb9N2NeusMpzt7
MSK28vyqDk3A10ZNeNV6Uos3MHzIGwVGdI4UN32EOXSRcdPJcxAakIYnHJXe7L5Yja6VvWD7btwV
ffjndC9FYixERf2sW8l/nO4Danmzpvw2HRF24863XbG0Ux00hh56y9gl2xPrI3sBp40+1e2ri6jR
c1PVytVPKKSnTvSp1QPnQIqnwdOmiD8N7Fo3ql2DluIzWbiKVW/F6OEwp1fBeWhwZx/Qh97VIxZJ
ij92qyYozJcptP4oEtwpyuQeajJL7JmEAV9jEVn52dGN4SiddqUf7xzi+44dh/mXRe+PUFXiWdin
kQeEtWr3VVI+RKhTq1s4Ac1PTbxj2j1WUQ9lq+bnIK5gGHpuutINAwXE+ZCm7XuCXMp+7EqMA8cm
Si8aiuPLyLbbjWzKcerckY6CImKlZ7cLVEO1cvUEFF6nj0+DRxYh0utXHAhLKuSjuQKNNCcUENxG
kzs5DTzUXswmWcRm3LwauqUevMFRlnKW74t2mZrYRMte9XVE3u+VREt4TBOc1OB4N6zeo3Q11l5x
qEPVWpHWDDZdwhMcjYHOgsfIDsw2bqc5Qt01gNwj+CGyJB3V/zio070+y+SsWHs7i6aveL6jUbYk
+xg9O00MMguv1O9pDVLPs75FwBBIG9vTo55hQzsMhn9nmPDZkIoI14oN596scvyKJtLNVNPRRzS/
9NyFKQ36SFtim7AdvMLew922znXolit3TMRrJcyLfCEjDHYxXEis4XiQFuoE1CD3oos8s+rym6IE
NoXAX+Jl1bgY2OMunpL63A0KG85ONbtjZ9X9UZ61WfTnmd2byp0aAhVnwEf4t6G4o/e33rabdVWs
gsRkTNksboN052JldSub9XxAp1JEr7KzmOEiebgYEyd5ksUvWzE+s1TKTrIL/4BsJfC32MpOliDJ
7Vpl6CqHdKCcHMTCv2JiZ64wagLaFMJmlzFvPiPvvlZUQbkYl8JbvPREveuo3i7kiI8JSYi0lGsP
JSjNvy4SpvwpTojIz/wyMi5nxZ1jrNwYO3LZ8dPVeUHjEkZqcc9Won2uM+cUjh1IkLnlaOmzoobu
WbbsOv/mpbMmx5h2zzaO7nhNFtPRnJsFeOZFaTg90AlmqojWLIXvdoe2nrrnuAvGZYpP3l7OJeON
tWRkTDs5d1C5YY99YGxvf4OGwojX4Zog5zoUuTatriYb2dvHngn0cfbXK7HgrFILC8WuL148K9pN
qrDfLUOxVgngB8hDQfEEf/B6i6PKsYrZzx/VIWseHEN8lnF5nXCsUed0m+lqZXCvu2Zy3ofW0Ljb
NtUlCGP3bAnTIg2hoSHYpMOqHrCVLJ2gv8LC7K/KTM+veExOqgvk7EfcFGawonBpskJjhOzwTQ2z
igwFljnkF6riIuw6XjLMSu5kLDXiaMEd01yV+yYC/K2xil+Xrhj3MYXNpz6f7puqxyeoIRc42nX3
ZNmQEXEIOPZz6xYKUDOp0JyVrQi+Gl7mSX8nm6MXZWs/CcaNF4NBdNrW2mSSuaMGXrso5lPM4zdG
1QXzEoZYO7N7NHC9xaqJAkA4Mw5Xm+Jt6k6HrLCVt4ZbqpmyImdrvUNklG8XiMi3JnV3mKjlzzwk
6jsUYmeHXeJoBH0dcb1RtUezz/JgNV6DstTuQpbZdzo8GaclQy64aS/MfqgeMiVzd8EYDdshSsan
VAxfSf1bXyOL+wh6CZ/ywkg2DsiLA8n08IoELnIyVmx9dbIHSx3aL43A4tf2rOTsaoAC6hrUq2Kn
xh3aCPXCY93DbY6mPHhxb9zNiRng/nPwp1NXRvW2TDfUh9F8nPsbU4uX7rzVZHm/xJDAO5K/NpxV
b6vhKlQUe9WmjX3GwbtlzxPxawmKctfpug2+hg7frAGMduYASZGb9U4GqWg5t24zCCCbuFa3GFDq
WrUaeieqbk0PeOea29lYCguvsUm5Gw/fMXepsGmIpgffZcOJyMpZtuQEqofqapi3qqpStCkL23ZZ
JnV1lUM8nmH7KdeshY4a8IM5H3yB+Iafxe5eNvXOT86BuoPxfIVyT1q/ejFRX/AXEOcfVP7kt8CP
Y+ySwvxRhbuyVlMsBgpUWfa2NwV7dkv+OXFD/JDIvTwGfqks+OE3712Z/HlFQQ3kryvW6GZt3SlT
11iFip2hxWhaVJX3ihDz98rSq2sAkwC7R/dFhkddJb2STu7WmUcVtr41Rag9sdueMH0XJp818Q59
3NUAlvuAM1X9mqUr+W+YHPvB0tnyQqez8wIudjL83MTdUllQhLKW6ThhtNQb1TFSIJxuxvm0m62A
5KHWShvvEMYUCKA0Cxn8GKOj3Ls1i1RdhhlpR+kMrIlxlzUUqiJ+kwsTjObzaCeCOtAED9jP/XVf
Nc5LY83foPwTxmLu2e/DP24tQJu7mtXeKjDa/NNYpg23Vi/b+54SrhzP6zZKCe5auDh1pR1PKq/v
tnxl89cM0ZN2TtwaUGBWcRFj/4kQ7b3p2/ECa7PpcwuSlCdYmtyLOE4on/qwFX9INcozKbh4U2W8
9bDRZpXrbT7GdVGfLkMr1ZcZ3nx9m/XXcT4kpUMe3S++tykaILIl47ofwiItR9ai6C/fhrlJVV4K
81WO+gg3IwscU+Tp7qOjLEhgRTYARnk1+Xq12mngXfUs/lz0/trg1nBO6gGfq3YMHzKwPEthgUId
KwAMfZCX75rWvGB6GX7PdKqhouWu62rbrNUKtoCGfxBOjamUYn7Xx0B/dcsxIIOTDk+ij4dVVpTG
tUMCZiPqqD61AkaJ6I2Z0Nl3qw+8fBcM7dIpXCh6FMyosPRBfZLdNXxQnGH67zUbxG1JOhgpnjzG
Ji6/n1oLHx0NGFemFOTeY4H5G0aTfNphc2jB473CzJPDI/Is+7irg2VV9/mOuxSyi3VkrIL5hisP
TRMVwa0dm1VWLfQaJvk///G//+//fh3+j/89v5JK8fPsH1mbXvMwa+p//dNy/vmP4hbef/vXPw1b
Y7VJfdjVVVfYpmao9H/9/BACOvzXP7X/cVgZ9x6Otl8SjdXNkHF/kgfTQVpRKPXez6vhpJi60a+0
XBtOWh6dazdr9h9jZVwtxDNfVHL3jsfnYpYqxLPBfsITJdlRQE5WstlqprirMN/hLacXZIJ30b3o
KFt97dlP0N7BG916dVaWSF5eZEcuBqhVZY6umYNQl9El67bRi1ffCZ29MyXNSjbRGsyWlZNGx8Eo
itd2BaI6fY11ikHJpCVLOUiNu27lkgrdG1n4nDnZeWqG6qoZXrFz/bxbaHoOfVwGs9KBrhZ4R9ki
pVpdK00Z11ntxiunTKtrbnef//5zke/775+Lg8yn4xiacGxb/Pq5jAVqKKRmmy8Nyjlg6vL7Yqy6
+17Jn6UpvJ6BKcom09pIi/moU1/kKHYTCZtpdgS+ln0vZs6MPJid1uLpE38Hmlfd85ETj+L28GOU
OWdKfoRU3zJQ5VXbZeFHw0uCbsXkUS6QLbDBkFHCl6BJ2odsciDzMsZXvPocmQZZket/eTP037+k
ui5UzXA1VTc0eHjGr2/GUHlp4/e2+XnwvLU+q2Fr84H9U8vijTMTiSIPhMFfwdIZglVFkeOnmBzd
UuO/i3PFgDM+z5ZteRYMiAOrU0oKcdIRiGraDTmMhIWAFZ+rIEluh27IIlTPZQByrKoip8Ao2fYr
F2y4393JOTJ+G0Ih+BlVEh9dhFpTF7mZwUrQsSv9+/fJsn9/n9irOUK4uqMJzdHV+cf+049ZAA6d
OrbUX6aqbjaa0aYbgzX0nnRv8hz1+cUxIvVz5qQUolozJO8fRJfATZSF7Cgc4xkNYu8RWnZ06FJ3
XMdDiR1h1Txi0oq155QED10TJftbM5hLLLLOopK43rZKhEFPkLRwVX/0yFrMiO593GPp9lGZkWdC
0e3Tx1w56+OiPw1mvnxdOeIj7g3AfpFY5L4A5OWuyEb/zoaRn9/agY7dJ+/WVvZa85CPcQgJBrcZ
rpzx0Z1EaWYte134/+VuK8R8O/31Z+3qtqabwp6TDI5u/foJ1apWo/sOCb5TwnLTp6qLyxI6SY4L
8ZR0DPt3LOTOkVd1x6JxETPo8ubVrkV4pydddh+aUXavJbikJr1r7GXsduhgyPhBgXHrPE7GEAFO
yfF07VY229HK7vtCOCSbk2Yzyhf3vILid152a6gzHnIh0LljQ8+axVAp6FfrMaclzANSyU69jG2t
OLpJAV/op9MGYeZdNHlXT61hBUQZ73ifmDvuYdZxGsp4O/R6eMmjRKyB1/b3EXeOFYaV8ZPfkcoj
m+G9KEUPFW+YlLckCL4oKiB9RThHdLmnJzhrD5WhNbsJABnp4Da+CnLCV3kGp+gbF0DB8kcobxCD
jJr0xXCnwblNKEofBmsKfvZjftNBv/RIV4YKd618FsabrLyMP5N+gsBtI0blq6W9NMweP2RhQo+e
z2J7QtJentZT6N6Csgkg3zg0f5gxNXJ/CaY9ntOmydptAqDe8uDHO8MZlT1F4Bilb6XWl5oTYJWA
2MARqwDvmChNd0deHqEAWjJu+RV7jZ9OAX+vUa2fDh9jcpfF7Uq2LWF9iQy/3np5sw/VIngO1LZY
mdQojvlkOGeXOvpSn4sCbTobbybmK4/ifEOV1dhjXE4d2Wup61bWeKMzSAbD4PlYGTpQXmfCw9i5
5KNrYFmyE5BydOkrdBFMbyqWRpWOi1GNsAmbB+uNSzk6C99t3W6Ok9urZ1Clfx6yDKMecgL2lv38
JBZ1l6rnSAO+iLz9Ro6ztO/q2AQXu4md05hhYT94VvDu9rBj4tFkW9bV5tUe0Ltzcz18r7ocgpbn
JOCIDOWRctzZ6DzvmdxVt3CjA7W08ax4leqvOzw2Kf8Ct3PL4qIr8CuQ7sViPJ3KOxnLwLyiCaoV
FzI6z32BxkbFTt1fsxUmAQYGdjci5uyvC5PFrZKBH5Hz5BR55gYRhKOE/83HtSYH4fyEH8s6CRLe
2AgM3tqYvGBls61Ya41ghYO6/hk2SH5nepV1qW1hXcYI1OHfPznkcuKX+5Ju2brrmJbjasJw5DLx
pyeHWUa4GytW8VkxomxpkxXa5mWBtyhAprfORMEOXbuX3HHaO/LJ6BfMcSdCKVEtzOmSTIp39U3j
W19YIz617F9YTtQHUwzqp6gsFjIeeHq4IxtabGRTy7AIBcHxRNZOPxrBUN0uW2oFC/JGTc+TGaSb
RGg9xgtJuBGO73BPie1PPfJG8QyK/S2e+kujaPN3f4yddY8x0D5Bd/FTqOY3gHGEVuktjpt5+ykh
nyyBvr+Nz4hLwLAbKhE6Dndh5eSPc11yVWShsZFNZWzyC6zUXUy+q0B4WcDwDrp8H7V58YhBNhWW
pv4+joq2/vtPy/m35zzPEJtCmMnnZQrKGL8+Raqy1h2qmMHnLmhxgtbyT5NVe/dRWtrnPq/6RWO2
/dvQBuAHfNeCrexoz2jkbLDE7t/Mbki2TivCrWmkzboOQLro4EvutPngUFm7k015JmOBKajV2PYh
EnF25TmOpIvKgqvEC/mKWCB2sQM/mr5Ui6Onjf2xwCzjuRnNS1BF0wVRovzZFeZ36h3NSbaCOUnZ
FEF9J5tpG/bLyrX7fTXPLH22av6k21vZG4IbX+tpVW98V6SHYIacgYFsj93MJ7Jm7fh22dR9fQS1
B9RSRmTfx6iyF8iIO+wWshqlqTbqv3Ezs+b6Xios6mPkNh+4Pxe7OKpJpiQqKYxYZaged/PQuvF3
tgc5s3ZH+2Qj5TYtTCO3T3llnKvcHPfl3CF7ZVxrLPu/fPDyg/35ZyrIUZqaauuqwWZN+32B1yNF
3fWur7+Pwq9WuVWAqDWV/naI+cKjRuK+5FVkbdhSRCerdKz7dEJ410ZgUbaogycXszOAg7IFnk2l
unXuGeEiq8HVjD1SZvKAVlR2dmzuaX5jKCyy8Bx3UJ0i1TKcO5Z6+7//Uhu/L/KFqat8nXUVJqyu
69pvS6PYMEtH1yLt3da8TzWk5lPDXeanw9CjzgffUWOBMtmLFHHpE6iRfmVknnstU5FvYrb3GCmh
QWpmuXcondA6qEBodl0yTSevG6pNgTXzFfpZv+j1sbkrQo1cvFHUO0DXoISSae14qbc3wO8d5Fmh
Rt3tLPtx9p96P2If4yisxf/lVv1vP35hupZwNMPRTXfevP+2GWJhMrFnH6v3KE2/Z9mF9Lx3GqLI
Ooczlkfic0yRxisUj8zVR0yexa0jjhoGW7cJJRo1C3kaTTOIWC/HjbyAHCw7ULKZsx/e3UjRevwT
6t2hMFAGY4DWitOfbvBveaoO9SzVNCbrnhwouAMIowJAD9wwUV9sqWMyx+yw1U63IaC+bk19HuKj
ubJAa3ZEBrbOrlWdPgnHNA7SbAgn4uzqq2azMxHRhYBFUx7k2DyNb2NT8P7OwiyDducrw6aPRA3d
12m1RTuUJ5DyznugJtjTO4DxyJDYbGLNV6Px3Xert5slzAXURbTeuVYJYqxi7kBsiHRwHmQXkDX+
pZg8RDfnjmxk7dJ4I2bgZpCf2kGd00N0RFPxyQAQ+fc/E1v+Dn65B1jshl2ArbbtAELUf88MIFmZ
aGjZvlsDyPGyDkl+4S6wjpTefikNr1+ZdW3tgrmp9GC4Vb3JTrKXRzfuvWSFx8I0nzKWTjI8WmCn
eLh9QQ3Ufmk18B9ObqhL2ekKbFg8fioc5l4nvw/6/gl3ovJslqZ9Mv1QLFuUlb8Ac4dRpY+vU12A
+sM1ZZ+FfvFUKdUnOaBTsnphtWNzj9xjfBf4U7JOvEH53IQLOSAXmbsq3GC884rMxSfe49E/Xxo/
vSfWt9YTqxh9N+gKbmSSeOmkFmk/v+fzReZoq2pRfT/OB+g/f8aqzKju5QGplJ9jcvDHXCXq6tu4
j5iIUEpiTfHLtX6/fmmDCmKbJKieP9q2eg7ghLwlOvZCcTlk+7xW7Nc+Qje+tt+6Bg5d0qkVak2e
9WaX2IFDWWRh2oErwWAEkTPi0CuhJtSZde2yAc3rBGqo65b7rqDwh1BIws9E97GLhu4fQZ+rxv6O
hUcfvLh58+gIsC8ir19cCAKnyWicR+Bs+rp3EXcLcSN+HP2qw+YO36MI6YolCxcQ5kN7kWOHCQev
pFI8WKuM9TWKYVU+JQvZezvkzdJwo+k+YUN0NAdN34ofQilS7+Q3+ZMPkRWMtKctVszXj5Cc8Nv8
35q/Xa6F0bcqTWEt5Fwps/JxvRTLsYNaYGmU282663P9ahZaQ4GDl9Xns2GOyV61cMXt7O/H5WiG
b1yVGps3Y9wtCXeXp37uPeutZdw6yE1rR1ci5GWvM4+WZ8XgA05hXEyNaNIhQUysxUBRq9G9PORe
g5iBF6bLGU1zizWmMe3tbIYLz+Pa+aA2LfyWWFw+pkZ2q5zF1C77aBRr1I2eDccd7211qpda39Vb
2ZSHIdPaRd856b5riun+/3N2XstxI1G2/SJEwCXMK8p7WlHUC6IlUQnv/dffBbBn2E1NqCOuHhBw
VUWVATLP2XvtZZ+WIg9WMD0tW8v+YnQPuVOMl49drYjg57fRXWaI5k5kb75Gq7hOSDSi1Dp+Jdbr
jX6jvHMVzXwYtODajPbwVZSWgZoGehMJKf88q4+50mCtvI5pgS4fx+AqGo20XCXy6oM2e3BVZXis
ZcQsmpbhTnbT8KiXo3Ge/YeO22Ul9UkyoNC5oBTk3C5XHMwo3Jy0+FHnHgGXf7xnGlg8qkPabiyt
1zfL5ujG4X02lqtl6/2MsdRWptSVHY5lSmeSOTJgL7vaGr5pnEK9Y/TXZ3tiIu29MK2+PiwHlkXS
I/vcusKYWVZ95S1nL0caW70ESVE+aC7w7LIR/SW2He3qtwiSEJGW3xMAZClYx5c8TbNdBk9xL9S8
eCb663454VuoS/sY2LUSQqPD1+E25mVwnIGayjjcsMCmV8wA3vsZGiOZkxKb548zltNkkZGiZjUo
k03VYbBcOcyOA6LJBzHM71lSnTQJRD5I2Uysxj9kWW9soDWUkDUpVNiDn343AOiUsTX8JKgIYTGR
mg/dJMHjpI219yN15Nrr2O+nJPzmXMv+YdFUXtwVd1mWjgfuxynEipcWpxchfQMAwDr/e+HOmx/7
itTkY5yNllsUbq4X0Mv9SlTfaiEHpJUNd09FiBmVuX0LVG7LCzFgGpMHOy31c9HzLk9FD/EZauO3
yZktS5oyXFOVUpVJmIhuMklF+b0qGq38hm8I9VHg5nhp2vYVa66VZOW3CZH/zq+nYrdsJvqxGHzk
YcNY7qfRrLfLg0FCrnJ8bi+9ooB38uNxs+wP6nDfRJp4Lia1Oya9KdbL02iVfVUTymB+1oMOaOFO
JsIycQv6w6tJjLFX2ktA0TTeE+T+bdmvSbTb6LuXYIPhazycgvl0vVHUvUtg32Y5q1DFzawtWr4o
oC+GVSgQO/vhdRQNCIDSi8lbW/WxI54ttbW9oamnr42sY9KewvEvEUl865X+04iyPW0SiQhT+ZXj
jYwoVNxKZuyBR5t72+dp9RbL9F4ZOuN+kmGGY1oMdxmy+RWGCX8bx/rM9lVafz/qTc5YbwjqjR8l
XgU/8eYKJfM9Q8MhWPGWbuNMQsmPXvVAdZlhlZVy8XtNuQw2HLBYL0/Lro/9y5ra+z3/KQacnw6Y
gaFsJl5sVw0WCV1TfHOSEGyPqfjPY2YkKJpd5c7NC3nPDMfxDCwcdGLZZ8k+uwo9uKdFeY5Uoz8Z
g2be1EaKG3kh8Yxl2yy7lkWK0IaYlqE90oqkMtsyZHBVLXjuYwS3SF9iVCRt+Aypw77FXcn1ioOW
Hw+P0njLyzB8LlS9WjtjSuaROzSXYV4UegTeIav2qp81F9WxWcxry8HltNI0ipXAxLdZ9n06r0wG
Yi+tJ0w72rnS1enUu2lJgE4dPU0DbXCJ+OItJDejMf23TgSh54Oeot8qp41EMfb+IAx85TZKNE8g
lT7ZOuBYDUdaB7DS6PaK2dy9b0KVN89jDR3GszcmfrvnJiPAoCr4mUQirZ5LjIIbgsGCnSOt8jkz
wFlyVbdJi2FTL02CRJ0c6OW8Gdq2vQ9gSa+WTaftyiMDzOh9E6Kie8KXiP5oPjmdLPWiF/Jnoj/5
8aT+hRT8R4RE83WoS9+TlbCfkkqv17ljBfe4//Jt1A/qZVDKgeL1qB6TkQ8psQoQK+T5rCxVb+9w
2MZ7lX8HSxubK6Y8sZbVqDHJ7n5qWtD/4qehVEnyK2Jk58VEI3wpwzHYVAUS4V9Opqfr2Er4BaiR
5Z77Ut8Ts8gPoDCtL1mZGcfCH8e7eatsCt4pGWTPqIATT9GMCYipmj7b0kQSLZXquBx1tQzmIlx7
JPEc1buhh3LnTttlk65xtOsp6G2mMUuf4VGZXtoq8dnN6+Cm69ovLobdSxik+b7AZ7OxAFO+yNzV
KPsVKlQWjrpdcNaDJn9oMq4gQgK2mXfbpVmdcDMvF9TupYF3uymGWt0tR/myQLlPqgR9Fk/Z9+sK
mdIXE4zeze7Nf7wupsB0szzGaIetTjyjpXb1A4ljOdLkksiu2AqvEtTi2qnS+gVc+gvOJL6fUb+i
4+1+dyYfodb8IIH3ZDcEgqjw+UGBg1LLINb4ZQqS9wdZTr9yqsL5LvsUQIUd1Q9yfqVUD/75Sojg
6peski+WIpW3tOz+8Uq4eveTYnlcSwUq0bkZv7Tol0WVNtv/mOTNtY58ada/d+VpD+mmalE4Q4D0
e52nzfwiUFT8FHYUGIA/2/ikV5n+JdWj10lG9Q3wn/4lMGIUrHX1NJQMffrRXy8n4cUm1hip9ftD
gmY8RiaqomVzFkzuoNAZfHA8hTMo/Ro2ibFfnhFEJCqLIqb5NB8dw+gWE0FzpzErP1L9Ca957mf7
ICFngdEa4A8xhWfpJrkXREwp83DAXZoOJGMl1tNyhhxeYL51j8vxgNgRXru5Lluhxq0oHdXkOLrB
F6d2LYApBrNx1dr5laHMQkLnjLcUe9C8WStZtI/jKEJvxKablAN4TdfeL5tmY+EMLRr9FDjjIxfi
L7pjZQ923GUPMVMOlJhU6LuC38JKRvx4wyw9LUdRjLSXP3+CmvFbOYsOn+uqglqNhUtIfCpnRTZX
k7J2emZ4w7ijQDgZdCUnLox+ChyrIUw7urRCNU9WlfGl4v+K0c6ngWqN4s7PvuuqEz0UVR4/lIRY
H5xYNLTHIozlLixRFTDxrlZDZTPmRfdV7bgxt6nR3GTtQFsppkOi6N3Xqeun/SSQcQbA4b6WBuSN
iRLY1TJJyEEf/v5w7CHNwan56fTzsxUtDlnXscpLTzzJlxF59vLwupjyY0F3mAAuTitnOUVmptU5
RX364vz9mq5bxyfHzczVcpYUAP00ro6n5TlgItGsG9eKEw2rgUrgnQ5h7q4gfEFyebt+7HIFmhhj
ANq27FsWPlE8WxO67vtDwTlrZ7O0XlRCdM+SfMV9bqTw3ua1j33/19qfz7Mj9+/nc/937dOzxKEr
dkin6SGq93Wn+LsoCMMVE7RpnqVN91oaJFvRdvn6Y5/U2mndtZqxWR62HOhMvVyZqd3tPvbZwgGY
NurlVvTTT3Tg4DFrTfDLk+pBGJSxJtFDqq5D5wH+e76ysqB91TvxhH4sQISjbNiBgUl1yqtRdvW3
P3+/f2tkGwZzBAQZFi50yrbL8X80jDKLSU6oN8EroJowPlr2vjayJwxezZvltDsx1to3VTpiFei2
cSth6h+qYLJ2mP3zcw793ssRDnoorPiSzwsFrP/ailGCLpt63Vz//Ccbn7smhu0K26C4aRmO6Zji
U+HM0lQZBnSlvk3jsI7cqUb6wMJMCjKfbbvZM02OvV71/96nDjYR3+TZeXpqdq92Vp+w9iE317BY
0UbAPJWm/atEr++lIlUvPcywR2VMb1aq9q9FxQekEymzT4M1tulCZvplbCpKm4NJvnaecJO3XEcj
NpEjy9qyWE6kA9+TWxXm/yFBMJxPFyb+445tAVG2bBM9DQqVfzePcNGjMMjm+AGLC6ZIyvxMf0bO
Qd6s2vMi1WV+9gs85xSwD5/2L5vLGR/nLvsSkcNqTUyy/uYn+XTex+bHY3MX4w6upggmrNk/GMDN
T4FwXzEOUAOpzZGABluKrWPWHJ1PwQm6GnDO3y27UGsNB66kE2xaDi5P0qvEONVOaO7B0Q0PalH2
wDTuRJTzlErHd1NWLdSW+QHLkyh+GXjIAuRpeRIcZuM1JjpuOSjqNt74RW8ujZJTQo2QISft+Xhe
LGtNbeYemOV28+lAlsJq95YTLX4qK10DJFu1hQ1OL55WgRF2T3ZijVfekIc27aB7zYtyeMUxFT++
H7cojTJIrs/LMcQZepY15zwh88YqG1iuMtDIbDDUc6KVf68t+5ZFPB/9dPKybzlaN6Z9EBI6TT/J
4qS6LcWHMbkXWlFQF/+fxXJwcgDeb3NzLE7L9sdhNQJpTNNgoEnrkrerTMrWmO+82rxQ0WVEWpte
nfk+jDwkvkxNduvfb8OI5LeEtbb03+ejc5oPCM6MTiJqgeVJujJV70W7XY4tZ4XpVB2gro4MVOZ7
+f/1qlo3HkLf/PtVo3RQV84gkCKk0wRBl4DGBOTea42SBVda4d4wbjq3ZbPXR+VV76niGwAYzt2g
Z7c0a/4iX9i4QpU3r8ua5ZvMAEnJsMrCZJo4IS5ZDkTM84mRqMvNsvmxWB5RwXX92KXSfPBaLQaT
0vTKBYELMDY9c7aBaimXZd/HIrBksJJFmBypHscnGF4kAM5ry6JW/DH3llW6VskWNuotaoPkHMkM
ApZTZBuHj2FdRUW1ScFsQJWAB02Ra8D41v6SZQ4/o++yx7qhbt2Purp536zb9t4lNkg3TD9fiayi
9FIWHXl0nBy4fXvNoulM8Se5SHp4YE+F4/mNabwMg25tWlFPu2UzJxzQM6cxvpVBLb9UjFg0NzFf
kmnsMCz/61FWd5dikmG42UTUBfT6O7/m44ho7cW38mqX90x/8jwoIFqGD8sJkN5Gzw58624I3e4k
ihyE8OAW31GDzk/gFIqzzhAEnQAL6XftaE7ecgAJ1D2Vkua582UBXQagbJyhXg8d/bicIEqY1ApF
l84hT7VYxalvdk+9y6TVh9HGzLnaziacv4Y14ETEQzEGNobMxt4PdfOLWSM5mg9HToya22K+kvaV
tXECMRxncTG+L9BzSqCcyoU4N6jrzAaetRgzZBEfgrpI8eW6zWnI5d+GDX3oftJPKO7JQBuvVVnS
nkKC+Vqb00YLG+UGb2F8GF3qSgUa0n2c6cODDmXxvjXPy7FlT6XZBaqbwFotm9Qu7k3TtI5kKgaH
OjSMbaxq+dcxq7fLe2ENbbcKmqm+pklJC28U4v3tBcS8zrI8e9UMftSk8qiHIRjKR0Hg0/LITItB
oBUCT0KNAEcxpbtxhzH4hlfj/YPQfSB7vQOj0yCr46YmZbayKsAISgfyMjNhm9YlPjnMraX7vjIu
KyQJva/876FR/f855/eX4Hmyuq3mYcHHSyhSF/9xW9Z/vyuTTGWoiDdN27Dcz3dlIWTjplY7PJvm
5NzipL0R31G+ai35mB2Mlt2ymYHtsCqdgllFZ3DVt5Qgx37t51LpYt4eu1hlAPEwCSoRkvj/WVNM
22WUMUa7Ze39aGn9R2sSTMm/p63zyIq2pGUTkIuEyPg852HuUJcFGuons+oBb0LdVStD29smMM5l
7WOf+3/sW85z8xupod6opHSlYMYkh5Di9LGbSiqPiesfO704jNkUGTtt8O3t2HLned8mnWYLzxgm
ypC8dm2TrI26so+lC1BU1I+RrSSMyqzsEAZhyuWZzWjsfpK+qN1hZTIw/YU/l7OoAKQbwyHJbNms
/CcbSctLgVxw29VOZV2TISthzYXFi94y/qiDhvzHeTMs8rU0/OpJppN5z++PMd8s0Bltkpdyl8TN
gJmeE/vJLoDkdOvp8p5tf9guW2PcurdlrWodFcoYeXqxDX7aW3YqVvoKQcs/fJy8PJ4q1VadH/p+
7vLYpOVuvOzsBlLHQ2ngkjU0fydDtWSs0hcvlIBtlABFclz+J5HrPtC5NCneht1z12RUePkfWeQV
rPCUDxC3Mlu8Fmn4VxBN6Y9wil7NKjcZ9g8+X1AHZSPhkE/zCSH3iedQlFzqehex9Txcel9dxlD6
GPPJamNbr0yDP+JjYFVpbeGvPoZSEErJXMAdt5taM9064VQeGI87T7SJ7w0jNP4qhB9DTJTG1TCC
4irLmpvQfKANpmvBD+vZVTN5sMOq25Y9F5w6+rEcp/UcbKaESHqzUedsBr/fGAz/r0nCuKLX3OIv
3Y1ecHl1YP10caSRq6yX/bzrq4h44K8zS3XXt3a9swtX+RoAr1lOSMiP2ui9UR3hq0dPWUiBZn5C
VZrVyhkn54J72LjVRUdLZj7Q+jR8IVkp97pf+6cpTcu1lQr3LupxuMAl/VJXeQ2+rJDPgrlBIbXx
pbPt4jxWJvykMRtfsHmE2yY0MhT5HA0LwKoK0U/X5WiF58k2sxcoS8O1IjaBKQlnxeE07UapAENq
w+mlidp4pRJ/c1oeZLty04Jue1LqXrmzM5JklxfG93Kw3aBbLw8idDFZN75jHUCa1Zcqgs0yjRPC
jnqeNYWR8fyxSU7U35tl4VcnSkv/3FyOhhUlh+WxzZyuFJaSkm5K79E1afyLwD+GshN/r3Lr6+Z8
6tI/ati4lc1vx5ZHKL7YGLGlogk5xJnvi6/lUFcgOwDOIcCkZB/ToOl065DkM5rOL1RypezoVIy+
eIwn5+F9f+JaVN1QyDrN4N8zmn5b9tcMSVZpDRAA01JylzZF4wWz1EQZiWtJA8e8WVPZX9F/kgcR
gdXtWoQ1wHk3dtbYx/dV8mrs47Lt04zZEbsJI4ebLDAc85KNYCzrkqie931laV1CdVKO/xDXzPuk
dj8i1fa5WDB8ReXWReH3qpcPduSHb11f7kgqzgOvSL+nBIRHXtHemBmLwMvjCKKFnN7q0b9ZldN/
J33n51Tl2qs+mQNUMAB3A2VvD0o8mF3ftkEKJswgMLC53IdUH55m51DkmleXk5a12mjIinKcdLXs
UyosM54S8Bzp8hx0EMId/M5fy+GPxzk90WNBMOWbzk8HzwVzjtc0lhvFKs0rc1wVN6umHTI3ai/o
tsDEiaB+VALGys5Udd8gxd18iVrRU9Yy67p3d1M4m5oWZ9PiYpIy1U7BhPJn9j81I9EUlpHmXlcN
NgI0FhT7sD8UZNa5MmIggplV5+nvIKh1RxnUX7U5n21ZuLOTuJXphYB45bTsWk61AqCQPpzT9ce5
dkDyoCaCfRJVYq3ro7zpaTORXmWNJNMl5qWJ1G6ju3n2RC6WjvfWkN+NAQlMzRja6+JiHYP1+ZEP
8Uzg08xnNwR+uDxTJbW/nymfA1oNS9F3llKJC6WtXITBxZk3Eoahl7SfEsBufRlua1uZcxE4Yidm
hA+RfM4VSkiqJlGzZyU9D/NapJXpWRZVs89JIHxfC/5336ejuaz7jYqVH3WAenSpjeIqmVcDS1WP
imCxbC4LYTiZtXk/CbKh0Ana4FQntrRVrhXhXQd6M3GM5AXJj350zLZe6xZWZ3gZkMECqgPY1dI7
JzHIYZ0PwEMr1r3bOsdSBu6XKmlXiWUOZKQg/c/6btwum+i+DiTJiSeyfSLaxRjAEujbLXmuvNWM
vvOw9r8R2h6u0nwGlClGtc2SMDuD5UXLDHZ3V06yu9fcaVwFAe51NaH5YMwVJjnXmpo+NA9OVr18
7FrWnLI31+GcZqgS+KPFqXMmkdxh0o9vDtKcWOnz5rJvWUwFIxcPzyERkQ5wPohB9xUFsJVGPwyQ
bgFKYdme5u2hlqiYlm3u4v+zLdPqxVQzmF+Z+lVFP5xWavaLCSLQzkwwX0JoEMSm9YBW2NoGThGe
LDuVl9aZG05KUz23eQb9ArLvW/s9SeL8V6ajIa0q3XlWuOwhHEiai+wr/ZjbabxLyrZ8YNYJ4iMt
k+8dgZvLo7SuuMmRqxXCPX/FpXX358qfLv5tu6FLaLq2rlIWdoUwVL5O/655UaMMOkct/B8in/EH
kyFPKbU+vB2/9FrW39N42nwVLZjriID1VRxeRp1oPK3GVqwILby1+nAgCYnIv9I3GJHl1zCq6kPr
rg27CHdpkQcPQfaQxM0tN6R5VBVhHKkWEOiSF8kq7FoUMCZmA2ZN5jpXR6hfQ6Jy6eDpcNDC+Ny2
L5qpmOtmhN9G3a7ZYaugnGxUWEWagFgL7WjN4htbxRUEUPqrrgHXyoyv0RvKWeNuyp8Jo3NR+kAw
1ulvkhzlZGdV87VdWrXPijsRVCRpYOK1F3u6qekKY6VysqNHih5QvfW+vomRJC6/w2YTQpE+KapN
yx1CqpeR07pNUaaue598KidIVr7Q8i0WLnXb+4mxncSP1tSzQ0epZWNTH18JQKZbKuDDyq4Kxt6i
PfhTmOzx4qKVmdANxSL3QPRi6CRDTQn5k+ucHk8sYDinpTeo4fTYA42OFNIbx4B7PvZemCJ6bG/Q
MSkbhHfFdjQc3YuDntZ93JRrFSAbyQ+wZJRe/yvOQfZ1VlZuMulnnqKU6TqVevEQoQZEUqBfgFjr
lwaPU6yFLYkMwQrCzXBEcOyeSDAEfF5jkKJnGDzGmCZXyaBTciTXDRFiWR3g8K3hYdLMj5rDBMce
WEPhWQMVg2hqf6RqaZyRz3yXgbGzA8ZMVplHmed3Y3mkGi4bmZ5Tw/wyRJZxlI1qr2MBvpdRi1xF
mtuQHWnV9FiemNWlZ8z86bnkIj0GQF9bHBlV5BePgVk8CdGkRxHSqvbNE+XrG1gs6yvX3kPgEO5O
7rgTZJfcsKKXSkl2mt33hFqF9SqnHXlvIqbrKtNLAhv1QxEQAEeCHk7ZyOu6rrm01nFCBrGZaZ5b
Qn0vbeJMlyBHoKLYdMWxZp0Ln5RZFUfW1h5McSzK6Eue+v3FHynKxjAzHK3y9+2o3zvMRz0uyc4B
bClQaH141KKqvS4L3YacOJQZEXxBheiqVI2TMdZI5Qz7XNCNvfUoUdajFYDvt4mhRWy76v3Ja9SL
LB3xBfuh5wTBqaSKfVRSZTiMbvea4h+/mPqANtrgYzQQuK50g2BhZvSIG9FPrrsKQII/OfpuYCS7
TnV7FSrGD7UvN3qoc3sZh+GiZuldgyePdHr0tZjkwWOMRrOOs5Yg9DTYULBwd4m08zUQ5bU1yL8s
3ej+47Km/Xu6zVVNaMIW2D2pGhAB81kJDIkss93KzX4iO9Jf8hE9FdkxdqdgyGlshUkXpmUYUpvC
j7DWd6L4RW6GvQu4o5GTEhOfHsfHmC57G3YjrmF+2/9x5f13I5s/0TapBiBX1nQ6Ebb5yamiqXpS
pWURvQ0kQ4H0JnOwV/P7MtFyMmvHfq/bpKgU1IFWBXPHbaLVntGjtFowwsUElSMagYobydbQrHpL
w4VpS9ik97mauRt1CvTtNF9rs7gPV66VGBszFWQA5cFLM6r/9Y7/u0qzvOMIrzWB/B5TyG/2TWqZ
bh7jbPuZAjQ7wly0Tih21uTIR4QyJfCwCGvxvQy/q0e51if5PCHSXHdwHgpn9ec319X+VW5Z/hpy
2UHkuq5Gs/mzd39A5K93XFB+usxC4J60FQHe+VvnBLNpaWzWk+nGnhVBanEG55ehxD/aphnObe9O
h9x0dqVqM2ehbLhnbDgcfSVAcNaE9lYLSrjyEzTJtgu+ogFTr/UUXOPa1hB3dOElbfVk15LEITZL
+YOoyhclD31PL6KnsC0fuYu5G1n0KYlmidhVqvESJgQ9RibUNtOKocbNDYaodVveLiBEbWmpG012
hzSt9VUg1G41Sq0iq8vGRjRvVpaVbOrePkmsX+Q+pF46kAYJqPOX24TBToTNq55NoBWL/CF3TPeo
S+3Yh8ojbLDoS8yv1tMc93uaAws0xlY9ocsx95nkBpIrSbQTvl6d+KVUs665bX+J0bxxPcAFVyWb
sYcfW/lxe9bVpkFT6xLaoBanpmybS5ISx2zJvF3BK469WHVC6kTaHeEJCv2bkKTSepx+/fnz134b
1fBNpIUn+OWbum07n0Y1OaRUuxQy+5nZ6nDXVW5BvJZv9iv6Oo91oDMtKqiq6/O3syjz4F5wLfjz
36D/9h2ce79oVPgiGrRUP/eBNcWuB+ys008tT36Q6tacUW8k0OVSiUoVUszSnNbj6oLQY8cMTB6C
URs2lLSRP/e5sw2F/p1ggvYyEJYLGmZUTglMgWjM1HXfd/p56okF/fOfrX0qVS4XJmIGTNfRNXfu
hX6SZ2gx00l0TfbPsOLLp8biL7ft9TXBg0BCfFkeMttCIjM1X0SwoXh/AJ5ufMud4cCtG7MqOYQM
Qor+qnSFR/XVPdb2mHiRQzYBYQYrjc+MobCjPYWlpm7GIN/Dh1LXTS1PmgN7wifC0KrTNfkp1mGQ
U72mcurseodaX98kcFZS8kIJZ5ox38mLrwzZ1u6hMQf0qk8l8tFN6fuQWGTYnW1rpJ9DGxkrLpGk
bR7VXhmN3zOT3maAI3IVK2O7GeVgb3PhBMxD825dR12JG3J0t7I1tkEuqnujb1K884m9Gcjt2vqm
GTEicRmtCtlT3Zsa/G5Gua5M2az8goGrG/2FMTCoy++KaYoLV3axVhTiezWH4NASm7pnR+FILcx/
wirnHnoz/NUy7sO1tIydh/EAgrfYF3WDmpiqy44Rg3aEoRsCDf6hGsT6Aggxqo5crbwJDtbcazOZ
bpN+GZIwGZiHupfDpgdhxi1AZI8uVPa927VvApRiyqBG1/Yahri7omakekOAxPxORTd79Mezqxfx
Pih7zRs7M5yolmQrUSarkejzO8NWiJUtYVn2qhtkHp0L5T7MvmYmAgaSKLT0RN4mY8NMW8v+F7Dx
9LHOTWtvdvW0aihBq0K7A3A/xxzhJsynpv6P28AnQ9D7V9kE+2BTfnfB7n0yhLWq7/K7tP2fVhUG
jKa6zIttxd3GKJC2mhq2NJ277mpZoruaUiPfM5KnPMHazuBhO5jdYzcHDuJcfEr5UP78S/v9AsEI
wBUuggPN0u3fADOG3k9TPPTxWx+2N2TD2qPmInevUBivfK7b67GtkrsGGho6iW6l6SOONM3RVo1g
CKMYpHrXtZZ/G5wWBW1sG4ggo+7R7p/c3Pk+yrF4kvT8/0ss4n6+tzJWMXQ6MYbhuCa/vH/PGC0t
rNOayII3RQK+mUAq9rn93CQRNy7wpVtr0AcvUPz8gGeH9hCy2Edow3d24h4zzRKHZTLVqcZFqQf0
etlB70nLylvmOxr5FJ5EXWk3fX0xtOIQUTjcaY6cQRwYayCmuceqn1TP8Osd0UA/RpRir0bsIFxp
qkuU+tWO2nD8lHYVZTOuPk07vPz5k/ukYFu+V47J5M1RhY7W1f2kl5nSFiLAEEdvTqrXGze2JPcT
H9t37dwbYRGfrEGzNnil3kaFoKh2OCpjLU7pUG1wLwEg7oOLMajVWaRBAd9a+2oTXH9nOMqBxMJO
acwvmH1Jg8SssUa9GHplnXQriiowPSJZXqfM/9aqLRc1n0kVPtdnH1/PqWphkf/5/8r357fPG/0P
t1Dd4UtqadanH1HVp6J2ZJa9JUKoa5S0/RU3sEvQdiftQ8ig55aG8RqdTHZxJ/loNsEvv5z0Vazq
YpuYrrwsi9yltAu5B4iBQFmJ3Spq2/ieS5V/KJz6lQjm4axQ7nWadBMq1ZVA5QEAA+VR3I1Xk7/t
zgQ4FPLd2rumJNM+Ucy7gXbfNc5eQ/tApEZCmiU5DvBwMtfwROFgd1WN59JqNz49eiM2tROh5Gj5
m06FtEtKWItuJsMeX9jcS6h77X0ZBauW0BCvltnc/GCKNT2INPNG01IINUlBgGDQuYEzyM7NTD2S
qVsSYQ8QHC0Nf5holS/KmJRrWhQ39Iv5VR+emmYK90w5JXV6C1N3mhWkDHfJCiG4vpqMZwYoSDzr
/q212pNbVmT5cLUGBu7RVIxvCYM6b0LQuolIPPHSmcNviYqo4jK7MoJ0T46VhyeaWLnXxKbYa4E/
HEdn/DWErU7XIdOO/pzo6uvZW9CWIByoY3qEBgzngpQOvySXsoHtN3Ap3AqGKVjkKHioQGvmUqgp
5gpc19ke0TOnoauAikXJF8usyLScE3h1h5obmiG8MdqpDsb6Yna/aNA3t4TRgwce4wDrrd+ZfhV/
Qeh/9CtqxPn43UkUeWbSU24HCdW7QlrnRSPUIWrj6knMCxzSHgmtxVn6xXfYO28VPvC9losrYGfz
wWzbYW9DU+3h0t70EEnlINIfWVtdTAsqfePIu56crTtgqataSx9Ijsh/2ZJ7oXWltm+/ZNpkeSOt
h1Om6tdBaPrjqAW70Sniu54ZD8yzsdlzWaK+3Qc9EUIBTlr0ensrpPQPnpSbcZG6m4hb+QnF+3iR
LaWqyXHrO0n+2X+ML+3fxri2pQlDMH+0XQ294afrcEcyJd86s32ziI9ZxcHIsCfFl+W4LddQhgw3
xyn5QtZbnSz3woskIA9Lk+uAYMadFU4/0iEUuyQGOB8JwOPfqHrYHpgs9xBHc4WKcTz3vzMJkZhB
QOFxiZMXvBlebGU96S++5ekGNmnZj85akyP4/rQfz2r9LU6yvYHo8wFEQE6AYNZeoFeJbZRrvxYa
DK6RHdklxkEM9IDAl8Wvad0la6xj3EXagIk5r9WnodjiidF3mAfwhsrw/7F3XstxJFmafpW2uo/a
0MJsei5CpAQSIpMkyJswggRCKw8P+fT7Bap6uqpmdntnr8esioZEAonMEO7n/OcXzXnCVKvY8j7r
XgzXIde1YB1vFZMvfNfmPFJrrIHStX6bXZhG9jzKfRIzUCq2SzgW2WXMx+U+s61Hubbit67+f/3J
Na7/cJH70WArBhlM/uXhv9+aiv/+bfud//iZP//Gv99nP5hINu/y//pT+7fm8r166//6Q396Zf76
7+8u/C6//+lBVMtMLk/Dm1ie3/qhlP9wv9t+8v/1yb+9fbzKbWnf/v7L959VVodZL0X2Q/7y+1Mb
L3+j4oPB/Ie/3vYXfn96+wh//+XyNv3t9CYw9fgvfu3tey///oviGL96qm47nmlClsANyvrlb5gF
fjxl/WpRKVHLwWCGMv7L3+pGyBSbPu1Xw6ZAddH+0+hhe/3L33qCS3nKcH+FOOKoKs+oEDqpDv9x
AH63//vtzP3XdoDcVdtG90/pgWUyYaCjdumK2AlN7a9Npd6JGsd2Sxx6oqZEuijw9fraT7wZ2F6Q
+NgnmenXwpDciOkNr74YU4aqOvX4Ww5F3N0STz4PCdmpUOGKO1b6NsgmKf1CbFmj0PyDvGzyXU+U
KUYc9jezIrA1zlRcNGZrp1F3n2LLPmpqXxw7z273INxTJc5e3yx+U0HvbPALCTU5otEcNk9xfcl9
LzOWa/c91vJXzFoQ1Jp6gSzGwT0HanjDWqw38KQnMt/OJVZLgOBQucpcIWR5InRwKNtHt5by4o7l
zW3X+8VCNSvmBAvEkkQaVf2MeFpBReBlQTov7zAcwjEJhg5Wm460N7DxOZZm3/ndQNWGScnDmHnx
jQHaD2XKv3WG1+wbcjsfO/SsbSeboyxHF52Pvw5LcXKIqvGJm8uDe8HssdGN/D4XWIX2quhDt2+I
NZwbUrkg+xyFWd/yVaPBIjArsvCfjs1uDRlOVnuRTJ8oqqtDPe3deKr3VJ6Ej9jl5Cfblb9gKx00
jXoaleQFx7jK74V3E/jNoB+9NfSNfjXhfZ72OGhAIMAIfW+3YlcNEDWwkvOCljYmysf4ZmkO6QdT
10b1YFG26jwSqkRsoAVM6fg2BzEU9FVIemuSwHr9m5mR94i5CMTNnJ2GDIqhk7nfSyQqbgkWneNf
42Dx4rS8ODyKc2nYX+lB672BC81E3dyoGcetGvHiFyP67qTwzUqFi7n9xmQDCOcxah2CAckvy/le
NTd9KK3+UcrloOocDsASLyD3KgtGMwlX8Rn1MCclPS6S92kYDXE1nnlA9vm5ThFfW1gVuLljUGA4
4iotcMwsvtdWh9lFIe+miUmIuehTuFiYxRjaCG+nmNAkzZGCIf9+GTm8I2otZ372hLB3+cKeAnN+
cb1yUx3KaJ24NcjS3GeacTf2WRYZ8aFYO5f8hVOTrp/1mUtNmOWeaxjZFAFEAUIQ/LFPssqxXoAZ
Y6RTAOnR3Sdete5W9MW1VvrYgGah3vRuCEZIdrihPEDaf6nXB1BA51x2GQMaWV4Ma50DqweAmMFh
Cw/KVQd+FqV4Q9j2S5tr43VQvljamm8ndT2ZZByGna3sc4FSZ5YcJDwFXzAyVU4GjZ8vlsQ+mkaT
R9izkPGuN587p9g5SW/v5wwt9dxwChATWMdGE9eES+EOUmUbqOTeaXEuYMOoQSW0cW9X8qmBur2P
dbwPZrPPfWrUlXRruKzMkUOBYR26IUIRSIwmMqnYN3GzZV3g5ddy8VRA4OMcKDpjcVG1d7h/oSZO
3aA0Zi9YKpFFcrAZ2HkHYwXHd/VvmrQYq7KQZKK8LhCf73grTpA8LhXh4K1b91fXIMZsEUxeHey6
4mFpdi6nNEQO+mY32wjIVblYLH5M6hOZvIrt7WOIeus83Up4TaT3jfAlyrQP0DezLPYG2ogRDo/Z
Esg2Nf5cT14wVuVrNsLTrJb8JyzQHKV6dyNDqCSErJTBqnJ6cwFPkbMwhE7PCE3Us7KDJzgqqBDM
98Rtsl08cZ6xGzwss3ZaHYGkM/NKSmLk3a2TFjvXGa9lqSV+abRrxEDICMvG/azYE5eoq61PRR1N
k/JWqMWnZN1qInIujWqE7tL3alQ7ZBg2bxioHdoYYZOuEgGUZq8KwSW+nZZIvFr9aNPS+3pTvALQ
RNmU7KaR2lp1FKZHUhsDq+UGEnrx0MgOImwac5/OVRNaA3GI2XwuhYNycfuhOXErjlB9SNYK4kJX
enskayEUggW/u9yMcizH/Pqbbuh4oqYDhf/SMeRKqps71OtuMoCA4Ov55DEqR5yEiFfKTNcXTjfc
F5p3cStCQqcpzkMK83g31A6Rj9mEdVLT9+GUJW+50h6GYVtUs58J0UFJi3hQUVTcirQm6t1FRrWC
umWyNzBjNtH5mEpUJAAaJuLnoG6SS6GivLNry9oR9fqeOYp+Z5Pqtl9r+2vfqvZdp/X6riTd3p+N
WL1ADsVmvOojURmFv9ildhdnKx2dMZZMaWX3iC4n6OtSOSSifSocs31gMpTd1WWyJ4zCUH29lyEz
2Kd5UMfjxJN3btKdKk0UT6JvHT9nV1EapUOzo8TYby4Xj0j0bRiMi13m/pwVppWKHkNwTOd9N+jv
q55jp1jxIWodWhGhlv1919fEtBQsTZLbs9YhcFlZZkQdg8u+mb+qibfsyHLcLgMQIImyK0dPQ7R4
YG771uDWYIz9xVxmSXw8P7d0rHXOiXwK7vvGvqT2kPsADaofp6/s9mOQby83V7D2xHecVkAAC+Lk
3XFW/VXtCO0RM2rXJnv2SKo6JcP9gB3KntKMD5yln6BYpbtKksqUqEwIP27GdcBmppV6KKY4mpt0
Di0XbyycqID6ZjrteQ3AQ76WRC1gEeBdoHQuO0981jF/CSZP7f0lIRhQsNSovCxXccH0eL4Mtbqx
dOIfrolyBopXFhiTywyJHszXTHBMjqdfwac+GFDdJSR22xiuzuzsTeKBAyglmxOL9X3V3RvbELGv
0pj8BeYU3Lx5juDmzXTK+B0XnTKE6LYAKHrtnY0Zs93lkg+LshP2cKly7UD2QulnEvhCq8RXw5Bc
GKy2Rdze9RpeCUxvxmBdtNcqxuLf9PS7mLJw28rwV5YnPZvJ7qNAsqbOCWd2c3zHytBR9X2NuueE
XUgDul2HgM6t72bKLsu/EqjSRXU+E+I4pDfP7C/GkqW7ycNnHKXwDJMNacPaKEtYtuaXVmEgjQ8y
8YykEB5n90GsYGKNZmHboJ9IfQp6FjlqE2VbOokL8/QhKtsj0RZ08UqYLuqZvRDoGMdJf7Oqu1MW
mxM6THOg2h0jRNebMM2dydBusuZB9Fj7oVLwnhdX/nBX82q3MWwvK9+JPnefq/rayIWJn54RqaBl
03nCi5wGFa9N91SxN2IwRbQa2dHeQailsU/kLlNzWJuZk6H97vBhLlZWVNJbTNGGxNBPN+Ea3l3R
GT9zYh6uRXO3oLRG13rK+2S8ffwztfmnBTbW5SNowpxxrWXDHcF2ujIC0lt3yRqr+1bkTQDBL7S2
OGpptvWTorDRM/XHQ87SWAMzDgRi9GOMh72/NCqbthXf2BKbixnH6i4Z0y5Cr+CQpqs7x8J0ysDN
CyIdVunggqJb97Jbv9qMKyK8mZWoHybtmVrZ96rKuqnWYsHgLHZqrfVPv30LS0wucrU+L0vrWylB
vUXCzdGjgSANneFPj1h+v0AkiowSEHBIsSXQFG5frYxzkBs+AqzIH9aSFiG8W1hLUuFT/OgREIY6
rKb7GsqPn7TIwr0KLYfl56OzYjVyyogC5XaF0DwR2Dgk0EfHTVCAzNZp1kjhvPl3BIS4zxoBf5DI
xk8lQxG/McQS4B+0m+FLLE7x4AxTHKB4OrWTyIM60ZJDb+GZuk7yRhJ84HV9/9meMycQxdGuPZQ1
GHBT8LdxGNfZ5zJZxMGEDuMDaqQHtrhsx7iLsJNG+zKpwjdT6JqlTgcQD80L+siS9BK2knTUD1Lf
ixV7+4T8xHzo9o13rqtuP7NrHTWv/jT5yrwHtuUQpAdrsPeVzRHSKBcOtdAH8ESSp7HCrzRMzzpv
BPdks/OJSVIhmUV5Ozi7NHPNXW4igsQI5wY2V+6mDBubFXQMHXmyE7jhnDpde0XWNIaVKQnjNiB0
wKg7D9w3snbhjRJUsqsDBYDJw9+e2cqav2Tb5Bh7znlbWLsIRE/BBBZ3YmwpgBRJXVXRuOTfeiJ8
nqhFHBLe1L1bACgbNxu3rzMMiTxEUWmEI17FQnduNWDRQ7fWeyu1XinOJYaqnsqpHuA5TK990RpP
LDdn0dlpUMDPDmwXnrunJeKObgpAW6Xu0Y3DqKDYqyBSeU7xXqU4E802t4DdFVfIu3sdv0eX2sTH
w53m2HDfLJt7Q6WbrEgvCNFBHFysiJRqepoztTrMOrcuyGaWGotvviSWeU+aQr8fbbthKCiOIEsr
RAK1D6EbXq1Ue3FbzkhVFGDsleMbbmJCGUru63WmXBzLa9yMd4qIv4GHumE299exjkXYL/InFPj7
dYKiLkFfg9HRX9yOBrVo7SRa55bI0xQTsmx0vi3tSBc768MR7fEaWWbyaCtyCL2ywjSBqKUgs+ki
oDGqd1hOtny6hNEiwet32Toy8lKcI5GpZZIYzx21Cdsgma04D8KTzd7xZiJnYR33XRa3foflXpv+
dJzJ2suyaYLS1XHesAEXHd5xCF1uDGJYXH4lieAI5pI2zUxpb5l4Roj2mO4N8aciIZNzLMRxXgnf
RcfgncWc81TaUlEqy21kehwzNgxdXC8P8ViFYKLt2UtagEFg2qkxv7q6sSXG6RcTD7BD0SQPC6T/
Y9/L+1hF4QT/1glNU28D6TnVw7TaD91M0+dpzXfKgx+Foxe+Rv+AZ4EzN+vBWRFQOv0tKXAypYQT
4WQqrV8WgwwSS+OWN5XPVm0pe4ZVOBB1LBfwidjxifjGLNmmaum0KC80FsmejBHs80hfJmBuDx10
M65Kq+DD/XyFq4brdHFniVfbGeTZTId7o3MRGgyUDbqdXmp9QMlgVt3Rw4qE/np1j8M0zCHQEshj
TEntdsqh0anyChxZle4+ZT86ckXGXKHafQyMFTInOQ6Exvu1No0Iclru0cH7BBWlg5umvNV5+7oq
c3FkAbYDnTsW0JUqbJKbISCQv1956s3qfrgCAD5eh/rwQZNYrYoigTen1vW+6W2xH4chsGlkzBVf
P8ja0Dg07zR7TbMRnvVdkbKVJwNVo7kZcdUmWLM+ILMU5dcm27eL3QRQyrGvTkLdfV4G/A9N1Wmi
UrjkJ6VM6tS08IcmRiS3YoEgTerslXjmeYzaDkX20p9L/FMDqjBNBSaET4MXDw4yMuxMGryy9/ar
lybUKRt/v9fuCybdT5d+mfc0rp/Zud5H5vS+V3hPHZGAfq4Ofo7/EpRnZJcGrjvh7NaHvvHQ/mP8
Hiiqea0Ehu+OSUmOxkYL9BlJjqrukTTtNQ0ETciagmF9g1WpcCdm32IK8C16aU858n2UTR9gA9yG
T1g+fbPGAh/8OsEFo6SZYJ7FqrGaP0b68CEfRIQJVB+o6aupVZrPGEMJB2w0A7eZy4g0wd0qKQ1p
/aKmSqrdODyQL3SVooEnMyPRphQKc7OXUaVZj+tMAE2OMVSQwvHLkEn7A6WBP9RFfLKKCh8L59vq
qOJr8VCbqhWQZET6lj1I+Fo/Ugks1SffNIMX8Kjz97XSwORpk8hj6u7UoxuOcMXWke7V1u1N05Gv
O7eraUuAsyKxeBHcCHNHR4nB3UrRZPRqMM2KQpJW/rqmtMy6ChSzNPmZyE0vqIa42vA1YLQ2vi3W
ij9FVn356OJy8jBDxbjEbGb7NdnYuThxmRznj1bC7WNelYox7T5Joc67uXEwX0hmOHNPkw5sozSD
EvQlqUDEATM4JpInR71INSH2GJMQOURpQzIdVxFuN7RnFuHA3L6oNo0NQ1NXYeB4yi2D1R+8ojIj
0yeFNbTxEuzKHo+ItV9zZaS9n9STmdIj13oDV6M6OuVV0awXAcckUB1a4rorwcL0MNmgymUUxMOq
SXJYK/vqSTKyC1g1foJ885CY3W3B5JfMreoxXjq27bQrub6rNsza+KGkcbofiZ9nupD8QOMOY6Iv
rya222c9x/LUnu5giGES1SdYMNN4w5PicqtnQBePac0zqVNfBlT+QOsLwT4tYqDZPTf2kOIO0k27
gVgSBLhlkFaMXMx2vmYr1t1cI33u1XfJUm8kGuv8Acv/zwTjX0wwHMdjgPZ/HmBgTle//ZAZPMA/
TjB++7V/DDC0X7ElYtDgQI8w4HvDC/jHAMP41dEthhGGwzrpeDasin+MMPRfVayrDcc2Nq7aH0cY
pvqr58LLQTBqOYTdwHP8b4wwPuYkf5pguJjGMAzBxl5zoPr/lZIGg8z2GBGPB1GqB3SZYPRJd2fS
am0TM0Z+Ur5I5R15+bOLb47/gWbXAzdoAc/ar93S9DMF4cfo1l/aZrN8c2/IL0AK4D+cx+59Hso7
chx7PPFwXW4A1tXsWKpsXg5Z7MEyIJXyEo+HI/nckAyxVWD1qElI8+v1U+YBWCzaetFS5QnVYBa0
hvO9n4tPjqc/lRrYjJpM96YCcuE8qpEVsw3pZMVqnUMtDQ/WF1UF5owlr/Y916jxlqYI1XnjR+SB
nplP3vI8loD6E2Sstb6JNX1PUa3aVv46TN5Db6f3kyBuQtanQoWEoFF6tWQv+AMRVoDQ4mUlsDGN
m+cRiXFfiv2izlGP8WiIYOuzaaSPA4XxyHwisK32hT75HW4E4FrDYXZs/clurbOwtDus4oCSE95z
4ogXs4laenujAsaN8SzGYk96IoKpt3ct8zJ6+Us5IlHFphOD/15Fs/XTwMtMCJccCw5b3DeAPfxK
HluEQ3oszBLczynx4rOXe71Q4BEgePPN4gCigigAO1G14z2Um9c1/iEH1azDRJ/8ObXdqFXdoznb
32JH/ogFv5eNcPcZCzFpqM5YROFgg1G6b39cKQrTHXv9RqXKTkg1XKRb/MSMXKyzQSgL8wnK0Mrp
1A/bC+cm1dPH2Y575afZfkHl0vttuc3OZvdLPuiU4vnshklTPuGwd7K6eQwqKkN72rYpUHGAlHAa
Z783gYOyfgIv8jq29ToaEAKGRmtz4tfkU9HDVYkdtjG0Yu+9AfuWaIlDg/gzc7h0+H8v3d7yBweH
btk4X4R0x7NXJj/ikhGUZASUO4SmZsl9glNVXzISSIfJ79U8Z3Fm9zWhNsC2Xx6VUfuhix/o+ZVn
vY9DrfRSyjP0kkYaMrGLAys+mSTB74TjZAdvPsEeYaPrea+T5RzH2DmmsOw+bpbY80BdsJxYO80E
xX5vHdoebTGeqpF7RqgejijJl2wtL8hy9IKND+fOpzETOo4qyVMHrXJXUHqFoKE+my4fs90h0mOD
2exh9PLHPMZB2zLWsWv92ZNS+MmzOlGYq55zYROl02HTG0rvLWZ0lVXPrW5sKMYeL5t3O7Znf2Vs
4yddcSyJicLsx7rMS/E+e4Xh6zpHRejNF2vCnalhDldwJ6hfNLs5cY3S3GpKHZJEaAL/Qs5viIqo
OFdJLQC1puRF2+YysqEBUKHWBKIXeEXbmq8cq4Rg17HkFlO46QJX3RPJQVwNl0Nm3KD+I8yAu4jM
D4D1teiSXYHAkgkuqCnvQtWSd1No4TDtzDW7Zeu80wrtEVkEJtjkEvpihHSTVoK0w+rYmbPCg/gs
DadAEMvztpu/flQnrI0ufgrxS81A+DBwCiH93XRM2MCrhohnapycMGclJLKgyGM6aNRA9gngBRU8
8TdO/+IU/N2Pioe1FggaAS2rZ2E7OeOZRyIPObG9q+3gzhDRWFSvCgsZIuvuWLUsLLVTeUGTBqXe
W1HLeNnXVaaaamrvRKk9D+gBA0hjuC1BAwlg5gISCjB5T9/u2aHt/CVzLnPOYtkI8V1vvHd9LotA
QWHXp92MsovpMqXhvjGVs9sDncjEeCzS9SRSQ4+QFyMwSD/3PcsRAjA9WCbjjjkAyqiB6WJH6qmP
Le8O8XPNZlDcGxwI36rc+yQmBhkfH0bUV4Su0SwRdgEj+mRnkriaF+8GlNcgVWqSx1PrQjosfYpp
9QBK9oDAjqoXJfEndYBy7mppgOtYd69WYvKbgawrtUJk4jkNy1s1Wb6TDFGSqvV+wnYlmInnHDXg
NPLSGX+b3iPU5J1pPCgVxacS13c6ujhkxwTGaQBpbf5zqMurMXG2CutlolfxV6dYd00rvH23tK8t
THq/3sz/2HwD20i59Up38RU9CdDy9x9rSdLrT4so8nBjAzhlelXF8HPG30IAWvuulCwWdvLoFD8/
rvLZYy6EZ3mOt7m095OJXrHql8xvneYhQ9UO54blFif3Y2cAKH1sWLBhsmBVeKON0sfB2HeIqjyi
YXIrezUQFc6L/O4M9XtqVhTyw1d8azpf08qfqsK9iFueFyR6ta9M3Yqy0TzGWL3CLFIsv1TRDuVQ
BeY+3luzte9Y7Zd4OCoJguRYty/gK/fTpEJNBkEkVlUPujSOhgyRuQPfPl7VN9WWn10scf20XJ5W
gzykte6+ZgNIVpuwGSlawVI+kwjn2NzL6yiweTXLi9JTt6+1S32RV9/VqfgiWvWkETmVMTxyC242
VX3DWAUfiXj+JmM03gVNZGAn3zFvGYOxvbOmr/h3lgxFLcJ0tQ6kbWa2MtksNlA5j8AlOTNfWe+I
WTjAC6DZBORSYB8FTsI0emC66U+OcutHkg+Emxh+POhPIwPkDiRrt24LpA0o5hO8hNCVWOigHM/d
HPsdvRoIFR9iGpgj5+mU7BfT8UvtYjic11KVu8oB3fnYDrl5GHhScZRb9YVhqz8r2n7MWBCx4bit
BLnPxVqc5mZAiId7s7DMJ1Upwkwjjtob2ClT496SzVa/UTYoVntVJj5L6t0buPmwupUqMZpqzQgj
SholvWylS9bq9w7xPb6ja5dlVV8+rhzPAJdyPSwaFARRJCJFzgz2MLDFEaVnF4y3GRIJpX8guPJL
lhNviueRn1w8xyB82YTNAEgusWeOH/V1SklnZlyILbUPFyGNGBP4Iqvf3EnryMmy212nxt/lYEEy
H9MoHWKG2n7TOZ8raIBRoVBm2cUOrryPQ2MOwWHMdxJvdQ55fdBtW54ltLLf/umWRp4FJna+tQha
ZBHBC/NOhtbvXdlqByrwr2kHT7DAZnqLW96K4+kkhKdhNFJ+KdU5TJV+e7VnK3W+J6CrO7dt9S0B
ELlT0vPPb49VOtywHnOocSRhnNKmfMgBicPBUK+uO/SndjH6k1ZXPcrfHbTEPMoGjdgCUwwnC07v
qQWtOn08/Phn2J6Id0vSDyfbfJ20Qp4ctCUnG55MYNNUBmTApWeU0Q8mBpm7orflyXOFB5tdQ6Rr
EJ6gCwBXucPvVT+gLY3m3rxgwqjtVYhwSJlJ1jLNDnsuNJwe9q9AEKZk3lVv7wUBojzNVfnJEh4B
5x9PkG1uBjKDUqB1iTytUkvwoIqybtzOZ5JwJ2FvlkGIdfEIOqf1ZSkkI3AdIMRetARdhoR0mg6B
KOOOor1P7mJZ3imNru6N1LBPLsHFJ880ohQ9+gHolZl9fY2tN3uu42u/MsnrvfFHg9vwXeqo4x2B
C6l9aTuGvkbpWif+yidy0FoskE8G5ud4X5DOSERj1AkuGLdX55McY0ULPr4Et6TEscv3j0dZWwLb
DM7qw+i45pU9EdYtmDBtXzHusGqgAcd20Gkh0GHo4XytlZUZIhdrQNjti0O4zq7RNeM0pYVxslWD
vJR/PtbnRI9wpvxZyYXJXIahItju9qWJAIz5CbVjzN9RRKufNAXDCvAHD5+YPgspcwrWO3dFDqLf
MRRS0Lma7Smx6uDjkQ4BR9Bm2XUwu2MbjvBrzx//EKXx+1dbGr2BU8XObqQT0agwuq/kdJae1FCk
wOtRHXs8V+pIb4hRKwrObLqz4xTkTLdwIRJ4p6yqhWTHs84dsZC/fRWbAnhYKob/8b2PHxnwH6n7
9aTZkA4+vgPNwjrbNW5NjmhnAv7Ue6IhsTPPx7eWN4vHLvCYiOvQtVT7MsUAVCNWa+epm+x7Jl93
OXwcB6fCayZ75SIr68z0dvY7kuLOnTNoN6UnMEVv7GT/8dCCQm7Ato8cOD5BO6n6rcxy7a4nfcGf
RpQ0CwmIu5JgyRCfmOlbuyZ7RsnFU2HpBTOq+Ws1ONXndvCsCNt7otFraxuKkqE8bHQZx779AV/4
nYH4xwDiv4jYLPhFBroV17AhMZI+91cRa+kp+mrC6znIqoeqFkdbr5oV8EqM2r0NgqrGUGlLRmbA
Zsbu9f/z9014jrrtqs5/ssP0FlNfPNkOB3KeP1krPqsOxSSNoJEVPyn29R6i0WADfGnrv5CTbtzl
P1ItPz46/GZbN9G8IEP7s8aE4l9BcFQPh3KhT9waxn7wbnO5aIB/zBBN9aDi8vGbXuh/sK9/gX25
pIf94dr4T+Td8K38Pn0Xb38Evn77nX8AX9avqokeCPMVi4VMtf8AfFlgYg4bKJx9kyf+Sd01vF+5
tgHFPOSRjmpsaNk/qbsmDAtubWQgiI1U47+De5kOVOQ/XU4wd21Nc5E1uuBpqv2Xy6nIicrWVq87
jMVmoD+2p1Ubux1ObafpwzIJiUvEhZX5yOe8rD0pox1NWVcftHGaw6pzSAOgu/EtPA+CXIGxkpsW
XDRk8VgawvzJh9LfqU4qo5Y4vPNYp5HqNrj4FqOOc7Quzz2ubWWRElraKDslYTbZbsRLaQe9jdwj
cxN6BIXiX+vS7yo2cvveYeVDuXekIAP3MLHCtsM6VU0olzBssqV5oz1d9yZRITuXjxigmInGun8h
XOvStKes0qhPh/IbeJkbxuawn+dOhsvCKNlLHdyrsd1ACX9xDaFEDcSiSCCXw0OcxgF6BGN/a7+R
lq7k057VhK5KGSwZjHG6nu0l2deruW+drLsXmhVH8DUB3ecjfqhM/VTZ7cy+eNST5BsTLO3qZkPj
F+5dnFfiVMGUCdTlxuAJXgxdENEqgpLfZaRq5g7ea4wB/TVRvzL3ZXRDCbvq1nWa9DaazaK4xonz
NWtpcO8RRbXHSfYEC5ja21o78Dyd9qKRjhl4CzQ4hl6hjsbWF332bWgYmChojwqsC5tKmxl1SBnZ
U1Sx1qGir1TfljuuofdiouI1WoAKkUvMvehLbI1zv1N1+Rln2jJcZ1ZdMqrOqW2DiSY/LQUBdR1X
qa+l+pMY9SerwMjNA/APpyEdwdAaf/eQFvqFiNspVJPifTHzsHROK4o4cMymuh+y3K9M+xbHWMY4
vd3B5V1w7cxW6F4dcmJYT1bHFLawbfItmE9AeXiy4Xn5mSPvoR+Acuj6U60w48EVAvXDPbK52k/n
+jrSbgdZrLqBQKs9w5NhElszxITNXbjJk+5Wd81S3Vnqq2irx7ajvVDoHpM4LqIcwg6Zssk3kKzj
0lJtKcHagP0YxlOxFN86i93BaZrrAPUah5USlU8cABJVcgb6S9MwBlMNK0c5DCoIRJbViEoekqF7
gLoXxQ5lM+ZcN94xyIQl9QCLVb+tNG1XjXrjKx0IJMO0IVjKg5EobVTNeiAGkKNRJo1fcY/77Tgf
mmliANY55EDAP/WUaT7iBxsmpGsE2owLnFGXpM7C6GdzwRCXTBes6mcfljtpOGr1DneJYOJzP7ld
RADEQ2wqJ5nECrm/DgWIex1EP+EDhj0JlvyMuK+2sshnJS533tgxFxbpZ6MtCdPK3mFXxaQXHcvJ
OgBDu75ryQ6g2Tvky3WhHYjKmbYS49nbQBRyaYuoLOIA88UMNkALhO61TdBXOeUX3i6JUZBOV6mg
hF3nhXZv4h/CUlOIMTu2r0SQxo/WxShTugBDuYD/Yhy+rW1KtqJeQ92GlvvLMs0N3sTjM0QrhdEw
bkW01BgV664vT31N9LIjRIilbBuaytRHk909dUs53xkryb46dSKGCEsSpUYtojprzX2FzNrXFlan
sXxGemQe6J3xWVz6XVxQrjuDBCpN1QdvXL0dXJ+pQ34dZ+m1SbsVYK3eHHY7pHnVe5ljzSPXpIa5
pv1wMpxKaLGma9xDWkUHq2JIqiloL7RHp9PKEMOMy7g8oQw4y1rDntFI8aKr4hDKNFEnYxZWuvV5
1etrxrTcH3UI+xZpcmcbp5BzPo84AthLRPRXskvaefBLmupzq5MMO/EGjE6KMyI6cdanvIiksv4c
CWJN42VHTu9n8otc1gZkhaPl7o1EysMyZE/O3M97eBFj2MSIkgCR7bOuW8mxHZKQWlJsC79OttxZ
1eY2akoyAP83e2e23LbVbttXOS+AFBaw0N2SYAd2kixZdm5QchP0PRa6p98DTP44J1Xn7Nr3+wZF
yolNkSDwNXOOWeg6Wd7Y+GSCoz0LVyNW3yBpyPMtQpj4lLvDocoQiigXUd7gch2dvQSDQ1W22zI0
wIab3R+Gw1AcD5V27uZGOyd5Z5ERZjxp6GjP5ZAwwdJYnMd5U5yhc+gMCPjnNEaOeCOWG6Tm8ohu
AJcqkkAXeKDPW0EiMMVy3HjZxSnNd08t6YGxlneeB0Q9pmdfq1RHSgbkYxe30vaTXrLgXV9Fux4e
jxpIdk7qEO7CT+g4Jvzn7Z+vsoxJbEIWkrAA57tM5wMHCEnEnw+bxD65QAe8agki23ytdBMtiIqP
YJmMfSuN58ksSiKkNsOj43I6M3g8KtcuTOLA3fQpDtZqGf4oABfvqxkPh5F+GXJ+Gtr5SuFakFZL
ZjazfIpKme1mDxn92pdFZlmeBJMkmsLpMGrLtSFk8k+z7f8WoP9NAWpI6rP/XwV6b38SXvPP+vOv
/+WvAlQI+zdpAweGPE7J+Nih/rV5FYb8zbLJg3ZYzNq6sOBZ/Gfzav9m2PwZlSuMAMtcMTJ/VaD4
yjwP4LADSl060ta9/0kFKryHS/ofHY1uSZOXYAFgA5tES/XvErRTSwY0K3nCue2yzgjKZmGGk9PG
duN8nPNoH1aK4Bp65cVzV+FT9uZOyOZpdLZA+8utJzi9fx0oL8sgTM3LhFDVx7j8lEC9Y3bGoTUz
8CtVfkgdK14tOmEVIEsBXzNp1zxSRvA4VA57w6VIDbYs7c4b2gZAFsL8PuZynea2zRiT+1UBDWTf
ZcNIcVtkR4T059CU39OcaPNG5f2+N73PpUtu2WJtGzt0niBe4rWanzAZJ8+sXk7M22+C0L2L0RVX
S6FRKwfzW0Lz+LgORKyANlDUyn2D/Q/5t2UVQUvdETweqS4pA9uYPkNWj/ymsu/Ea9cHK7cwicN5
12Ki2Yeu+xFO4Xd9nR5NjN13VV0xKFknNtKdgMkyOd22odqj2rLO9XrwhskMTLqfImohYkWMemVL
HB+/jZbCC6urAD9/FXRDVP359PFIlOXrRE4rHxmfAasI7YgvazM0UXRmNwteSKHcLQfhl6Mo/vwd
PNu2jyv4tafM4jKz/nI6/9o64sl3yKlIeany19FML2ms52h/DUWYDPQ2o82cwFWx5SvduCeyxVci
99k6jhIEobARN3K/6OKcGYnOjFMMNu4LNpfE0QDZ7e1TFLrdoQRQn29Ezw0dxauBhZ3rbrhwEXUy
FL4sG/ZGETkH3eFmaJIy8Out/9cn8evTAVkod1qr/jBledDBwR5JcgRe73I7Q6GlgsdhmmS7I1H4
J8IzSDBq7LiAp+1BNVbLZIwvw+PRr8OkxV1gEA12kAw0aU6a4HF4/EL/epqYRhO0Syi5ciMmjLXa
XraY+pvgz4cLuUtjnkEaFMbXR3O3TG0dPB79eirWn+H5kUe3yLePD74ypr8+88fTXyfD4xFJKY0v
rG5A+MjX8vFldNBQZJvYNf/6mj7OjjG1vpgFAr1uPYkfb92vw6+fmcwwsV0H40w+a7R+h9GxkXnE
KLMMxHp4/Em+jNQ06woviYwqyP4+TF3Pq12/50XSJkSiZuTVWcDidsbAbLA104IP36H1/cfzPNvb
cw/ivxsJ905CEuSlmpZdm3+AM1WMRyvgmxqFcZH1S2DicQowyC7B4+njAAa6AzlTa+x+v6YCMiQc
7ZpW8hixm/TdCaWiZ7jIvtgL97BrWh42Jbqpkuk8lpF3RHY7xdjXdxKlBeAa0V2tZVdvuBlGCF6U
3EHlzwN9/bI9fiDWt/xxMP9+9HiKEVYcvFYH4MeHMK//A8xo41CkyZUbhA83X5wyWgX87NisNF2D
l2tSUOC+WAIdRX3g4evbL3L6khStFyRaHLOwZ/wVZmIbyXwIQpPDEHsqoOzhqh1bXx49f+vIVzc1
VxA3r7lZP+240CeE2wTdTesF7fEHA6uRhvEwicXz2NjiJsb0dZ4pjTN8vX62PHdew6h4lPVODd2N
Qee3vmUtarK62TDnTqK2RcihI4o0wh+JJ/LT0iC8b3AZG2H7CUEymIlMfdZlc/RchNxER38Q42L5
y1g8e3vltTmzAf2CvT7flw3/RZMAsCUDko043otuzq+1izXTnaav07j4Ysq+RrLyTuaUmn5HhvCG
HC2fDptTYZrupLaUW6H0r+EsiMYRhbGdlLolRkWVlSIPMkpl0/ui6o747TZ9VEuEimhSS+ghWVxe
csy2XCKG5CJhka0Z9hacYFVZW509yjmxNH/KZIIH1biKZvrkxmg1RgtZqV44dBIIRnYzonwK8enY
WON5SUdWKdid2e7FbECy+fPUxiWpshpcurj8kZkSTY6rvmuAx8n2Ew5Ye2SKUweeqBlIxtUIafeG
N7Dq2QHW3l0DYXWK5nHYJwQFI1aZ0TMDUTbN1Dw7HUj8MnN7zGEoCPGbIV+2EShlBzZS0N0M2Qfz
XJ21FjBJVeKDs6auOSAPLbZmh7wCPjzCxPFeRXBSLLli5mS2pQkMSWhBvDRYOJSViZoyT8ERWqoy
twj8zb1pKhPyQvYT4RQgMWBFKp/veWvjopTs5xdT2/eVCbiq6s29Pi+Y4nDgecJQRwNA5r4hLWY7
d7CGlpUi6pTT2SgzDSUHEHgz+hHDUb6xQ8h9oJHqwHzjbar7iV1/Kvaikr9XaY1PEa9HaS70z3aP
DTSvzyu9Y7+0EY6/VruxrtNBRSCAV8Vg0SllgN9Bxe4tRJO05t7WcZW4urVV+4WgA2Ay3XwjdBJe
CvlACDtUvjews2yZTb6P7jZW58qDTr+UxqmCHarryQ9wfyQ4F/AuQXVeFbtnMTfzduB+fuwnvkBM
5r52BUsRnTW1P9SNOGklYTVmTiRVRrYML+aHI7HND4bQdgIjtQThVppPThE+l7VzzXBBYCGqfu+9
7it44k04edex4jLl8L0lh7UN4jS6jWbsHo3cOVJcgibL+HbGMdsTK1SXDp3w2+KEGpZ1wIAWtnW7
rN+yOT0pSwtWE97elljScj3doyZF6IR7mS1v/Lmyve+5kXI70SO8nLql3dCUqKJKD86M+CoXBQFK
o57vrJj1hJrVk7dgzh88y6YyGL/T1uRE3IbpccmtbNufYlu8j51ugCOUXyebGw1au409vfVJvviT
JtEDOtZz2b6io4XSAk/Mifrs1Gb4SKlLjaCsBl5uGhJ0hjI5ROO8A7zTAk58MjLvEy/0KaHt3nb4
4a9QybbJHJ26wv5JpPUXqP1IJRr9Qr6Au5P60JKGjMY2ljd2y/1+IDJzg+NQY0moa1eQqcwD8+QM
ef+PuuIW0Q4su8nf1Vg8ojOk86ekNRq2vM63yQrvKZ7w/aQ31yRcUqacDAbwAV3AQuGm64ilK7Nn
w8lesJ9l227oX6VCMR0DCk1aBntAwRxMJpFVTacxGwQCi27hVElId3ERETLujTahi0OhqVElDlP3
PmZsAut7UmUzdgmGeLOcWTJ3+QG2qnYFWPRhWb9j5Qvpi5mtWRg7tBV83zcEGuBreRodShl9Jclh
vSEo4NugsnzvLNrHQtxMrMovwO2oxBeZ+Hm8zmq899hFpKzgcAeLDLGTjIrpl37GhuD4HhRodubN
j3LxevKflnyrpffa6jderbVPC0bhnGmAk0I9R/9hLzW3Iw3rm5Y102asptk388gLhnX0Y9aQE7lj
n2cx7rg84Y8UFfwk9dS6jdqKMGGgVGJ0KOcFWQVekEJPqqOTpLQ5MNthNezDNKZAGxnDbay1Pnk8
fzyKMv7k8XTs0m03a5Rka1nzOFCbkov+91NuieV+7MrPE/JoGAIldM+itDY62iM/XYuox2Fca6N/
PcVcZZ2QqZNCm29N7iZ+s8yfTLPVNxCkkVazaT07ynFBHySgHtZSgpATBFsDKpPOVu0hltEbrq83
E2j1XvO6eddkVF6NgAih8vh7JNj0QyzogkVj8f84pNNEBexSBh1LPqWiQQfgSLxaRpcYZCEYPdfQ
sA/y9SDwLYC7Si6trJugnIePLFo9fwYrgXEYDo8ftwI1mWMMRwaRG7Nq5sDGex7QY8xBoiPWt8xi
Pb28NoBr8mPOl27nlpJ9hUhqi7FooMTY/uOAAp/w16hAnWB6V3ttfx6Heq2Hi7pkd2B7EIYaZHzm
uizBMjLru8dzL2cilhXO3bXcmiqRjoZpJw/NXK8DliRN8HgqUkqkcI/ntAnGrGdMaKwPuXbFTAwp
DNV4YAK33OZOB4AixSfLrD6HeTYcuYsIvmU6YkyiohdZyFcZwUY33SetIKsTe6B2R1ryQxECe2hg
053nToEeqNFmhX063dz1EMb9zyW3831uOXOgYTvZiZb+aIlhnfs50sRDHOq/JwxCDWF/T6Dp7eQ8
IFFMHIuhO6dInGD0m8fCvothPoYl9UIZ2x+qktYFHUSQx0hMS6+mNS1MINxajs3fHrt91xofEy2X
M3bVy4VbQ/1JA8BSaO276NdRtAsRuK/JHKUb1zYScxQJXDZZkkayETC15jysrr1YUWo5xpBs7ReZ
hsmdtIAN4O1q77GKWlDQLC8mvVKHNrXOnHm44eBd4+8S5PQW1cKIzrYiBryEOxje/Iwv+YrrF23I
4h2JYUyfWKmYXZvdZHNKsepuEL/Z7J/TFt4zEXHNYhc435xqDyQRvkudzPcUi8ke3zaqX6F8nOzT
c4H8BcpTcx3Ggv6fEwbxo9Zv64aATwZqO11firMWFXjX1lUVarYbiNTupqqJAHmUxywvkvSKOtvd
62P704KFGnlReHDAroHehNGwHCemdsR+VmczR5qXanQysOxvEsIEPnAuwZHHuUx9v6074r65Kpw6
4Pevs7Ow2ssN42RX3Y/GWPJ9amTVURvDvTbEclcRfwQcZuBbLuYn4s2+oPJ/itUkTvPC/mq0rOd0
iuM9CLuP1ot+18rZfCItY7iVkNTJ+dauLE7Dg6fkjwQKBUpK1ngzPdazqU/cDy22jFQtB8qHG5rE
/AwehnrO3ZZ6X+1mx0ZxZo6wkjOuVCnfKHAGorkX28h2EgLN+ouFth5OvXYmDm4+yqn43pNUygAT
3EDspumNGX9EBlY+PaOHBfvOTXrkQNc8X5wJ5QkVBdtDKJxLS25Im3+ZwcTcBGPSTW5NqR8r2dC8
h4Yfd+m6u2T+6aadw8lF6F0cs/5jU5rckYYDhFu6Q7fMJvP/cFWLeGi2aFgNhg5H1aTvlU0ju8CH
YUCsZeGzjPSXhikN7D4dkBkrIe7yqIO11jmUFWpAPredyKYMuFuHFJl8FBR+5m4uZOCI7jnTp/HS
svy7PB7RoiCT11Ldt+22BDhuscykTKXvibb5OAMyqZYrYSi5P+cvRARH6G309Dx4zIC0CgInNyMB
m45M3ZXAy+KNnZ7tjNBpdmE6Dju9YQNi2F6AmdD+lGUqfhHRtHlvMuvg9dV30qT1Q7b2OFqU3pV3
n/pRh542vMVTqL/o5VfV8/0iqW/fDIV+G0Ci7Li6Ym1svwl9If7Jbvs9tG+EgUaxnMau8DbGQEru
NIr83sHpuLt1nOEd+jbqERTD3mxPce9Er2hXAi1vAMi3/BV5Wv0YCcAcXHsblbEDNKYfMKa21U2X
1gEcmtiwfO3PVY8oFJPFBRfGgm20lT6bDT7VPCS+1OrU0aq0H6p25j3Ao5wsJPtz1mJKt2T6SeFW
wLZhVSclxevjQtst5Imz+kcaao3g6wva+zk7TE64BD3bCr0q5kDqOScCgVR+74onCfHkqixjb+K0
eopN/cbd6GsXijbALf2M/UZck4ozsA/VRq3BPID9xx07VJwfTqZt2FDVe1w7b1xo1hgt40QL/J1c
5/w6Q+rye9uZ9iEQ+MNp8Qg+YFXs+uTHBIYbq31OhALVCvZAg2skZ8yXTNLsglK6Jp0h7knmiUOa
DcRSSgcgYaGJvWZnhe/FY+vXRnufllG9rNPU6UgihfMdH9ih7+wd36numNio6UkuW8/hCuTzNznq
Ol+H4RhVsQgm8Y0SYySQcK6OeIY2RRqXp8V2E79UXbMvs2YLl2k6lE119HLnZ0rZ/iap7lVDFxlr
mn0VVhDXRXMk9OqDpG3chfa6Sx3maSu7JuG2YmAUvhYeHNbEzm8oIqxnyuthO6JJhjTS49rXJ6Se
hvdHtxDvgkWwp9SNV/OKhRZaQ5ETVhTYBPC9Nuys52VG7R7DDbBAQO77wpa7KSE7oTMoYBebah59
SB00Y2vuiTy5PUoxvUdcV+I4wnzafe5z1/bjthKBZ4Hr5Dote1X6VqUcRg3RCDmMeEduZZchSiI0
vCyKgHUFiBp8bAvNyQpdcJmLdUUmIBj64OVLluIQKUwOWCL9Yh6AyhqfcxsthqnJs5eqPohzo2G9
1G4cBwyGa6VAyXTcwPH4IcclPo95w/VpxlmhZwnUMlJLROTJq4diGXmUS80Zt74usiVgDVbqVXsV
3a0eKsAmdjjsLXeYP0Wmc8i6FKJ/yK6WwIJhV3Xos2Ow77fcovZ25JLtPdrXJkGlgPdpq+rij1ZP
I3SK3vhhtfVLQurHzmpIhk7sEDfrFCIAzkzGmho7eZnGV88BzG15+oWwsnAHMSg+gREnpSHx6FqN
T3RSfwyLPl2cDsk9HSNEscqAEG8wNjHM04h1Rp/BqhGjQay5W4mdyTIVLYFl7moJW0gpDXBLu1K8
3PKt1fXprkzisORHn6bqXaqUO9uStxv8NN/dLI/FhqvkTWOre/Qem8eOhakuh+em1Wf0yCVgJlIR
D1YGfUTWLUPOTryU3OiipvAusDXe59yjRmxWrJjGwQlhjxZ6vOkgBQGQzxf9SnPE/XDKq11skPBd
qVy7RJY+bFKva4+FGI+1kEy61hPWbA0/k9OutOvpKr1OI9G0/qI3bkv6bRqfHV79pDnVVtmF4Q+M
zY75En5AF6rfcKqhtgO/HVve9KI142GptegTFJLj2EEjL0r2HwI462bp3OqwBpUnHr6wsSDDCMfM
QLwsQI2eG80uDlu2tx0Oajyn5nH0yuEctyS5cZvX/LA3jWuy/isdk1vkBAs30opi3oWRkBXpwHTd
Eq8mfEoyNDpsOixraB8ahdf9pQKnsSv5R7fu0BnHOKFCzZrq5ka3KW8xn6Gs3PRNnp/6LH8WWjLu
vZEPwPF6Yu4jjRZIedwAaLEJ5NPUiaxWaOpxfmUwgQPB045DY3Rnskh7ND7Y2QfSulgFOeLU29V3
A1gaswa3P4SaFd5sgGtbPLXRkapob44R78jSJTvsrIyOjaE+WZVLv4b5xGcGOfjOqJk+EvMSNDJv
gYiz7cMkqzXhxgbxdCZYiO7l7AzciRZMTjJt3GNv4wBKnPaZaA18MzWXWywfs/27JoHzlm71qufp
ciTVWQvSyNsMswGynZjyIV8EV1ncCCHx4xiN1WLsqZUZkHbZF9lMCziPxQTfVKw2j+JbTwAvK2IP
AtGg58wjSzYnZnlJbIqLkPGqL6c2PVdjtRcaIQ8kFxMWnjk1AfUoZr0qvXNPjs5uH+ZXuyCZTcuq
W4/2/4F9ryfUCqQXvITMNiG18E6NX5JVfgtPj/Sc0Gx20u1tdMgeTVqlvVhp6qBB4wCEKOWvA6Gg
m7K4W3Wd7eVYcDmPKCGbwm0Pyeg4VyOxyyu/tqsS7S5T+6tFxtMpXJ/1Tvp14nw409QPDPC5Foym
/Y5op7w1Sq9uqWm81NFEIETSE0VBz0qk0bSrjXl8KdfD5CFpKdWLN9CpwmRt7w1Aa8dTZ2lVjU/z
YAB67vPtQrQysyic+0si0lPlkQJc5uLJiLXpEwkmnOszQL1kWsyDkMLAfRh5WwISnJOmUneb6HJf
k7S0Gxa0MolL7epx7cKGEaZBViz3qeP7W1XTNzk0ydHgQyWDsME0NidXL1Iu/DQh+FvV9xHL/HPK
aehxS/40AOXAwHjTokrc6HlPi+7Q1NmQt4aF4jw/ycrq7p5w831bO7AqOnVnQNicx9UF00cSBjjQ
W89icJvPnrqCvSCZiJvB6nrI68wvM6s91QUX4SLX+qs30bEwcXpye04ic2gJV08vqi2bq8PoMLHA
+OS1+TpaxplwAfegpVFC9ALCaKNBNeigyrhn83BfnGgIoIgeOrAuqBmr5IT4iDnNMGMyINswZb/a
iRkDaA+EaObiuZ0KVjy9kSY7UZXmzrKrgeuHx/d6sP9I0vanntrNwSvdb/HsBGM3FLeqJ3x0TDu1
beBG76x2ubUm6qoF6DsZJUj9avbDBzKB+oPMudWntE37EdM7c6Gm3icgz9zGEX5sROozwTQXpdnm
yXTYNwOSrA9zIRJC4sb4DMPvRXcVGq+q57VOlOm1q17r0HMvDHBfI8G9JA/JnkhAcO5shQkPoVPX
1Cf8EOaJnpuTQ9G9zZYCDs9sVyxNy32t0Oge3ed+Yjw1Wkj3yP+VPqh2qh7FRAmy3E8zmqpz2aC7
0q3qmKTlztS5yXSqey/t6quOtWQbzuOHUlS2LgDix++h3MY6mIvzPpJH6zP9zI+jUG+xO6gdMAKN
tdt9CeEfyWg/IGvjEmgzIPbY3DosnoKql69w5JHUTl+kxX1nbIl41Sz1547vse17LP9+7f1+/SwK
1WvclOTX2euwt1hnSfW6jUV7ulMhQ5gqxlCKZJSwFiZlmqdyrgQ4g7UhYy5U6sU2d1YNwuN52nVb
llYw7gEGBeT2MmS1ewwKY0z5LiWuiN4jW1gmw8bVo+dIeRAd4xTK2roE69dNNzXUeEQU5+sqQZqg
Fx+F6eKb0LWj197TFqlCxOo4GNdJmZ7DXidxHOSVLcYgMkrCQMwQJnja48NYD3Ge3sIepZDGqCbo
ZjnsJOw5tthLdQ4xsJMqZDzzZQFSbjefrWUEkyUhfYFNraszYqeIJLOo8BGfM8awRV2jYlpT0rMZ
OaOaGEIv1TY10ha3jd4G3sKd11g8QuojSC+ADeFYFB1ETW5/YdOxaI8jEhAyDa7W+ps8Dt76v6Kx
YuH9988000ix5VZv/9pDhyZVUkY3Yk14jx6/+eNRVZfTP54+/sCpZzijJpsk2kOqYMSkweOR+/ej
x9N4fa8qw3hd+uYWNzC8ixpgFRd2YntW5fND/uyVJS2+qVn+sJqNHgeLu9eJeFPWQaw7F5d+bwNo
fAjqnM3n4/B4uhgUo2laeRtgxVj/s/ncRYtOHcCbsb42cqg4+/yHDCN7iBQyrs5M1Vkas62g4IWm
SN/nxgdojl+wN0NVXYemms4he8xLqUE6sjGtz8pL433LZjkoVlPS41G2PorL3Np3fXp//IhF4nRC
4Nyvv061epgeh57sRyzj2OuGdSL8UMpENhw6MB5M32pQRHbzbXAZmpU2aW0P4devw2BWF2UIoDyr
vsy0BsKHHxNhloMCOkuaHVfduFgnmdgRn6Sbif1D9fS/ArH/RiBGitJqj/l/4zk+rczv/7P94EKR
lB//FIr99b/+x6ng/mbxVzmIbVYp2GpH+Esn5pq/mZaD2suEBOL+Ce/4SydmWr8ZusXq2GBihuPV
wa7yH6cC8A7Jls1BYLY2SfDH/weEDsiq/3e6CpBxwByWjuSM6CUTnsW/dGJY+bISn3R1bKs+Oohw
cC5Jo14x4rpbZ3pvMTG+YOdtti1sXD+Wwrqk83lYinCjLEwDVCEevGXqgpvTPIeOFkIy9bCKkZFp
VtHkQ4xFaT3f5rZuj4PufU/T1We2YEi2V+izSSvJjRRr+GhPBLZDec3TT16m7/S2NN/ACbh+MbFS
FosK/QmOnEUbeuj1CAZt5MIMxhG7BwEBKUEMC33omndVlunRqLCK1pO3d8qIKthiychAMTOE2Ale
6Kbt42rntVRbVZgEaA8mv9VHEstbwKHwvnbZLNENI8NmjWzfOjnsu67OPwHSZJg9mPaxyZZjQsKg
3yQC6Bg0OLMZ3VPBfPVgxNObF7vI80kUvmjoZyc3wWhm2Ohnx+6rZk6wJFoIlGnq7cl+lNxguE6F
nC+BPZY/2gziTolP1R/w8VFeKQuf8kRozZplggFrRX1c5kGLmWaUxzRNyFJLGhPMsndC9usQPuUI
9KkmaN8kw3XYoCiNTk4irFdoiIyZE8K1jFbuy0du8BQeFQbmgIk/bcWuYAv3sQzEXZpvFrlCTDHo
0NNwfDF1eBZLTqqWDY7u6gybaHAS37OLl7BnT5lpnbyPsyxOHXHxgD8QS+GfIFlDaXhK5jyI2cHc
ALQwiPfqt8GOaUXUDMwsiS20GdDl43iXqyG8hHgRNmM4blyTKX/LoP55AcgIpKC56K3zGcoJwgVc
D2Rz6c4Lyx2WKRoy70bNjNeJd8DGl8JCIoLUxsC6JKH1OVSAx4zQPBlt9IJU3SQdCwd3gy+4Kcon
PbTDs2nDZpsMkmbm2F7Oc4YVYFoh1NiLX3hDqWLsI6Dw8bXWvHzbecDWtTzmfo0Z11/q0d1kWTVu
tSwy91H7Q/DrbgwsnE+StAv4lV/xGdQfQCzTSx4OgECHuNhIvSNezxjs9zixjmM6W8eSRZJfOfnd
sfOZZWYdcd7blD7NfC1QHTx1w6sd6TUJJMWLWxr4e/tP8GCXYG5jgM9RjPbQvngkdiIvwhPQOKbz
HNKv4ieOTqKMjgza20syTePG7KV5imnUUsTJOzAjQIC7nnmVpbozMvRnDJ/ZcfEyWqgfKXTOwEn0
jhOo+GRP/c3Ik/m5isIfhXIL33B0nc+1dAm2UeUeITdm3cJee2kTPsiYkLFkTL5Wl+NRI1DhbIRn
of3uzIBGkra5Y0otUupaPii2y64/p+6FveeI4ge3OOZmL8BV86bTgWkkM17mvLxDsmNja6o7qVD5
HVrWjSkVlKspPU/kHW2TSNd3MjVYQLoenWs3HLy4HvdWVQXhhNqEkNV4BziSbRZaWQ9XkWeW8Wtr
fC5bkN8uwU+lLpJbFDnYlz2UR0JznsLKfuUS5DyNo/oj7kwiwMuQMrYqqh251/ZFB1aHDMTceUox
itOlfUixg2zdrELKZDe3KUqcS9V74SF3tRGXEHsU1bO+l656KeqGQhT5qu+O1A6MNMydljYkNgH7
4P2Bj+5IydAj8w56rH7Ad9lHeWQctCjPjoQuloD22p8OtDAsIpnwe53t4Zi6xZM/g6M4M455wwNh
7BPQuBRtFSNgm4aIKFNWYZH2tMQsIvCuDhgw3D+kF35uTTiINUoVEE22PFTvVE3JbcZXxmcbhrzu
6c5by9hxLl6a8meR9+qtVWJTTcz54SQfdZmq3aq/gquIc5i0xCgdTq0wCvDSUB1HCx/8MOQoArgJ
xC4Zbs78M6xLBPsN+lcml8u+75r31BIZ3NjW9nX+G8rLL4ycWOg4UbWFpvJGKiPGuYkk2s4KLzH8
bmiz5ffFbQJVid5HkfO9EBHElqw/qZZxlzNjb6tyaHwrE67IxYEpDzYnU0PYiUQhFD09RzTvjZlE
PRain+t5Yr5prvPShc4uQia656UfJ48kODdzLlJq0xPMEG0zLmwdbRbhDh1EuXDhMFuLCX40Flzm
J1olWcy7TnuXSfQ2d1Oys2rPJDe329bz+M2aignYh4vXg9jCExKor0a0fCMGOnxu2xM93vDSzYp1
n/Xs6jJ5ihIhfK9Hqivt1ELkyy/RyeS5jRMucTNfzbYwI18t2q7M5NUMJ+RSBNoCqYnqbWti1DAz
L8hFLzcoO7rdkjMi0PWrO1jLOr9BwVyX+tEtwf0t7HdHYWmbBaUuV7o1aAMvDjqBqLPKG2AGkqsK
+FZRmRa7wjaMwGFLyC07tXZzPPcBmFOsWXI+ehmCtMVs383ejo9Gz4ZElEm5sqo+5hg3We+lJzLt
LEAlC44RC35TzAmWN0h4KqfzTlX9ZNspsolCOxZTs1viaDl2i/wxO058XdLYpA+xuPj0f8yFK17L
7siS6AvBRPULaazvVbN8Rx8Bq7XnnGGKw4aAOQymr1wzWWgcvFDTAqHar66dNccmJ6LOY83ph0zH
tk7n2AfPWYpPwuhPWYiXL+H6vW+IN31CEECl4YpnhNq7tNSSL3N2SoGcHF2DmAPDETqciykMLJtE
12yQGBqn564U8ReUYtvSagxGHsp6dUPtjcsSa4O4f3cE8jk5dFs7y7obCldk9lQwWzLu9GOGhMLP
epV/Yu1V+W7ewtTUuebpjQnSNO7CL5M9/27MfX8TSSl9DwtYZEjI7ZHrj84IkggBqcvW4Byj+UKW
0jsfVux+Idv5I0bhdtJXfQSzDKbiUe5c4naRr4PTvg9S5/tCqCyRDE30YtnMito4Lo7LDOWyT9Cb
1s6UBcqaXmQxDFcmUiUeIHj+doRUNIx/NgzANxZ4lk+gl9VhcFkah8q07qBGxNaSlc2uwIiPJtEh
dTZK2E8pl8b8Mhrzz5jpqhM79amZcHwRcrVHwxodYCXMZMwjIW5nUQaaWPjmK5bE5Uu2Qn2auA7w
dLavXs9JjLFj+D5VGL3s5iWB28AsSu9OyNB3QHQ/8VbpyBqT+qR6U+3tcCkuZt4yd23SjyRybLiy
ruJDsfyqFQ19dxK/2qxkqbMGMkKMPMTaF5ewqgvolq77X+ydyXLjyrqd38Vj4waaRDfwhAR7UlSp
lyYIqaRCou+RAJ7eH7hP3L19wtcOzx1xjrYaimKRIJC5/rW+tXWaKD24ddzjxLcf+qq9N9UBfKf3
4UFfZb07+48zuSMknrm4xCxXOVd3iN+zWIs4/GE6IdcCxTaocEoG2nLgpA3Vs2B2aXRcfGZ2Yf1J
WnxlYL+dfV7oUKlYJbWvQtnNt9X776FZxW+6DKHwTRUXuERgGrbV1pK4zaLyZWQmHxQRmWGdgcmG
3GCJ/XiW7+F9YcWX0FXjT4QGIoWc36cW8JJrf7V+UT4U1nCYRH/hfMQZBGwUmK/67Cgvvhoclqux
V93OUW+2MgiF2KxKyzVNNuVsNPDBeB3dllGDN4jTLHNto2t/rLCHFuTRRZzokNY1Z1SbsXXajeGm
YjtpQq0yU3Ww0sP43hFBHsXai9cLNEYIMQrPzrWke/lgqPS78tIU8rkx7ckMv9Zli+FOm4j4zv57
OjSXsObhJ66r722o32MsXkIPDcvVzT+K/Cn8Va+j5QVbO/yCAmNH+W3B/08dk8q3diBHUcWIqWb8
QsNMcWTrMa+wnOc4bfmd2y/egCwgk6BL5dw2GsPHSmktUwuUVPZYSYarRJcvDAJdlOLx28PUu6Ha
BdmphnVKe8GLoy/zlcoajn0Uqb8+cH4+SL36pXXY4MtsTo4yhrfOEWcm1NMZeL1YgF2AUUebsMKs
gkufUMvyQfnxeITG+25gUgEDga5l0YjFe4OE49RssBUoYgKOD4LIzNdzNCuqFKI50F0mQLznXdx2
iwiYVuSb6yp5pWaKHgj0Iq11451hjwXuVaSt2AQKotr+FLlEmm0JOLC3a8xAmEyZnmfTUbG23OA2
W5bNzldXj9omZwa+9rOZyGXYPdUQ+YPWi9nTzeQsSXis8skdgm6Sv2rbdbY2mvyB5clcuw8lUqkr
v5x0SM/dt8SZwf4hueZ2zwgtBmIbGu0JQG90YMokzuNwnKgR3qWd4x/wl8sL2BTJzByjK+3OV8/F
/5XIZBPliYsDz/UvSPkvJcX3q8Va/pCqbGcAZ2X2xQJZpsmDkbu7yq5/fF3qj1oSUtCQaBDgCtBO
JDNxv87Du6a0fG3PhQ48yHsrTMyCJd1NOyxyPQLpGquMPCaYQDtldY9z4oPEjbz3ZCz3UzPIvV5k
b33mvjOE2XWVcXaV/GLsVawZZLxqzUVCzKw74DFhzRjaXOADQzhf+256R7/fLvF4XWV0eDBeCCKa
JLzlzCb1CWlwOLAxOaVFcoSdlcX2KszLUw1CW9j6tFPsihs5DPuCcc++18xdO3khFZE03OSzzXKX
PeAKV4CDRYFCMOlo22jUoQyNLj1k54EJ49Hq688BghgQIvtBawmmYMlewJx5eorlS6q8T4doGu/d
+6JPX0OwjEe/y4/GqN8JIN0BC/vbHZUz5p8aaF8dUoPewuW3KsvYhJD+bXd+xZBonsKS97HEi7Cp
B3wKqqzwHCyHHyZ6xS4I+UD62QlwonkIcXKWeT4xSLD2WZ05x0b52S5NtStMh3VnF+LgT3m9cenh
XkUm/6aWDoQV3IAhiH2vDfSpf+TE8yvuLdY4OYvIPDTjYGjYjmzocAoxmhPHSptTBGpuulZjYhyq
lvFivwTBGjsKD1r3rfVsehvf7eEsE3CZmubOGyfavVN3DKZ87DAR8ERiJenZ9dBU0gMvElZtHxMW
b0df9tbO5v6qio4AEdn4bgyqm6flnAbj61HM+XvmdFezp+6kV7DGAXmBhmm8J6Mu6TrzcS3paKaU
wES/WQ01rOujmP4Ee0dD67MaQyvwB+2Bvp3E6B8MzwDm1VG8MNAkNHvZnT53Mx1aVbLm8vqiOxOD
EjCpkZt95x6NDN5QiK2m7/CNCJbsGQ78pdDeFWl1TCEaiqFyVroePrsqlkFvTD+qeG/rMX80zR9n
9l8oooy2JmVVikTNKu0XhNPkmbtMXvMJc76J8QonOtaijLYHORqnxO2+DDDNhWTJBINy15nePQ2X
H70RtDSuHUSvv3dogMeSSIY9ze6q6/sEMMBqDls6MBMLl7fx6aNIAFPo8OhM9iZK2ds0U436b/5U
Wu1f7vrJ9z9MlDJyC3Wf99iNgZp50QlcHEzzdhpg/nfbEgssJMJIBBEEgT611LXDEMiEMjG3eFOo
9CK/b7LUX3cQoTd6xqR+aKtjKTZ2zouxcG4m2/hWYwbJsVn2ACgjHJfOKdQoY4kTeifKxfOnuFVi
l8961SWb2cGDmdtz0I5kZfCnj+vMwOutiUheyYADFLRUGgw9YcIwjWOQb8RGtJgwtM8OuOawBgbM
8HbO7tOiPnRj+VOz1wUBG+1jd/Dg3o3X6lm63U6N9Rq7y4uvkVrMZHbf+lm7ganBuBbUog0xK59T
ZuXuMy60d1EihczmHe9rTHMVQaH8p+o4HEyrPgmYkmu7URepweykMof22CmYB8zRoio+dUIjNba6
GiotIfUuSMPFQMo0bEVa5HMqxv1AhSTTl/bO5FqC9QFcnWNvNGrP6L7gulCyZoH1XrL/iMW3l8hv
dEOaVR7HiNKA1LJ4gZq31EnflbNIxAfR8MoZjCaF2+/s0P4lI/7BzZB94s26DCNOpYIhbRaqAOr+
we3CfaQX3x7mo7Eci03W2cewACOPaYtuDQZEOLIhDnb6QXS0BLGpOumJdl8R+UDtuUZN8hQPFVEm
3Ayc4bcJ6xsWRw+8RwhI/Sri4ccxc/r/DOc1Gsa7Enb+kk7FbvmAwHSMTe0rDi1nJTLG4GQHGZLq
LAGWBu1oH+qb1qjzLSc1bUXW6b7pHMbjI2fcQUhWra+z3/yelfhJ5vYZ3shmJtmReOqlDR3cOuPv
OEyJODbTRYstSsrqR+Jj6yGJvwfdeHBn6CX+cJipXh4InaySEv3IToko9dnnqFX6ylfjN3FTmJAd
bx9eBzYqd8JENmWbQP+CQ4dBZDxbVIJPVXqg3JX3E4Ohqnsva/tJsQtQtGFmnMyzMt1j+FlbsBZn
qe3y3A0kLQb8Y/dyVWoWLyh5x7QyEtxr1rcnfVycxkxdIiGGvstemGnzGMP2wWUXog9QHztPq4mw
tQEVv1/IwPfyIPLvEniK1jRQZciZ6Hq6kGjxzmViulBq8tWZ4hTa06FUzIiTsXgZbbgjneFDcmZd
1ulLZjf7mcSh0EKOcKDxKxxe+0nsqG7/bkL1LgabDgSD9WNZeBunKmhlqU6adZ+Rc9Tql4J/e5l2
9z7HVOSt8xriWw1sY8bNEqWhSYJoKyKTf4CFjoshlD4D4qWO61LqJCDpQD/GDNmztpa29lhIdkFh
Il5S6zlNPfx16B8lv05RBs3TGBgpyflTCYoqqtR/Jmk4rXDPvksvH/hT1nywEh0uIGqLr+QfyCB3
ne1OvD39Q+/1G7PrE+jGhX6h225CByPJtIlB+O2KntCV0z/Ucy4Oer6SaBxrO0+njVDLK9I/QGYG
jekN4aHz5SVkPMiuHEv+HBYbLY6v+QABbhFzihrWD+Rx3qC2QcyB/k5iP9bBkMSF5nD8IjXyga0A
hCQWLkDF4D8RVYwcZ9TULF7Y/pQxmpB7khTDbtBDUHlhFNza5bUGWUpUvOu0HnKynvQrUjIEYlv2
mI3EyhATLVy1YTnRjKhvTJy1zDMxxGcU9rRuJQ4CcuxqzHsWnsyEtSL5dGSkDqNep+sc2qfGob+y
x1QHL4yJzYxt5zymO2vE7GBqGoJ5jsDvkt31WAMBKOkH+zkyeJbVHen+zyL7XYeD9exJJgRN26/o
fkyAZhiUH7u2OuAmKnD0AhrVsmZr9HRzhzFeTNIn5FvFRhastKBSWtvWjB/mBG6V5gvSjDXiZ42x
3W8ixq6hlDBEq30zNP2dfZ3733plibWaS4+r3MSyURpbU5tKpqjD02TqPo6Jh7nCJ9a6SBK664Pq
TPAjFv4y2FGYe8poFVfpSLFXLfbm2OPz61KgvDZFj1ZYvEyocE2EZ9nPIFEm8WvaEcOwlbgOnLR8
g6ar2PHv9Vo8GZLmI3y68cVppEkCOrPW3WA/VG3SULUi2Lakw1cjo6cOUOFKtBHnnQhdtTQBqbc0
Umadx9nAdwM3IAq8YjN56KYiWnsoQKuk4gpRIdRvm5l3p+eDTGoFFCwiZf69IHhlG6zWpqjmSAn1
c+PPA4x1c592BWsUz/tTJD69X5yrHBiwm6F29rIup02cvDaUxNyLiAhew2HYFdGmz/Cx6znMyYEK
Ml9/YYHbrN3KJS2LJsIKJPvdl5oJNPI5gjF2SH02YbafW1c9mj+Imzoc11Z5N0gKaLP6GRB2u7WI
xK7tCQhKoaoAOPZn1QMkVYYJjdbyAZJN2c7MuNt0YL9dDy+o/fjxerzE0xGAyrfqhqClf3I1a867
cIrrHEUbKEC7mvk3NWHzW9GmTL794nGk7szXf1HlwZkHVb+xFevhD9NVj16BhOEbSt9UNoIC3T9r
rZjrLbuKGuMQLgQnEABqGeY7RHQnYpx6vE1Eke2Nsd0bsImDVCP70mFOn0IIWJQ6lY/xyInbxei2
gsF1zFX4SwvdxxYPKssCpH/Y7siY1GMRU3Z5j/utqdhrYkXBWoZYb/UPUyNSkNBo6a2efUpuTFXL
n3z6Bg17cXXSDUbF2A/sw4OJH8pPWHyLHdWid1XefDSq44jN3m2Wu844njF94HpGd9cqIi1kMTgr
D/fpsjewqAglSN3lr87I5JAmINZcek3qaGCbkrNLQe6ydksGxBzVK9NF0ipW0JgUOPr9n5mnZLDF
jzdmOIwr7kVF+5xjL7Y+LQoCzDT/zo1gjPxf5eRQ60ojk+urs6k7TF/JE+eD86uxg26mLcmP0o3r
RJc6bj9aIOYNlmtWeWIb995dP7oXzYFH3bBrXelG9jT03VsFqX65r8ZOL0UpTqxYd531VkMAZmLB
Zgv6BNfWWKhdGBcnwgi1W7z5JvkY3XnwYa514Y7eqjfTdM+8kr7KApPYPx7roLVd1imcfchvFMbO
5BS5GlmZNCVsTU5STbfsT2h+WZUzW51qulgVp8o4hyI3zU9xW7yNCB2dlQSjO5xzh6yxKp8z8cSz
FvAupRGh2fTMQyiXudqqvy6vV68h6ObJlT95p6f4aZ1fYdd+qApVa06GARY6e+1RYY0WM/zvfajU
npQmdZ1Zw6Ul58oo0NYrq8GHP9W/nKx/xTjM091yBTAf4GiutA4AkjPfw7fYYIjDHVi8J7bVrsqk
Jtn/qzCcuxqMU+NNS0PPrmBZvMLe/BJT5OfY+jHsi0vd9ADcU+1pLBryXOpXkqBUaa7PsEY2yS7L
kpdRG7+ZKq6zvCVHReLa6lNscgV+9WzYj/CqRMbcoMXQBt9XgEUT19qMtkkvv8uMgausyXGO8Qva
MwRUA7y4a0Jcc2CMOHeh+EDYOmWUMwfFuLBhkr3uQ/wDIFyyS87nAMsyOtR95IybjmNEM6YLQb1d
nMhDn8gnM2HhrVnbuZtwv1f7kLQzNm/yCExdKsg1Ff3PoRGEHlVEmd0/hojAncae1i92owBoxknx
bJbxhmbux+XA77Tks8xQPbimlcOdmsr1QOFWY7lvMM5OjebfZam9aTvvmUH7m4Ign9jjiR02p6ua
3gHlEQ2d/hSWF3Gxbn9NvOVXhhPx4gxKWyujOLH0ILsnDqbe7HJ6PVcifDJRHyrWL9B2KZeN72j3
+mR8/d6O3t5I4FZLSOmu+l3QnlEw9hQadXUsXDTOqF6nfc1G+93n4nkyvedWorsjRnwXnfM0UWCn
aaTOuvqFOeYH2XmYZB+6TRxqbv+ktXwuinSb2ukvZs4HhY06pUzTw1/hF8lVH3ZaWT85sg8YUm3p
Kv4yKfAjcPFYRJiG7f43Msx+hvjYp5+Npj80Wfue867XiuoM5fzNrNS76mhhjZaiwNTdp3l+PzOC
xcmJvGk22zrlArTYh3P/SDw44Bpz8Jzo2bSM+5LXxPK8bx4rZdgSX24DkfhZZ5LmcP2sjfw+GZ+Y
L/2Ek3dXR+Zdm6UfGQWgEZixTEYU5ZHGJG9saZiRLXFqrOonHhba7nCytf7N4k0FyfvoTEYexMxM
U/1X1sbvBZ2VWWOi57HBpXRhxRvs1dbsM/25BPsXNj4Ygri6ky5Br4Fhit6pqzVXV2U2x2627rTc
QH7meulFxzZMz2RgnxCXHhuuKauZiUhpUFQ1zZuu5NDm7GnDop883p65ed9X7J8eChKMKyrscqRI
p+9OTrnsvmCLQyqZ3as9ES0Z6IFko03T3HKwhCZVUtG9ETZbWeG4jdGvOM+Q33DbJluHBaIVgegw
p8aSho4thnjAi1cxZHu/K54M4W0Ga6Ke17ZWXVlvOr0ipT5tevfRStTBnizMCSj8kflmT4W1y0ck
IHd6dJ1FjVE9SlpznQdxSSbz3tfqL2uUSwfyTubzOWSK2s7zXZ62H3kfP5T5ky9luLJc93XyPkJ/
Ooz2+LvUKiYphnnXtekDZIp5fIbY/qn67dC0GObbNymmdwDMmzz1X6THWw5UX0Y52u/JjC8CFZyx
yK7SS6aYOPfQqcrDSHtwrEX71HVJNHZMNvDFkG04KR8tLmcYnZaXRM67MGWNxBljQwyAjVlFdGZ0
aL/UpLnEkbY1y6x1IR7hIkXB4BrPTLcufkGnVwRxjuKbWGQvYuBtT2M59z6fdOSHymr3EBs5/BCe
bHHPmvdn4ueh4W18OphH4+rU+VNJ109k/Rrn+LVVzSPMsa3PMoLpAHK5XJcVpK2k2tK+jEBN26tj
UCzO3yUE+Atq7knW8iINdOHGxKqz/MGcYLOb26RKpH8eIxzzEsJNy5Ei42czN7fdUL5QkGrMF9vA
dEw+gX2IHHakhoBeMX9ebjTm9WvvkpGS8Y/Zyo7yd+epNKtfvdySHbSIM5fFo4elRBAeTHP/i2oa
WKuW/aDPM1dyP5jZwBHqAgQmxpYx4vxizf0uscneauQ4Y2/tQI+1tQaRm8VON1MxQkFPql2UkUN1
paBTjWrfuMPVDx1kQhojVHudNJfUnXWIZEfLhHUQb0OPiL0UUcbBGE97z+uvIn6PFilTlT+J8r5Q
W4FhMAOVgFgj96v2nxnR7KMw+wmFdwllmKwnpz54evs5h85DmCcb0KoHr0DBAYTCHzBXS3UJyYEr
66Z0h4S37if3o2CaFthMyLOsPBqp4qmEYr+ZuWqt3QIKpstYlVqVHOsCtgEmUMVaWCgAY26+L6fM
qB3fnJzyOqY/gPXbKw2p1tpP9PpIWtg3OT3imrjYk9x3rCeOhfb/+YA/BeHk6f9i/zRBQUOH/q/t
n6Qv2+V/VRX/0/v5r9/7l/fT8/7D0AUcaJiURHWhFPyn+dM3/sMR5MCNf/KpgVrr9LUhG/LXfXJ5
f7s+9f+AqOEazBFYYjmu7f0/uT5N4995576NH2p5ZI5l+UK3+cdWvz8f4iJq/8d/M/47BWy1nVYt
JN2hjPe+6j564VDNTA3LzXNA1Vzga8PMKT319kuNTjROzD46qe8bE2lGVOy63ek+bazu5Pszb0PS
7Y5WfYJRSCmw6X/GHORqiT+eZMySM4vUH4yMVH9MXEVcprMuTdvARhJ9ZfEWi5icuA1pBW24s5I3
cg7b1DTLv5jHeuNm7F4IF3TWn8bM5i062ImgUXay7/vluqlXXEZqTkpjX7vbKekt6FMr2f+OJACY
zhOPTkGjV8P8JLAieqphkmyVHs77fOh2Y1+lO19v0Pa8GBHJKP0rsduRThtiDQkLex/U7l2q2en9
aBNCERgjd/FIRcqc6RMgiei31tCUKvLOeuo6K953dfgurSS+80HA0EEfxUFn6HHgjuF0TpAzN81A
hyRzXWRAS8Sboq3MTZNQm9n6jEZ9N8KxMbbsUmKXB1cDnKZhdO+FFHzGU9bRwJVfAOYzG02HCzil
Zk9p0i4PY3WPD/HRcxBiTUTeR0//GofyMMhi+Gnwpcxt+K4YWCAVYXHTjLDfTUkNkURhZIX6rMqW
jdaIg48z4UsReiIgtP9kVPTMkHDkjphh1trkrstwCFn0DidPqfF+XsqJKnwBu5ILKJQwBMlZy86I
Kquy4Y4x4FmbuGw+rcVjsNx66uSdXc7+aYwf8jA74Wuoj2TYvJXOHUIus9ee7lNWFsYIpz5zLwu7
JZPM9BjSMrLzLP6RumUcQUahxGE+2ypKFeluAsy7fNCl+teHVpIE+fvL209vt7t973/35e0HoUj0
HWGt8+0rzXHsdT6QV26SHqXu3/7G7f5w5fCT26cokf62jpyHv//u7WEI0F4ovWznrDYH7va/PNDb
fdoc1eBDsPj9nx/e7XdvvyFSxpew2OTq9ht//+D2ZZREoMBvn/7j8f11S21GrgYWEkXpRMrkP2/4
j09vN7z9mbmt2EfZFd5Y1umkdvXz7UOLxynIZhwQjpqIMkZc0sSQ+8GwcPgwEKdbok3Ugp9vE/a/
P2iTgO9rZunZWagkUQZwki6I9DwqYWyBWLi1er/d/Pbd3puhZ3kmakckjrZqXwEplZvapBQ7sJK6
3U8UtNCjHI9lsZE+h5Kh5xptL0o73z7Dt+htwM0TG2ZBeMpcWvF8PHkNfbYgkQjXgblHl9g7SwoT
87511pYPvh2bZ4qPIpOEedtnr0vLwO72czaytE+3wxlf+UQtsM1T7bD5HSolzlHkCIJjfIZPO4R2
N5FUZPRAwOfmJJjNxD5HhUblNipT8Pf3XNlvrJ5Ez7jcYmrC340vvSBLLaKmyjlVSwuKXLpTiKxi
wl+edyyaFvvQinwxQ9nCT0Afkb6tWntez0vG9Har2wfdyYy/vrQ8mewqlb6ZDhLClAAoDet8Z+Xg
JVmIg5F0QbctHSqtyf8nvd6T/V38XNY2FMXvFFg71vck32KNrS65m74UVefsmloxEKrZuE9sZjd6
r+MwnksS4Y47nqdEejs/L5/yYhrP5fJhTExaGY3GJxPILczmXg2zxbpV5UeiQ3fyPlZwnrWQbnt9
KO0DSbqDnApJKIEPw5hYR0iUIH3ovyVhFHitBR3d5Q6pKVxANCzsreLDoSPrPIc7XRGIblq72Srq
dM4aRLuzTsXSuWVQeZgrCpVmvnX7PiUhNYwsLyHXx/eS5ci/ffZVY0vwvRL/8UFpntzGERN+a4l4
F75C+Ugr81oQxz7Q6+msdRQcIyYLNwxNdg59Hkk0a2DGzQVP8Dgw7Ew5b5ynERv2hM9AlJ2DyuSj
QxQV02kLvMWusuyX24FF9d+4KDsMsjzivbWA6M+WmlW1mNhPL18KrW23kwjJpulTfgGcgaDulj2D
J4yCLXoIQPpf8D3uKW/oNqXrhUGZIlClEVqPlVTZAcZLCwuCfqW+jIyra+e70rKy11hDQbXC5ErZ
uQF+ziuOo41phVEQNKxxgYuK5ZsTDJN1RJpkyy5K39SdRTDgxmX4G5b11zf//vr2i4leLtuc/4qt
ZfLyYNDur7c/jaBEoVvMYvnffuEfd/3XpwX1Um1oAnL7+5Hc/t7tz895zsMDFlrBu8E99I8H8Y/b
NwVMSDNCzo90o8tWWk0q7/bBW2J4f3+ZLqm+f/ve7ac9k9GdEDLLvJ2pGVQLhCigReTeYXPZaLBF
NmW4zF2cr7qIvijQrQM9r7+c2f2AIDtcesKJQTrEgJfnN1vom5Hn9ZCNDm8ggakal7UZjInYCdOg
hRecf7Ao4SnlBmutE5jBZwZdbZZNVDsar5qPfRjlPm7nQMyY7kyJ7Mnk5GFwir0spofOUJifoSLD
5ZBXChGMPsUPaFtxUFFPsrIGGuUj2i2cKDfWwisRqGm0OuTZIpaE3T4DFQtTITAgb+A7ZJHm1QeK
NQNdDA5wO+6+pCLMcetqYyMsqAI7Ibxll566Td7k+sU1a39ddy36BHOf8FUOPVolss3eKREylKgh
Rc7eHfn+bZrCMcQb+JFXTBexDFEziDBSU4iBKIzIU7bsDL0h7s99zqWWEyFDWBg6BiY4XvaDttTW
F8NiJebjGjMvI8UyhOkqlyUKfkd0jIOMIT6ZMfWLJjhqpsYJKpZnwW0g4inAVmyMmsRCOeOA81o2
n7UPzTdu1WtmsAILwR2tU0IZGq9DE1M5ELo3MF9EWNFuMcJLyZOgss9qoDUDG1UfSQbA1ndsg/PJ
9UfHgJcUiYqqKktH327fUBnDwAnJqcYMsVJcJccwA3dVNWmG9qHhChvSp8p0R6YYqAjd7HxE80C1
iA4iU3F4shZz7kkw5+cibT6KF7fPyLVk1U5plN3nev/W0g8R+KP7pWiX35hjhbm4iXeVM64sv51X
nipUYCqNRcVIuZWeYslvqw8mnjLwL66n7iu3IhzW+zdyznpG5x8UbI0ssWFJdK/zHP7I3t+7hKuZ
r8CkiHvnQDR2zzNmXZoCAJJ+ojGZsQeHY4eCGyjls2nIxsWBTIm6DXq51JtnCcbQRxzryj+uaHCc
hb1+mvB84iUvaUgNWp0MnD2sJUans5+Q2KAu7lLoGXxfnkGLkUdH7SDVoUMwWA1xqHg4CJNi0dqw
PsZ5mqhEYQ4u0+YSK44lzwn3KOiYDjChrBZraaMNjznWzgEju88Fbl3ONhpZ6PNKieWc7JMY0/oN
kQV7nSThysO+vFuCIGgnECBsr2RimWu4bYsoSKPxjKhAksbxAVfwX9/bGmb0bFBaKJKGt1TIQLLR
rX2Pii57Jz66+IGokrtQ5l4HhKsbs8tI05RXXM9YXYZ9W+AzoNlIbPMo6fe9RYo63QBdYZWdCZrA
9P2QhNOLb3fPjhV/js6Cm8jSKMDJb+2y/q6mZIypBKcVO6aUtyCABBMr06gBsl08uv7z2FovSQq1
fCDWu4maBXeLLZbJmD9DaWIVtsOVbK3DnD1gG0XilKRXx0ghtgP9wuJU0OtMmQQ5h5LNEUQDP3oL
+0w/KAQTVaNUeqq7k7Hrnfuxeve64mrrnr7psk6SImeC6oy+9jnKBkhLjE9tRojKJx53UrXW2q5z
hgC+ov5Z6lhE0xc7c7WNKct4bVbAckyf56efps1kJdrOz5p4q+uSzLFHyR6xn8uyxCEKsHZo0dgV
btZh0WydI/mddRkt5CyguEFfaZfZDuKQ036qDVusK1rQKTAcju+dyn7YVJnL8ajRnjRMNmQxA8dF
EcEdZCVfUBW3Hj+9qADyp3n+3uYcoiVmzEKKDmiDGpRVYVbg7hsf7eqPGbohBqu8CaaI2hSR1gug
JrkaQ5exCeepJWNYtFm+BYbALIFXI7EV5t64+o7IfHZfngVcUYw0Rxfx+MGOdVy5A/6XAiLKCtO4
sSztwv1MImktQtxhiTVcGjqFTVwPgcZolwmFbl2MnsCP7wx4MGZ9pVL1IGfaDIfGXseCHAPdWAAj
FgB+VydvgAO7TRZmR4/10xzhbygiIfGbIZtJUJpAGQBINJ4L1kB8R/1C66SukSd9Fd3nThGewinC
6haJPxIJY0WKpN9bSb9W0jlypmIW5b9bxGaaTLJN1xgnQzOhzHHDBllyaq7fm4KLkui6P9UClaWe
iiugYE4ll+2oNBdPGTTgOYufGrdjZ8FMwxoWYrqe/w4NroA+XjKjKfoV5SLJXhXDuvS8jZvYvyJf
O1ipFYhM0es+9EF5U3gpDaVzV8CNKPQ7joKz5eVXPfYgFaUXwHWR6i96MC6WApByq6jpQIRwOtHF
O2P8FzjV+9kxsMZCdkmyCBzB4OwKR+FEKR4qdp4kUGAZ2VUZVHG7jlJvmxh0fis3JCpZOB8i77t1
OdAYZGD+8OVvMynLoMdHs/br+BS6iJJ662NOJWCVWmvVO/ctycVeg4bbJPDMINBW23uA2NbGw1hX
ePqvtODtB98cP1vRfmfkDhUj4V032r8dOJwPQvvBA7Tv28h/GBcA08xuyBnhWmC8rOzhrUlYWHgM
fM2IlX8efRY9hxfIWDpoZMQSeV6XAGvMSkCJjumYMpucJGb8o2rx7nToJpxExnVSUS0F5gXGenjK
SnQtknK8iBp8HQ+cAhfGInAGTruVXX52sErWpYNvpUzkO+GNT6uIGVOMCFumVTxhvmtIGFX5/C3n
CiermNDnHe8NqyQsGKkxhpmvZYlyLyOQ7mwb1rFNV3CR41/0pmTfEkaV40MMgduIit9OwTgvAVZS
ca/aftKLj66mZNem5HIdDnAEkuZu8JL4gDI/B3mKRl+Lab4bwgaCSVp+FGg0hZ4+TKr4oIM32cdd
Rcxvanbd1NgocdGzl+TT+rbkwgaLf77hAm0k7E6zZe872yCM8SQf3Tra0di4xV1xwc2hU1mjlVvf
Hra145CMjOItxaucP/Rm7ZdpvGna+bUsiMoOuO2sUW8xn1T+daKUus1s6zS4zEQsvF9CEQatsbTs
6IT3g7YJ732cn5P6Y1tdw4xBI+bYEdrwZlq+81y+9j1uV9GIx6LXXybZWDtPsoVP+ouRldYpso62
pavDR7q4IXyn4WluhM0a9ITdoTiNpo2JWdRv9ANnUFncH60rfyJCY4yIyYtVMgab3ZagsnKz3Gbh
XekLdf2f7J3JctxKt51fxeE5bqDJRAKO8KT6lp1IStQEIUoU+j7RPr0/lM490n/it68996SiiiKp
YhUqM/fea31ryml1GH6wdktB9Rl58VF4R1F53sEL04XETMIyB159aR6TdjZhrySko3jl/AAt+U7X
A9nRtYdIuprdMw7jl4MDy7tyEThnztEYkodYhBbKHH8ElLiU7EruS1odcKHIDGOfDDhfBwdbifB+
cByME/2acD/3U9yJnzaBqQzVQ8nCNo2gyWNy1hOzvXCuK1PrPeLQ1AVjuq1UI3dJrbxVRlG6Q0cx
ztcOeWPNp/8UC3TOBn/6lBA21KnPaeBzurbzHlcg6vPUuVhZusk9KU/l3IAzy4f46FnOlUSDl2IR
MZIRSByzn0Ub5eZvhpw+YTiM2Wlr1Pl+80Yz3D2iCE1AeKX2947OzEbac3wEPfY6TPW5mcHmWY3j
IbG/zwA0rLBkset2Zz/p2BSN8IpM9a5ve0aSBq5w4E5i61T1xfbkoVvsEuHsY/N0Q5iH+B9lmnAd
1g+9HT2Zvsg3XmKzXY362QwvrlX0yP4xErQLtpVUrHVuGxJJS2cucHiKF9yEgeFjPhXd5xYFjKVB
iKaSCieQ7p1q6QQOVXLv5qaiC9yu01A+AFw4y1xfrYinw6HqyuskgMjd25FAb6G9z9hE5WZED1P5
w1NaidfaATWUaSaPhZE+ZVYHCqpCHJ5trZjhcPQVJhHRdbBQNmlS7wGyYzdzIB0NT3ESeIfKiK4m
aKPz3GE8X1UiT06tt59SewfRpDh2ysasZVHHuI08YupI7rqugOI54r5ntaiqiWrOCZxDS5c/2g29
/cUPa8T3Qx5tKwcRQoEO+gYhEWXIiNKwf1Suoc4UQegVaP5XDafkWYIUro7NyK9TEQpT1J+HPECK
H0r/tad3/Rmff4Xoy1sipFfw1oofTvYJliS07zD09tpLn3D9xNupUR4yjExsqvAjr7rhUocdEjNc
H0k1IvvL5darPIqvJou36CgK3sUi35VFfBhzNkU3QYJhLC0sjZ0SPjxVj4v1Ld6InCDN2vVh2OOI
CQDEMPVzTkGNDKCP7J6jy32oxDVF/77jSpbHYBwQl/TAxlsP8pIBYMs3npUfthuo/BTT7bEMc86u
HacjfRwSJBDRdPZKJqO9CHK2VvsC+hnoRStIEmwbiwqanPta0CINvVktHlE02+HPwOyzQ1yoDSs5
2aBLiAUcMA4fs38iK6zBv8sa3LMXYiNPxzWww5mGjH4GmWSf2oiih3Al65z3zZFZA2MK06AuVKQj
645hdfJsuQ4qtVo/jSoOt2E/DKu2c+nFEUaMEGDXk6K4YVpbQEk+9V1b7FQ8cQguPEQzXFCWUx2U
Db4n9OW0VbHIQStUbIFVUq8nCYPZB4S7WNzB/Zkrz5IfGOLgXgzhGzx2DwsRm51IdlEnv+qsZP1A
PWQR3r2Klfo2hVUGWxDG5qCwCDXTnU+/eR22CSHVJZA5kfloABSlDTr0aR4O/YjxHhb2xuogxFba
xP7A0o9+5i0MR44qhfcaBk3Ha1zQrUGFQH4yxbNJjkDaVTUBIdFjZc1Hzm8Mj0yzhhL3FRP8yWpf
m4zENgHF6jrHxsRb9CXFocx5y3hvaFJY5uiQZF/XWyoSRSSFB4/4ySDmYOn+g5wdK9qAU0AbQnz4
c/g6tTrf5NGIQM4ArW07w7eSiKtdZCavc30XJjq8EhpSPsRZWu/IjNXbonktCEZnP6GRo4xspwWq
xsxk/1hCQWAzehhSzGAP6frZgcS1HTXHUtssPrcOPeB5JJAjnX9QCs7SJhGdoRGazMeId4wed8I+
/+AMHKE1XGjoR9Gq891HUSc/0fjglOqfG2NQiPkYeViaEBY+lQkFV791vrXBmO+NmiQEl8kiQ323
WUPTeM6ozI6W8J8AG54K4utiz742ZpDsmf9BZzCpVeNXmkb5juHkK11RAqWFfoIO6a7pR24m6sV1
kWHLRJh3ZnCevs99s1xqAnjEgB+odAJ/F5NRmHQwZLoIubsxHzzH7lboi6adr7kyfUaqexM3Ep7V
18EFhTlJ2JVuNP+cB2IwtSH44IO4qL8HISKkCB1pPxBjNf6QM8aRaDJORAx8CZBKbIsSPljkAKlr
A/8n2dzjrqrl19nJrAPbJtLdrJ3WDE/wgYyoISdkKCQzVagIMeG2y+4I2/IBryQ2EnJGCKBvvOrZ
6dGhxkGLX7SyaEWnj6YpnodFSme1LQbKTH2uYfQsWlWE8tb2JhqI53dLQGMZayIjGmR6s6RURFBp
rwJw1hk+/8tEMoki7HE9DOV9xSXC59pXwKjDiO5x9qVxnGobVSSOsNmS4mXTtaXHYqxrRGWHvMNR
YebBKVTT0WkUR2tzk4TihzTUc5N192h6SSSGP16grltZE8GlrrNWiW6vtCeBULfZwcg/9e07KOvh
XDvO11wX22pk9mrFHawaAOBHd/zBGTNBMsS0UXb9efZwXfUYanm5KcqHLTnD2xRa5MGJO47PdMFW
OuvbZSr6McNpV66Qd7biRF63LZ2X4sH2GTxHBDAC+IUdB692XXm9d+c7pXWQCX9+hmUjXZAkVpP9
0Ckj8AiE40ZJcHhTFzC44ni5UiyesFk7wFwsaBtDG/Qlw2LTzGW+S+fwijOtOZYN50OkfvvKC/d8
gFZWMnQnP4vjoxEVOw9M3SEFi4L5e3qZdBusbdvKdlPjHXVc45Tsk42fA7UbSq/eRx3PuJTzAmCw
CCcyrm3SM1VpcqiZ7WUqaB7CnS73itbxyenpvrTO5zIY5HYsJPMHt1likFghGI93uOq1MTwYsaUO
fGLoGuj0Edg2e+aAcAx7Nbz83NjVCdJ54fh6X1r+g87MN5Sh/dqKyl3fl/7FcV+y2J9WWbuURwlS
sgLjCevTnljYb1RW19k82rPh3Q+1T4xPBQRqNL7qil5YT6dgP3mg4Bxg//j4wvUI3RwcnNvvysi0
sKDf9cWPeMKWhLXgpihqHdJ5MJGxnYjvsdvlm6j85GQPQzeZNMkxxVZBSPa1obCeEWyxrhGgrQ26
DPgDPPC2LYqnxmoR9gPLpglE3xxnO93SfWH4BRcUYB4/c1CQus9KNbBzNaEFE9Lnqp8VFoUMTjbu
BH8kBJd2Z9/JcuNU1mPhEY2cZNOqQgl8jDNyDLy62FSC1qOMy7VpwnE0eo7oYDucuHicUxv/GPYB
dbTLadzljQDhlC7GiwFjTkzuceSHT6zNP1UEc5DOabRNEhtiOoXStrGOMUi8hzgvLyVE0lSHBdau
RUVo5EdrTpuDjQKcyT9wiQSWSpJgWIFgRCOHQLtjX6d8Fgv/Cp3qc1Tzos061YsSCXGfHl066dEr
JxFnY3NR26a5juosPs4tLdXJ+Lpo/APIV18I+8Fv2Q8PcSsyUPGaLCGznNYjfOx10GBhK71ohqeI
aYDxQLdnF6f92Y7fFFcCA4mDNqOe6wNiiRAkA7j2RTqDheixfOmWOdGN23gjOEokjinrOBzH30TH
Znn4+2u3H/FCg3SJ2/fcHv/+7t9fi5lir2dJ5MfthwkAi+d1PifZzvDsT3/8ml//67/9lV7mFCh5
W3vz65tuv53dkCH07//o108CQzlryM6c0gZqyiA4gNchf/Efz+/X7ym0dTF909/98WubpjtTM8X7
f/7m2+Nf33j7S1pPfouGoN/efnVE64mXYnkhf/3g3yjM2wt3+1qUFxHKM3xit4e/X1FgdMU+dqxz
DAYoICmLaSO9yjipvmYEpWwiE3AI4hpo412PsSMzqFyABDijjS1GpGy6NoiZvKco5sz8eOc6rgnK
1/aPiZPsXVNY+FTphE1z95KxwiUIMIWFO3jp00dI1VdsscM2cSeWeYIDB5/xva0Rq2L2GmFqrNyi
ePE7OPMOehaZPGX9e58VJgKTXK9ll96Z5jIymYDNogIkVSy8WAWgujr5voww8MMsZ4XqWjnzt7RF
9drVEjIIDgS0JCuOGEoiUzbunByKG4Bm9qcEmEvba5LQ2E+GPHgw4bivE4VCwEH4S32EC36u1JoP
LKjSe5coNGZFHRHl8lwn/qmpoxxrmtDr2N13zOJhwUXXERf/2nXxbVVYzAedv88NL2/JiMupFuzr
WCw+0xcNmg0DHuMaxUVLYNh4ZGM7GJW3p5FGhII7fXPo5U2Dga3UNnDwAMREWEMoFnWvhzlLxs2+
SgFmRZGzk+30hiyHykHvyOcMEXglO+SXAbjnhpG5qF5zhOLl4ABdqqcfAxxgCkTBwu2gjk/IseaQ
rXPgx6RB2chTOd5WrGQgmuALl587Qt7mcYYKZ21t24zXjYFdcgC/uS0skGdewwA9iWcybXxvD3iG
35eegyC2NmTzkT9BOtMaEESx6TPKDeje4L0HmCYz0ux6sM0VDu/nIeBc4eINZ9jzNmf2ikYaERNm
806oW5e9T2xqWwOJxw6zIaQxd7goGOyxkJ9qWpz12GD9JhocS0FxxzK29UfEC1Ljikty8h3c2kdP
HTxWbSCZkc3lAhB5HZwSQlXhrgu8fTs97fhXxkx+M+OJL+/17L+2c3WSqf6Gufxhnphaiqh7M8cO
Rr6VCbQ8Su1umie3Uu0voeb38X+EH+XDr1zf/1Z0+UMZE4jyP/+7vQj2/oj7ZY4LW9JxhAdO0kWM
Qujwn4I+CHtThreGwELgiKu8N/yTwrsJrT97yEzUHTHGAllhgDFy5MkQ8oOdF9IVzgFggXc6to29
Z4ZiraGEdGcrN/xHMU7YslV+T5bctlTtJ5aC8L944tbCl/znE8fiYTNalY5L3/9fn/gcQ1Wb6NES
HeClR8OVyDVo5+HvYnLWAfrdtAlsI6IL7mUSxafJ8cv/6jn8mxeP/gf4y0UKiSHyH88hruPEHaM8
PiLWAKuQ2cfUwlXCyc9a+7MySCYavF1AdWDUHBk6/Ab3c1RUb39ISP/Nm+gAA/3na4FUVPh4d0zP
ct1FtfmHKjMtp4kUZhUeu4pYq8hrxLHTjOdNFkHCyb70c1juSZ57trywvkJ7HQ8k2617DKFV0BrX
HlrdhQP9qimQBYcIZtivMnZ0Kxq2gohOJnuOBZEHqbmQeEWG9ore2ga9xDy8wXINDT0o4UJa31wP
UMdI4FTql+pyu4mXezqbv/yf/+x/c+0q23eEpZTlmZ5Sy9vzx5/dmdqLdB+FZEFDjBnaqtwm5Gdu
rVDtKmmvIzE3l74eqC17ePp2dczHgvl+NnNsHy9FHvaH3BzEwZJ5fwwExuw+jHyM3QHKdXjAh84e
PnVB6fx/Ou7/lTya0t1DnPy/l0djR/8XJu5fP/CXLtpHzSx5s2+L1W8gru+iibZdywVt5ivbXT6G
fwFxhfMf0nQtTwnH811+TvwtjRbmfzhoq6VnsuyRgcNP/T8AcS3l86v+/BCahLNL4TCs5sRuK8dx
/vVqZPqvYd/F3ql20s8jOjPdRJi8mDd3xMSs6WK8ekD/Lp7RXtp4bs8R7bi1muxvRuLEW6PG8Ary
+xomc3+pvK9RPQ1HZ5NgYiXaNafMz35OUxcfpsn/MaqvujEsrHOKE2JvHFQa28+OOW/HynPOlQmW
s5/Mu254gS+THnOkGLtuyJ45qDuPTGovRjuepmooTnHIkcQtjGHP0BMw5uB9YkpB8LdWzAzyPfJI
7xI2gM4bYNWySkPQnEAjZCA0lvzF44YZhljamFhZ1W6yzP3MhBMgFp4PKHnZtkrC+U6C0E9ceKxB
JZzHunA/wJICTo/6j1giJpgbeSGEZGRK0r7UI9gllTFCdIKcXnHpGGcB2I/C822IHeMOPt2mH+xo
LYdgHxTW+EKGFoZHcbVFl787PuhOhghhOU+PY1CYRw4gR0Bh9Vrl6bwhFgjE2+SdLN2bu7BnPt5I
dWR0lm0Ii2fqigNr3hYxLSskN5xU0Pc4k4zPhCjMG2/g+FpW00xCiXMQGWm/4WYEwo/e9+BHqqWA
i7Z+ykHFi6Z3pA72Zep8c6uGdJkAFncCf8l+dJnoN8VXbJl47gBwdYHYt1mUg1OWP+oiZ8aQuS0O
ROAiwOjUyod0Q5Jf6h7L9EGz9Z461yFubH7qcqs+Qc3nJGyvIETjvYzV2SEZ2O5NaBoDc2Pdh3T5
xU/HKc5OMDD7NZpLMhr+JWCbIiILu/cev+w1I1iGBlL0Loa6x+hr0mxI7ZMOJRl19DAKGbODlB+4
V1z2fRPrH3O3PUCCN4LNBnBTE6c9PWysIpAgha3zUOMLxHqfbYGoF+txQaXMsnV2McOQvlc/ilIm
WyVskqOhwFpujKM1bQWzETIFSFBaRPBggyjcH2WBiqwfQE3IUFo7z+2/FmZEjJXQ1/SG1YdH45SD
PuaQeKQK/fNsEzA30Qwtg88lO3XYho9uguOOwRFhTrhiHGPPKW8jK++LNBywvaT79YYdHHP8SU3T
O9e+HPpLYv1k5Jkx9OVwKgtCIBsDURrJp1j5RHMmBqA484kbN0ljIj+tumPlAyQkAeBz51ZA9VJ4
85yNkAmV340RJ6Lf03GeNKhLjxhbGzrqqfVpOCt5Z9rBpTEqOvFxTZr6ML0xz/f2GWI6wLXG/ZAL
xUebkKVshSjWPOaeuUEb+IkWaHHNMResPEIlICu5O7eiV0ezg2QQT5M/TRSlTxjcWpMicZDQakeV
vRduL9DiUGXHoLr2fpJ+0csRVPV34SiZQXyN6ecwtkVyE3lPzcDCZU2TixMR6g2Yakl3YUXQRr9J
iq8W1TMoYrRWERq53LazrVm2j5k9/xQBZV6an8OYMtRnYBZL8wO/JuQ0Zmk2WMhNMNWHMcm/87w9
kp7UEbYsZRJaSWJBGRti5j/Py+R+mMZN2bXRXsdvo+tAPGuxQlBTbvrZ245m9JKzaK9IsoB/lgFW
YrIc0zGtpvVTU0L2nnFGbKQ7pnfGU1hrsN9FfAQidy9adKeddLEFRMARrQSqnUuIjiTQDUpqZx9b
Xc5rnSF9hMfYtC7zlSwlgHPAgazdepNLj4AtAyuMuHf9RsMnsRDwlqHJdJUYs8mIdn49B5BNv1Rz
kzI5ksCLMM6sFiq4qFEU24jhsnKe0XX+AOAMeyeFwWTjWMDoDdzYbb6CUKYPN/JX1hpcRTurz/kH
sDQwYkWDQJ3pQYpNP4ohg/gxRrsuLr6Xo49mWaV3ZP0SBWNpY2P24CgCcpQinjJe45ABf+kfsbEi
FbBlteuMjxmj0S4ekXGXo4lyfvhIFc7SiTCdFXyXEIkXJdRSyzToPExtNZtkwrkC0m6fFfm7cI0X
wwTYPLQbK5QzrVGmZ9roP9cjBZjpYyNMCCVtLLUtfPsc0fH+5Of9U90XcjePTrN1hEy3fVc7O7jC
MPJG9QmId7vzSqZWqsUYjjSjf50cKHGUAhTayBU3wwSDqq2saU9jKr+DK1isHbuSW9FC5AxV0W7x
0z8QyqGpdeuLFbRcPpKhw5wsjiUMhFzsAJ/iZL7okkoQNrl/8gQeYnDSmvw3STcMWdda1QZzYB8k
SARTSMzVgWzGI17PW47HvKlbwCdF1CF+aBN96vWMbkTOd45Lw7F3CfSqyu4cBwN7ggf41TeyF2/y
oKb09YtpTgRqM37aqn6ssQWMDNtNmyvcpsuqZ163ZsYRLvsyuxPlxOIb6B0NXiqQCgYBujh0S6RX
2+3FbfmYyBFc4ZCBzAydO2RYw8mGFXnzmxQMIbZ2fOgDdFGuoZkc+PRA2NnrE+KIPXHGEFyq0th5
FuSzZHDZkWesHGX0GJuKkSBe89So67PS+QEJEKOyuEu2XqP8vdXFxKIwhvELJLl1UumjRAqb0bKk
1Su4EJDjIZTyrl0l7EPzyYjRtUSMH1ZTHD4HDIs37PD13g2QNgwRc9mmIwkqSpFvutZFLpnVUF7k
VQAV4K3fAeIcLzlTMGDrEm06GAd3aOCIiCK/b2OOAX4qNwbDvTAz4OZSW1BkMIA10Aa4AEouXYvd
DGreRmZ0lOuxRj2FtfQULUHBHryD7pOeuQDCCivorKx53WcN7ZhwkhtG2gsVjtFrA93n1DXeD8QX
xqa3j2CB6tPtq7d7op3qk7I7oKALsKvtQZiQRel1SDXqEsYc80hUaLZrw7dMQPdwmZ3cyvmapFiG
kwKvsIMVrGERO5ga0KgJe/B2M2c4nhEbfANE2G5D2X835qBmDVt0cybydahBZgz0gjRlcG3dIZAG
WiqroiuBAFHFS/5TlxbnxPaqvW49myBpoZk0pnR6V6gcAKhAAjeXAGhL63fNGZxuFPrR25Mci6Hh
4+iiEgticRo7GdEKTumMtS9N7u6CsDVPodG8BKlOd38EMfvtJSmncH+LZQ4r72LPvbFLoGWfprir
T7d7NBr+und7eLvJBUeuKvYPWOcb6O3ctH/fm2zHwMCNpS6Iz5FHcHTpPzkLswgSeXrsWU+KzoMS
DJ5zXSRuuC0lhAV6Te7OEhUueZ4uWlpvH6UhNB3yv9GE/XXjDDrJiOH5z8duGNGmC9zPv+0NfRUS
wRAsH/sxhmzRUMuwtzYAYpui2bdL71r0DG7gY3CXhnq8Ts1sXN+uN9P6bPUWFmMrL059j5l8fbub
LUrIeob+dHtbU8aJxFl3WBN+3d6+wBzwYSaHYV3Y49stFJvrszzd7v2+cZbg7GZJ1BZmvnHtGfcZ
oLG1rXrCsntB62q5uT1E7vyBnbLe/v5Simx8JfyOc9bC17+9FvL2stxeK1xBF2nHwc5+Rq45nyLZ
MFmdEdR6M6jXLraj8+2mXe613s+6K0gJRqXDfiYQ/4bUKGVR96cRz6XHYQec3JIz9PeN35A4ZGbk
Pqf+/EJ2jnGqosgg3WK55mI+nzWgUhqFf+Wee0Cnt6bbfmRQqU2U5fW8j1p1uNkugsWecbu5mTJ+
3SsEEHJzJtR6NPSbjuDU3m6URZd+66F24+DI2kcwKqs6uUxJzV/qxt1dQEIlBJEZXStpFU/gLyeU
Vvxjv3zYnXrEf1qPNixNpiqrLgNCYJYoq27rhLssETcq7u0ec1TsXLfHvQ5fY29YupW8R7f34vZG
9Slzc7dYMEQJrfJbdH3tknISW+7+9s784/pth4Gaqk2Axv99YSufKqsnJ6Sr0S7cLuTxZnoREw66
hgOBd3tBbjnuv18vf6yIn8phuhwpJ369BLe/8vb3ipjQid9/Ocs2888mOpKFylitIdGZuWsJf41w
7UIclLYeLSpiJZbZr91w9l6IUeYs3lB9EwhLuJHWyW5iQmQUSEqIy7PIxJox73v6w+Rd8doW9fkw
wftPWWA9YhaLIgPM1/iQjSadXn/fjH6D796Kz62EVSuybgsKNF01RN+qcsS+IZ968lo2nX8FNX5n
h8FD41K7GUQF16I7hQkSTsN2j6IVT6UuP9VQEEujoxabme6lHN6tPN3NfnEd+2tSFN8tZb2aocU8
wUip/Ib4c26+JiDHV5lXfQn74gtza7xKDh8BK0/ukH5kh1KMj6gpCS5MdsOYX+JwgF9F+ABHC+dz
11J5NpzeoY21u06BmjFnrJUh07YhmDj6qP45qezqjCj4qp3BO4RZ9FJbE6IiDqqmSK0lW1ahD2J/
DU0NVE8Ve3hya2saH/zce06c3CRYLD5776hHUyKv4Ql23vAkyeAYJq8/tUJcs+b7aD9681OVZfEu
iIwl7jG9RHJ8pyCBaWAYdwYhulA0YUqGgmodOAadiJx4YFqQ9BwM3rHmUxLK+yJ7mLz0RzDF86qa
IhbQLPzWouhZGRO6FLNLLx50/zUzVyb41ROZqP5S6tkwt+jslrxc+iFVSL+iEQinyLMt6rVrV9aw
9ZKe4edroBQ629C9ThwydENiJUdIoFwN5HMiIBR5qx75KpbDNMBMOFd5KU1pXeYbjB8i/dbK/rl1
va89L8IcoQvqBlRxvis/NVl68nLzqc4AejoT2bXN/D21qan7BOtjMrSPIlDYNMA4N9AlV2EWv3aj
sxl7m3yjRbfoo8DP5UfTOM2mc+pjZ0dqNbXdQ14RuFHuZjGeCTvY84H/2caaAREAww0j39QeyYlM
sm2L+q5EB7O26lhtExDGq8psn/LKQCd1sJOZLHYdv892+pT4xKSPqXvNJtGtvLS4qGA8OMV00vl0
TkW3A4Edol0bvxNhexflzcvcqE+p5b/5bod+gc8RuanyaC6wiqr2HrIq3+OUuUPMD8GwafaN230p
y/yJZ7myesZioZUwtooovESW7UYHjfNkEiFFnjL4Kyp3FcOn520Ih4cxExwc0615IM+Jfk3vqh0j
KqCiKD+lIBMaY+pDPLZf5ik4Kck8M4AD04TQYwaYBtpmmEQiAoO4JoTDO0L3AZMd74vZQMyf+htU
+WwFR9wtH1iLFOMwLEtR3X8z7Y7FDwuOtBF+6pnlwO0sFLyZfuhaD/0fw9AUXmAUclYmtInUTeu5
9Yqe9CCAY1GSbxIb5J7TLKDIRjHYpC3X5P1w7tp22niQUicJOb0Velw3g1nvPaYMXVL8zJC8r3u3
+kIoTrWueh9jjvWhSf1A/NDfVRyxVqh42lWWkTfUVWh5wr7G7wb0O42fphTRYZcTErdImVLmqlUe
+QczJYdVKSJoh9q4mHZ4iUzg4OFgJg8Vrs61j5AaPtqTjxsGyT8wauVYIF5HBUXX/cnJIsSE3JNo
mz0oOyQ1PEfHFj9SF88XS+A38YkRMNzuJ2EBNdpCGhKN821EhbefG/OtiJNyO8/ijA6VwJzaWI1e
1HKV/xBZo9Dhz+PWY9Ka4vsaRbGKHe8qAe2MARkhYnbtJW135Sf8bqBUUHeD4iWOp4e2oBubp06/
N7WwThxgX9k1YMQHNAInMBOYJI6GGi5gkp78ZH53Tae42lKiqVKGe6czeW9i6WZxrmNEWmBydM+w
vg+PeURbQOfOKgi8n8SVjVvKEMibBkEMxKlmeECsbSSrLy0d6wvLGomxvJsybH7S9ph2DU44Bxj1
wcSKgh2pOxV+/TPKCLhxlrzfvPmI6KIAsfrpJcAtjeLCtFZvQ5E9xlGf4s8EvStz86IbeDV19oMt
5kI4eo8rq+TMob90vffBlt6vnRHYky8FCArzmCQ/UulO22FGMuuiPB8TzmQdI1y7BTCu9S5BvcFf
TBtEClLijRQakSKALUXVTVvSCE853l/Pf7B6xr3SYJXhVIsW1RxslkEPcvBsvKsO0F81eRjy3I71
IH5qUpnfucUA1C7HAdl1A4EEbIiZAjMLHlV7FXhIgS+uF9sGQmMAQVCIr82oCs6Z3QDJSx7M+aPx
+Mjnlr/ziUpeOZYGALFw+TROSpv+OfOh7lSX0VtpIlKFNeaDiIj6oQC31U6PgQzQG+fxvHXG0IS1
A8ZPOPeAiBgK1YiF0LSvSpiDu952n9qkUoQkgOyv5cFx6uGC2eo98iU6pYoNVyCKLcgzSXF9gnlU
NEtZ0MKufwCOuu6aCgcLeCA7H++msCc5h6s6nonpTobpIhwAusZkd7sIAgrKorHNzjGrBLEUhCpZ
GbaVuQw/x3Kb61Yg14JFReqFkNZTyKWfAT/I1E5Cekud9Lnsrm3hoQtjkrDJkM+jSbKpmfyOON2Z
DpyLf9zT+zgw4oepB/87m+TyIrboyVhbmxBhNnHjPsax/RDlU0dA+OeU/vYvq9XNb6V65EBYag9W
UT0LFrYBm/iEjl3bdLxoDlVdWGJwk/EepsB2ilM2f1iWY1Cdg0GYexUgVEBPvCyG48Fwsivb3DqN
Ov8uZoK9ysbiU9K/x/oc2LXcao5EKxygch04zktDupAiZ3StVfrNx+iyYhbRHKasf5ut8Z1zExPB
7KuZDpjGMu8xYMQOaw33XPxIzEqwbdXwY4zEkU7lxcg9AeB25nwsvkkJDlwXi+dCkqxMeRXr7KMT
ZD7URb/SWBGlk7xXtnif6XhsKm0QLiQoNTuuOs8zrnZMhpwuAziM+N9xRPPZytIip0HA6R3iPm9n
JHA+l+thwjdNy/TJqdHQN3UOb93Zaou0a7ccCHlBcjvPSytpyF8byyYhV7XkdWgwVE4O71t252ks
3FPkintlRfU29xK8w7mPPRqC273O0p2ZQmqjGoC91WecUJq0vkQuDFwzr2DmYXbFp1T0fYHs7Xtd
YSHxeR/zKiKV1rXAr5v+t0W2nSTQAaHV2WImxoMgDejF3gZi/kXVd+SfFeQjwmfIVEN9NXVMkslI
1VNmZqsKwv/p9thEVUaridLrNWuh5zW3PkIeE4N6e/z7Jq4ilgvIQ8BZFXQACxScNTiAqc1oQ3xY
e7qFsMa3ms3jeovi5FfoajEWj8xERiRq/5nDektevd2gYp/XgfJI7Fr+02SUWXvooXOdzOSaEFfg
0crATUmQ7C1dlsgrYFm6QPlQeDNGxbhnXylBjXFAXDJSmDqcUHwM1JjxZcaUtb993XTfEltMx1u2
LJm9A50cDoLzJK3NEJZwOmrQQI1mMnJ7qFx4SkaJA4JmGRmtS5MjMuu8OhCKsAqRHRwZd6HbK4Cb
K+lR5S03dG7+vMk01KAZ0MHKWAp7sVTyRCg8gRzgpBZnz0R1N7tbdO/tpl7ye2fsDOTFYT5bCudf
EcYJ2by3e7+/VprDAxIbxmbKoim/VOBhMPUnH6VG9uvx7y8WxCmXErmzuShcs1njqnCrA2Eo3Wke
q4jdHcjKppFJB+5H61O2tLPqwkOUXCf47bB1g81jumUk/BwOkvZU1XN7ut0Ty8PbveU7atvTB8dX
YtNqgBg6eoD0k5ywUvdc+GSxn0ybzLfEbcSaA5t9ugWJVcu9PqkJuWTy2beedQpIgsrRlfrGTjXp
/e1rSJn4tuVfrRHFtNlhTW2L7sNyHJxNsuY0YUTWSQS9dUzr99uD25eFLsjx4h3TZmGebjfN3/f+
8ZADb7tNKwe+yPKsjHJ0uJQ3Vssf/L/YO5PdupFt2/7Kw+0zwQgGyWDjdXZdqLYky+4Qsi2xrmt+
/RvcPrjHqZPPxu1fICG4SFncrGLFWnOOaXaF9fPL5Y/J2/Jh+t93zYxHjW0ChmjypoUK+W26HOzl
iJNF0uUiY1mXyzFi+RMntDPidPnt5YtTtfGmqlHnsRJnKZcJKdzl5/9yEMvhONp2scMtx3H5m4kb
IfIpmcMBpKmvH1VV33oEPqGtLwP2XKsComkWsFmZXSgGUVjjlsYTYE8uctPRIrYsgK1YqpsZ8xQ1
PS1t8qZo1/rtFRi0GPlU/JqM6TdqoHVqTQP2zMwBtBC92Xb+VLTcJTCJ1xiJsWBAKWbSA+ByTjhd
Y16cKfPZSxgMD/uoybaCRsXOmtS5ZUfTon3eJz3/XG2Em3essew397MP/52EzzNNX/yNCrSCeILr
8IaEiy54rxtgR+B+J9dF5k03tu7dU9Di8Xd785NhYKCtnDpaX5QQ/xup/AemnmWj8vqdaOT5rc6K
vP2Vp/ev7/mXbsQVfykEGR5wHiEdD8Pgf/P0XOsvhXTKdB0lCFlBDPdv7QhYPcEfazaGgMAW4N6/
spSV/AvhkfD4G1sL01bu/0Q6sojEfhGySZB68PlcDhAJnlLmoiv5RcWkKZjnqMCJSPbVd925dCXv
54WWEge4I385Mf+kFPsgUlHaEQimHHQ4lmdyPj4oxXz2Y5J0ZR8Qmkh2Unc0oHpKLVExyWUMUJs/
GIYxGdlW5gSQVL9UxnhMM9btqM++Zm52KtKCLc8AgmXgpZ3g2tuohP6ZztGpaPOxTDHPOo51jlIq
x1ICh+vABUEzpw0z4iONbfZ+gUZrb8qt0U/Ftjfqu99/UBdZ0a9n9fJBbQc4AzxEBGLOh7MaOmk6
Wgl4Awz8h7HlkbVindBRtgmzBE8ssACB5fquzPQdvfyBOdadGVGYtf4SC1EibQFJHJrZe6ayqzTt
B+bVIOuxQm6THLnZBN9nS1L0ShYNvYtMfE66EGf3PulSdZRAXHpHNeSYKbmF/XMNtPA6jRnKmBbs
G16fhjRxRLvxcwSylFUxpA8YYo+leLFM9kDhhhEoeG+XTTvNC9aOngEgxBQCSxKaZm7QvkwVrPYw
qA6hFk85hjvCMWEOai8+sIpA9EWzxLdE7yKeQO4Od7RENPkWVrJBJTLNbzDu7xIzeHcSSRc8iT6V
3QR5BeAhH4vZskqIOCEZwff6177iZZw56bD5w7X6CJVcbkqkHZ6wPQTj8qN80aSfbWUoYQ805imB
K59OYvLVQ6Lc5+NCVcNeDgWhg/4c20iMTXadNQQgxz40BjM7v2v3lNGHIMED7BLDcahdhz6elBsZ
LbVYjpS20i/ocdO1REoGAmxaItYyHNzBvi5xDdVpiw1vuhefezMlEjSI3u3YIzcVk/WqcqETADLA
ANob23oYvO2svG9U7uPJqquXNMyvVEH2BLrleKOjbqFYnVGOPOPKucsKbjwyKoHp9FeRSIhEyO/8
ZiKm4cSM/ThJZ4Oz5yb2jdtOtlf0qdIxO2Fzot/YQ6Hmf8DlxVVUuUn0hPbuTQILVv5Eg4nx5i3o
342r0sexSd41gEMu1EPmccf84Tr9wyOFCt8T+iKYkx8S3xtldd3EqB8ffsmaZ7JH0gFdCwZJyPg/
0ev8g8BT/NNDTFI0ujqmejZAvL+/Gu1eNNCl+InWiKbNce5mTUsAPmqDrL/7XEb5jWUQdxbpDoMl
d3BE9BDYaWJQu1yzbAfvjdgGFTSb7g+a23+6Zz3TpaXGyxQVKuvGr29tKZo8z4wUxJAkIRt70CXM
hZWM0F/btdddQaRSzpDi99fgH36sMoWybFeDKrTUh2vgwVDVKay4A0Ps99HWj2bJ+0AX8XuDEQ1r
ZwLDXj/+/ocK86PYmifUlvwxeD2Wqf9Yo8grk97Ag8swGbxVFNwGA3P/cABDV+L3cksg5EjE2rV6
8hv3MYlp4TC5glfimu9CeBiL8S4w0uftH2bXTky6X8xLxoc2s0dqdEUW2H6CXLrKY5K1OBAsuSlS
l9TJ7lRDJzSdos95bdznyjnlPXfBhJgMzCgVPz93m44hXQLl7GJCErg37+ARsjVy2FYlaXb0nKVm
s87kXTqr4msw0URzcwjRVkh0lgv3oSoYYTu6/t6aTwkpsBu/G2DTVj46xzFF34TgEjRLYnNkQ+LS
aquamNdiAvhWq3fm2GdB9PQmjtp+XWa0Jpd4uXIFPAlt1vLiScf5ijikLbCVnsEZl62sdrSNgOiN
iOCsdHq0eixNYvl/WVpXHrxHwrtSdtDwXrvIe1QBDx6ABXp8lfVCCb9KqmV1mPAFDBX+B+ntTOQP
h5r5XtFRBY8qgGVVZz9r0f+vbUBIRc309wVWm6YQ3IjS1Y7n2cuz+0vZ4kuydEOIDofAo3czWDtU
B7fYiOa94TcEHnj32sQHEIJ1tBBxrsLWvZ6H2Vil7LImmiSbfpv22lrRVkZComna66FbpcwId+if
PpXUKmhJBhAx8E4MswuuCimeunhh52VJtU53HS/0DalO+SZUPQO8qiOb1v4O8QBLORkEE7Fya5tJ
6IYIcUIWXTYoAjGQNWtWkCDc0c56h82F0iIyyQzyvhXmsQ6HB68YsDf3olwVTbuXiaqvi1n9SIyG
jpM/PY4lKjfeWduC24muWlTOnywzvErt/EGTIrtyxtpalQUB06UAitCl9G8ULbksd/GEesm2jYFY
QBxazx0lViCyI7od2p9iwkyU0/nrjc8QY1djDRQXD+RTMxdf/IJEUaCThPQ0Pru06FMcGwB1iaBz
mC/EvnulUZ+tnca4qeYO0g14sr517/m5DX0O7xB09REuzQS1afgEn/GAqQ30axZtnGRg5Bl3G80Z
clNOlXpuB+AUY9U/kPT1PlVRsc/qcpeXNX6A0os3jstxM0a+Dyms165NH85JBIP2GC7FLPleJgyj
Tx6TOyPRA3mQTjCeTcPm7EVzt/Ut72gEFF+kqo0jUCab711L/EmUZiROebgSaRot1anYKYG/24/p
fYpQI/JBQENo6G3TlNEOTDs5pHG9qWILSj/pTtwN3BKoWEJufxXh5LYoAa0MMMpC9wgSea5z20RU
yOKMdQwJZdhu9ZKuhdDrBWwWu9QqfJ6D9FNsV2csbcfYCSV9zolAtSjE6FwdUjC7RObtBtAroeJm
wLwNZQJCJoEeYE/SQ0UYCXd3Qftq8u69wMHEBM0taGARwit9yha1Ui+s+3BwjWPfJGdC5mcARScn
4Z9hKXH2pa+e7cq+ccwq2TYiNHgNkVpmsrogQOItKAMJhp4IMXsiZzx6ypPxHIu+IXjUpEmWlk+j
rNzNvMQgeiMmmQz1sZvJ+qAS1tIwgS7qGRjTw4FWJKFJOp94o0zkQmJqvS2ikqBk6xbOFM5Z45U9
+j1FK3C+BNyzJameRoazwu+/9DJ/CEyuf1ab5tmux1Pj4vDtqVBtqpWCAQ30MOMTwUBM2XJesSrI
D00Ugu6L7pnT8zwxMG4M3HBdZyD9NmBg1M3iDeOpbkV8mBJ8mIzHvlg8NiTiErvjo3kGiAN7Y4n0
yvZVVXwh02bRI8qYwQJZJAWSUib+1qvXnvyw+1HxtjkC6iTvZyQ4wPZvQDZ8ok9+vN8NXgjqgKA0
TdyHOdY7B1hm6RISm/VvlcvUh1y2A2+2m2Y8d071pa26RxKcvibqlFTzqULMTSgMRKBkcsnaq3PQ
2S7MRtvedK1P0d3u7aQicJLI7RnILGlVeBBpqmD8zJ7qFE2jTJFoaUJG7WT8lMKAWGWutabR69Bw
7PH48qrPMaLeEkLGSBQCCaGgAFmTUewNScIYGpaNm6ZXfe4/Lsm/w1hAemoC4FQy/RLnnJ1QPZf0
bq+ymkRDBheImYfhsydZTYzYTO5LHM8XhOIKEPc9oWDGDuGNTOLwYIxISjvmp+wbV6gjnVUoUVci
webfN4cnPSCwIPX8ATzcKlY8zGUBK6lS7ZPr5eRHl7eJRcsp1yiFhw62B2CzCubuol19ctnfHOc8
IwxojHhHgvJg+OUn+0Z3R92GEG48Jn6EZL760WPdeC3dc16aoXWfBziR54AmkAUgDEqqCONHt+JN
GtfOKfFah5cCOFGUONO2TWD79VWxsV3lIii1LEpJhrTD8FR6E5lEsgN6MnenDjP1wOyFVJt9NHKt
Em/6ZkRfecqbLYRaepSe99w13v0oWKsDL3lqynqvRlpBrUmSDsqMDHFzk+2TZcwO6rzYhGVVM67t
diYDO1Oz86OOXBmqQ6c9Wy+lp75otZJlxqy9YN2M+u5sO/mJ1uB3S+J1DL5nyiKUtFosqmP/1JZZ
hBgZvXhpo+H0m8+m4X33M2BKJbi6yTeeE2dGaC4w5dLmrLbFmBw6k7SLenrMeL2splTfxi5G0tYl
ywV5fDKwjUzSU+e5TDSR7ti65kD74vOAkAKIgtgOeXhTWOGLH7w08pySdLvC/VkgT0HiWY6Mw3FS
Xb53QLZJPE63a8g/m0Zy9CyP0mAQ9rQmi2SuQNMwyP8cOoNc1YaOGVoZtA4Q+qDsnJ+MLmWgTxZ1
7qXphr4gOAHeuW3ybvcOE6E0gTo5ic/FDDuyMu2trBSELIW2i3ccvQjQ3ZHW57H23sflh8264FEL
0uewbGtCxYMV2s6nULJdI1oAIMOX1gC75rsvDLDtFwNUV2Q+ZMNcbw23hZJvzN4apyl1a51lX1A5
Yt2I0LrEmJd7zfyXfuzK8MRbGCMd66ZXpt93w7DIlOkiHI1yfGnd4ApX5anPSTfMDUiPtvE0TUId
R7NdIDlwuih4aFzO+BMqO910rrpLyrNslyQRBI8GO9dG7XzYC3vTCJtlA1j//AIQosU+g2isdex7
ytV5V9CsRqMyZetuNujrjKhsTOlVxwt/Aq5hf7r86t9fgqVBkcVJtzE7MCcXKWoPtGLKwQ87y+TB
WiYPTkX93c7FzTQmSPkWIVvMMGdNqrpYziVDlFa6e3Rs+8oODkp75wA7A7IEmJvCq3l35s+1zqId
WsD2BN+SlQOPzyp0EZsnsdh3lrwubfPazK0NAV8I2lt5HcuQOzR74hZn2QVIsIh1oNEEVCN2Tx6p
kSUbU7YQQqDPLVFZgZG8dXV0N8yM6llz3vDZXrvQfEhHYCgT3Pn+SBwe+D7PDe+GonkiSfBThbAJ
0+tbPYznSKqN0PJVdyAPTyhGXhI8lKsuK95kGtzJ1lwLOWRsf9DLLfIvqozrvnNY17unsUvfqKGw
mC9ligo3sTmz9NEM02j060mHa2NKlskeP4WAR3tbetlX9n3/kvAOS3p97+JtLxyRMaOweVwlKeE9
SKRTWe4vqrxu0Ys6csSm0hXPzqLn/SkG5UInjX0OMh5RIyoA2C5h6pcv+ZAaJzNKbqi7/d1FvTd3
vMbSwd5fRIe1iYpyHQGRW1XM9+Kk/d601CqXq3v51eVeiWYGW9HkU2dbQRfu/UWfelGsXn6lVWfR
5nEy7OU4wGrv0UH6guV0/iYL6M+JEx4jFCBBTPdn6PNngpT2+dLQMOPkPe79RzZM2K4KhXLcvpJt
8ATJG1iI453mzrQPEPwbXg1ZuxIALxhNjiQND2xc+7YD/Lmk61HERYC21hWl21pZLWm8uY16Z/6h
sN1dephtDFQUTiXALmOtC8GGLcKAUHcv7Nooj0zDRAl4DeaDetDeWbw3t4PD9sTn9NRt/N4rGnK2
bbyN6LmQN/EBWmms7HKEXjEvvjZKzJPL9rJ2kXeM0yS3lfOeLMv60vq7bBIxf61LpwR0lIEkK6Db
XbbcM+6+xaQO2qdvj6XM9GZcfhw5y09CTFtPAwJbWniXNpeReY+VmX6tZsipcYI6wUzj7+SJvUPz
wxiWwtPh88X1TWgCixwC4sWlaYbbqDUfUHrTYyMJ9+hOtxBKEMkXrK5OKIB98T7EtsaEEQhiOQbz
rsvLdQ+6eyMcNCCOvPNbNMvDRAkXR+Wrbv1Pdp0f4kmRF2UlBzftXjNngnqKDD6lRX4FihYLkt4Q
Yr/qdY6P15HDwaWf2r42BTuo5Y4BF+BscFpuACnLbRbuekH3AKML9G973Kh6iqCra5s2Au1oDXl8
HaM0O45kjq66pa04FFh9/WG8b936ByRHxpbDdC5FQL3e06hw4uazj8bdnehw2GbxLCAarlWF9yZO
hjPIJH+TtqzaQ622hUXRRM8932S1K9eJwUFhl7gb+2PRnDvBw325PCFvmihkFuX48deWCwEUIX/G
1R2vYjqDg13cxh5MqIRJNmkFw8OsyHn055LHIyENztL3pk3jJMJsSPCrfgDRE65Gj65Ey1lxY7oY
qRN9ibpoSRzVP++6ZAy3mTB7crmoToaRABdhvs8z9QOSyUsjJCHadDVbAeladByZP5irkGleGuMa
i5e/Y9dWcUMdtS0vF8AKly310okBqndf1+p7WtIb8nwkqab5FhnmDflmYV/Eqyn0dpdTGsXVgDVy
vTQqp4Bn1M4hWi+Xs0heqW1BXs99eOVmSx/XmIldaBDbc4NvIXp+ysYRNjvd+b5gL5dFShNplkqy
Q+YW6Y64TsvkAP+Zlg0LxRZLGs9Uy3W9NLdzmnF0tgfIEBFCVjo8hpPl2wIX1yGbM+qFIQZFTmO4
KCEvMSRvaToltI1A+XXtUJ2KKf4aKLowwrjqUezCq0Xon6kHX1cJrvuU5Th0z9UgwHoYBUDqXu+8
jPwZ7CXtwfM/hU0T7UOfHBKiIrH6HfIOmagdF8kuHdgp4L08igiUu2G/BIwe2BWU2yr3cV4m35Zg
lGPSVTEi4Pk9M5/a5Qa2Qxprhpd8Bfk4rWoQVHPOD0nom4navB9Kd59ZdOfMmLYSfjzmsR0tC248
+hf2Ok/Ol5lMasTvtFe4zIN+jFJ5k872fUOsyJYCCrhzu3VRGKHVYMa53GOzwpRGaMZO+NXEo1sv
IR3VfdMg3Q+L5N2cedN2pJPzqlyZEYYmf7Lphgl5llKBq94LM6v2UkYe9o90k5kNfTWjPE5ISEmb
4dJ5RfPd9/3rpYtL8GFbTQ9hH3w2YYmuR0camxR1ktc3Sx+NKjjo9dHxIRdMPM98wuatgiK1nsjZ
tgkgYldiCVx4NEi9eDgYvFPWmPoE/QdGbZAAILB7MOWH6AHU72uNoIEldgMeA25+cEXoG448OoZw
FakSQeUhxJz8vWyN2wDoWREdiwoFqMTHgdVADfugLIsjk4LPkWrvzWY4FHSkhEQ3QxN7kd9UxV7k
5B2yOLckB4LPgEHvfKlFyqAjnZ6c2T2IzH3ttfG9hoGDLQ6KjKSCq1D8CMrCKI5oRdnWumZ/U8r4
c5mGyTqaxq9EbRvoszCwWOlVkgn2NTlyci9dIDxOc0MEEp5P+VihONFzdGNW6Q0BsvddYUbbNEO7
4sXOyicZyqvN4FwVzjfRpS9twGYx0ikpq2a8jVPuR9fMN74596xF9ovwsW0PTXVDZne1p2UbnwEm
kXBvstahwKASTorziDLr5LT3kaKfuYKqPc3ZtIVS8ubPstI45SviLAWH6lvFfLp8CcxqcUn89+9r
YB5phdDGaAp9ritR70k3eag5AgSNKaBXxTukH43pjDZixbuECFDeS6txNs1TEVoT43tQv6fL773Q
v0XITj5gpzO6i1aOONM+QBbJmdUBn6dZgHlSBtt8IE55SC1YQWRHtQmWCt6M/LK0A3m6/OryJUkA
rEWs3VtyL8kAXb5ASQnZ4yZUa2Fi/fyzy1/MiIXo+Y/bIKZPWBdAtQPrU9BZ0RUGt2qoMp68pMAI
QlvkkPvMJ2mZsjVujh3LkX1GpxdvC1btlU8q2unfX2xvkWCqbkQLXuVnQ9Wny2jgf0UJfxAlCI8J
7i9TlM1r+/p/fjIwbl6zt//7X6iDoyZ6zf+Os/j5Xf+O+QPWIj2PW/ECoGCGNLw17f/9Lx6Pv0yl
Jf954qJKQHzwL6SFZf1lSk1ivaMBXvwt7U/qv7SnGHm7UnqmaXnif6JLoAb5e4tf0N5XzJhgbthC
ubb8MEOPpnroQLrABLfhJkZh4+11PT1WM37/SQONkI6xzcOE0U2NinnMuHsxqKxxf5thNV8TlkIo
AMQpz8GGwSZ/n1fXY9tRLvjZk4jTjZcPYlMoDUwpbRedsdYwMCpg1mN4zETCVKndV11BN1TWX1JV
kQpVM1bCB1qhKsBkU3/Wt01IEoRbN0hIKfnL4oUKaN7lscUEjs5NDNRojXud3iYd8plkpd04ExNS
ki6QVLgydGfudV6A16w5iCp7rVLVHRxVP9YVjPUaBMG6MJHk9UqXKyA8+6C3kaaxZxG50b21yH6O
XVASFYyV0GVzk5YGVq4M4wjOnNcy4x+oS2Lrqwm63kIDmcZqPAvQngjzSk8Pt7T0D6ag1zDSVtlG
/XAALfSj0V9CUZfEwBvBWsXOsg+R1i5ZRFJsrZ31IKxgE/Cq9JRT7zLRu+s8kssWV8+HzvFRyFOY
xlp9negZH365o/9BTSL+8wZRypHK5i7hnrMW8MqvM6B40nVf9GV5xH/1eBkNXr6kusnXIDFps0O9
ACTR3ZodB6Xw3c5ESP48mb8/FiIxfx1Hca8qRRzCMpx0tCs+ClsIQTJHmGflcTAYvURl/gW5myLZ
0CD5W2ZPtDLfyNT90xlYHoFfxDvLj3UtKVwtmE8L+RGfNSOKnRvEJkc0/le056nsnpZVEH9mvW1b
STiDEZOlQIrvqqyp3YwG1zSbqRMfwzlWxfz8+/MgP8zlLkekPBfpEg8sM7qFFfXLXC42ZTMw7kmp
RTkRcU7NQH9UQntr92NB79/oanriKnW2JKech5xMTAMjUhiDNB/h26yDwXvrR6C1jjOLvVek+8s/
RWbPdrSkXDd+/On3B/0RYHU5aBtdkl7kVkhQlrH3Lwcd8ASgvYk5aMBou6iZyKXV9Gd7w6XKdgQz
FcKHraH64rCNWVcBz2FE5NUKFk+xreWPypnyPRxSY9UZxb2TgT+PqqfUt7aMoSnpcSNIRrVpFX9r
CwDGqWzQSfhVs6FE+IY384bGGidCRj/Iq4dzZ8OJsEP5AKSz3Xap94eR+uXG+HDjQPDgk7oWCHmQ
Rn//xGOCuy5LTJg5LZQfA8hGXUXZPhieQj3LK2Lhtl5OkAcK6/hE689coyskZWGmz1kOuOBKal6C
QLOd6+AKMoH0R52FnwSCihy9x74irjz2b6BM9Fun5CXglV25YLpevVIwWIKeDnVOmMBcuteqGOdD
bdD6LqAAV77LjF9tVe//6Xn5oOjgQtvmgupSpovkjVXv7x87FY07ZZ0VH5fdauF1A6d8vq399BtA
lW5fvec0xnMpDOB5U4O736639dZtaCx4DSrY0Tm3TeCwf7XVzR9uwn86No4PBYWNwEV91LfUjNKt
tnbiYzUdTHBqpzktXgpdsyQ0ziPkGUAQhr29LAdAdWD6lopYHRRYVsqseui3Rrs85p382riwc+aJ
OW/g3HNbYlvqqWyLFgWVmOt3W5malJ3H2aOnl5+1tu8YAtcHQw7mtohJH9FpdtfEvYLBGjEoLDPS
O6KvwPic699/bPGfrzAbXQciDOE4ngtS8++XJKHojBhLxseZTtaitUZwQVfbdNpFGYFfixkn+9f9
0FpnBBHE407EhYgqfIiRxh1ycA5/ELl8XFcWKKGpyBk2KWVsYS7Url9fByoyBsp/LzqGPuxLnNi3
JqaGfZ3lR+Jq1DEEWXoIevMsPW1v2O/dRO5grJtM/OlIlsfwl8f0ciRI0rgdtGtioPlwv8ZZ6xi1
wWPaMoey1Y8mHA0y6YJuF8VoE2AgMBMKg9MMiiooTYbcYXmgCQVba8DHabXuU6qlvw272dnZsPsL
3Da/v4DWR3HOcrZAIAI4Y+XjbbKs0r+8PDsnbeCAjrxKGvvGwzCCsSTZKK94NqRuvlrVZqaZcCa6
2T+U4Te3n4F3QcW8saPshoLyB8J0Rr4lFjAv/jQKkibrgcmLzu6kkQYbn43PmkyTfKvnrAf8YDx1
XVitCxRXoKKo9jQWbQMR0B8+mVjWqg9nH5Utazop2NIxPz6R/QQktLLb6GgqRrhV227Cqp/OjHCC
TdvAIbGgWudEkUGvqSgrUsgiPlu7k90wMJMuZgwGmEls/OGZsT9UGxdqJrxFVKyLDMvUH27QHuFB
MfsQz4bY27st3csmLmLW+unRNjHNj3QI11EyPxDEJpYTyBCDrztFQI2EKjt7+EtrN7c3zegbRxtQ
TlFa7lHJSRyIBNnNZA447pDemn1W7fBXBZs+0oKJtHPAxN09WiMA7G6OjdciK4+2xbA/ndofY6Lo
7MyCNrfqrgYlaXPa2X2H8W03FdBX2iIB1C4RZiByAfOv2x9+jw0s6bqbXCbiNu+5jm2Csa1sX6Ew
XI/yxKlGwxoyESSFsfMCb28k5CC1BSF2fgT4hCA04/73t/WF3vjh4tuLetdz2SEhVv4gdaNc9QcM
l8aBnMv6MNBETit65nSwBRoa27mzsp6JFqZB7ff5rqp0upuzqtw5gnG/QBLR1GzUvWS0j3QDNnaY
xZjFTYblRXmsi/ytsIhEcFTw2U+95sDzrNeBh0ER5qiCJDwQVNOqYO2TabODOnsLikB9Kf1HFyI+
O6crPC3prp69F9DwDsAvpv5W7vvHqbeK09woyg4Gpim2MWqn5f0wnqFOYIYb3ofGxTs2MJwLAHuS
B+LRl4ULIHmWX8Nmup2BE6xrzX7BQuEaNF5waBMiaSODoQW5FOHBqlokUwyliVTpN0PqfbUDQ97n
8M04YuZeNfZvowAUP48nXZJg+fsL9B/qzIWdyP0PcdSmVnU+XiDTy9uiSTlLeCvgiOXNbQJpDyU1
4/wJylJsQ38dCAeoNO0yvBiPTprQP9TFPWIQa5u68joxinRtJTSZ86Zpt384wuXt/PdbSJus4wsa
dAGEftwURCQNEEDYkLy01MLV0H/K/ACEi8naju50NfCYrfAE7wa/mHdwesh+q4qvU0SZ7E40mQss
LGp2p5U7swH7w9HRL/iPo3NdLdk6oG319IcbfNKN3agx5i6rwUlHEeQrWNZf09hNdr4sA+YpDCQI
rCMYOouIF4xpVMdy9XPRC6tg8/sDsn7u6D+cMMsyXezLbKU4tA9VaVqXBlod6R9Gi8a6bTXJQwb3
eCP0Me9z44W/2rVhlF/BjAz3WfnmpbJ8tYovDACZBlhW/b3TS6kaZocBE/xZFW+UMx3Bb0NOYqGT
7sLIusOhzagsrPTO5rUIqounohezBSvpOYC3SrB5u+2xot/VpMgg/ajKI5fyOh6bH0VZxIuAtCT+
DFiXLHjOgx47P2dyF5IGtJ69nulUHX2r4zC8Gu0K+H1RQ2aLqYJtzzkxqbvrqDBOocdx9iQbNkp/
N/EJ4xFTNcGf1ugdCM49dyn/VEwneocJBAa1GTx4zqyPRcjin2G7XknkFacy9oc1vUmSP/rmncvd
rKu4t3Zy0j+sGrtkmtZ8qAyLKjnrgL/m/mAi8mdqZ5+LAI61G6r4UeovnOyQnOnhwTeVv3MHECIB
Xca1wwaaRU6LK6dskTESEgmYAgkkHfejl9ebCHiX3GhZ1mcW1K+4kuZ7iywQtcT12DMiumwIbQA8
dC6CKY72oki/uMJglo2OczUsPna2TSR29+pLliubWg/wokfub2I41/Oox3OmId1UrL7AbBxWLCb5
aHD8cF/UvvMyY31Qcl+H/YTGUL5PBBg8dGn86s7TQB8I6QwqBcjQWNQ7ulv0US21eeEleJMJw7sW
sX1shhYh1qyB+Of9jKhl4EoytpdeLEmLxqNahz6OTNcbiKtBuqtmI7xj+kl3V8FRQsa6Z3cj963k
qZ5Rmh1nFWOqh+kJDMF9DoTpbKYyv2mG0dhFDiqPyhwbXM7OF93O6GiCvLiYozfOoL+HKkXwCLXz
ih4Q6ZNVWgOxGetHts2wdLrE5TunJSqEpq0PQ2pNCE97dOoBCnrf7QPDEajyypoKGp9MgwuX5sW1
sqGoR25ztpCvHbxpeFLzAgZZnmln7rA4CJIW2Exte+nam7R0zsoDahgNCF7rxt1LFKlmDBM+cSDR
yDjBnbtEGYk2WQe2w74YCfLBidQ9GQ8L0HCkTu2Q485Fh1B0jOxV6mcBSIbqbu6WH+G4V25amPdm
Jc5hz7axZaJzKbrr3N/FXgfLRsBz1Q6mtyQXe7Y48oi0MCNzCo29wQyurG1qRLeT29q1RkzdxEPS
c/nsi9zdNkyb16gkojv0HvZqbli+LP1c9FV0z2QDpEeCcd0vzP7aQ8PzDIQL9bB8kkYwPsuGMZ5q
ADtICqYlC1KuCJCQu8Jp9sje/CvSfNiPaWeXWhX72vFTn0/ONTVQGWf+wTPsee+QSwQ2jfiV7Htv
DkArlU+iWuIF1+5y0FHj3cId0IuTcAmbFpRg7JJ3iTWjg8Rls/FCBWAD+YoVBjdy+u5kYjNVlbhO
eoTNKi4ybE7IA40YWYKZE4hYdiLYw+1/VBlJukUcEzVvKdJsWco9Mzy0RIOluWMyUByvfdIAtxKo
6L0xdhuxfPCizoa96HW9VXE3PuuyTdCbzU8J0WDUj9Dwsry+1ZKDS4KITOt2fjZm01u5iI6uZ11h
zCT/tANStEe2ZD0v0AasxWF/7i12uayGUQhjiMdqV+JLuXIsAIdulKjPuQycjWURSzHJwFoXZLB+
qWD+Mv0ms9ObFTpDLCCNpj9BDtAhSpxmK5C9rMWov5MGQC5doFBkx6hhaPo81IHwPjmGotUxxfIs
7PhrietmT6XWUkreTG60pdBg61/NL6rm1VNB80tJuiaA/C3r6Rqwa/whi6rZVbbVHS1korfRDDUl
zbz7PoFLoV2CqNhms8MhJhSyqNjkk6p4LA+2Gz5m2BZuzaJoNyoizwxfVrlH+EzMHpcyPYKF++Z6
o02DUpTHtOM91Bu9dUOb5EVQyGR225yGMAqvszw9p5Hcz2l1b4c8g0VtGRvLs0fe9fh26rhpYIyN
3Trq9lY9vObFoqc2czSqJdo9AC+7UmHtTtBL0hm/ufyrY0MsKXGt/jYZh3praitE9vxVjTXvqsHG
45oS0j3VDcYos7yeG3lE0qw2JCEugKnsVErvlCJHuzb7EX0AMNpdGZ7nOK7vq+n/cXVey5HjQBb9
IkbQm9fyXt50vzBabegtALqv34PqjZ3ZeRjFqFUqSVUkkMi89x5UHKFwTujMrT3DuBfi9vJdmaC5
rKLe381WPm2Wxn9u8QY+pLTDA4WvlylFeSLSEc6a05OjHDXmIdHjUsMct0CVKL8BC65LvzzPGa5f
j6Zr3LjRWtXdfB2b/q0kkTQmb+UTpYesaN5wYiGbMCxuUwrbNkfqcshIjhorVOT0oPod6wWWOhTB
VJX5Q9N7l9oHTDWSKES5Ntq72HF5miJlV2MT7KrGeUn/UEZaZwNZZ2R2/TE3GpSJVXgRw6HGf3Zw
uyYmBAzKfWp/LlFgXdLAbAiZOJEE2m2tihLQidij26iRHCMVI3vG4234GqWcHqJZnipDkHDD8I10
BMT5eR4SUC0npKPtYK+dSvVn06/XPjSUbZza1qqeW+dgCegHeEasXbSEb8UU/QpUWl8jOEwMPmkN
5S2zckx2CHjn8zKSCWyQGmESf8EpHP236NW68ZPpgVTfaB+NhBQNf4QkiKdYjOfS7VPibpmhkOTT
bUqiedpgKE4YBexVBaN9HeRQAssI9hMzHLB/KgU41wC1Ncf2GOX9e5iN30fjY6p80n8yKNwoe7sw
9l4KPfBgHT9yF4RImqkMvT5GascwmvSZIDgIh8faiWtd7IpYtQy4KG1GbjnBposCSUeeMtZZ9s7Y
7n0oF2bWnCZ24mmuHgz63ytOfrSd+l2jARkzCnC60AxIYGckIxCNTuM0LLgaAXyN4g7a0MiNWMM3
5inZATq4OYFiTEPttOshdeQQOyip8f6B8FAk/yQZUA8QAIo2DJyPbVyrr5ZEc0KT6IsL51sSILKa
4IOEcEJ6DQwhyulTIexcDWwDx1FjRQZCHymJQY0IDR0xNH7ELs69xpFUS7BHlk5aykLmUD/XEcJ0
/FhMBciH0UiTAB2qRpwMsE7aj1GDTzqNQGk1DCWDijIun7aS1Ra8GLBJDU6xNEJl0jCVEapKq/Eq
NZwVYiffcw1eQXscb4GvwiOinMAEuZuhtJSh+S2D2tJpfEvZiz3aNNb3uGxXI4yXFNaLCWOLZEPj
08ViiYTsB2d7FGkdIZaC4za8GFRXZO1phIyqgcnEjnhLOcBRVhBgSdk+DEazSdL2y8LnC7hHEMiK
DqWhIhk0rib397kDvkZokE0P0YYE6nPfMLhbSKghcvyB1L1oAYFjkDEcBOiWi6DjZVcF4g6IOSPk
HKkROrnEb1porE6uBUzsXg8OoYkB7keSJScOTioNLqVuBkWt/YOE22unkT3A2YjOLn/asHyi5DL7
6MXrmRxNS+N+qNxuMiGOuXdhPqbxFyF8z35QvbR+f/CH9g21IBhp2hqbLtIK2vrWFy0Ksco8RAkL
X0RbBn0Et8sIKKiASlQRmLMs6i3VuCJ6idbG0YL1xIiOfpFYm++iqeqnCkdyylKA30abRHQ30CQ6
Cw9q+tL2BBXMsddfGQFyS3STsZmX/jvFEVu2hiv5afTmZyZbJ9ilu8DzngoKLpd8T41nyjSo6f7p
/Qv3h9w//ftBQ56ygObparj/r4ZASWhQf7Wid3jW/YER48P/fcz987kDK8UqdL5/5t8faGn8VDSZ
l7+f/utH6ace7+yqTmOsLGNgzQFs1XYVb8X/f2ZbahbWv59Ww7JoxJM+pP+q++95/7+/3/n3h/3r
WXCfvdQaytXc+Vz3X8PU0K5c47v++fb//H7/esr/POY/L9x/X5q/z6P/xEQBlhI0o+bkmngc111p
VkcPmvkDU+HDkKMOGIPpR0TCIrWq2k8acdZq2JnRB2o/awDaYjZE02koWi7AoyXWMD46IQV+Xo2f
VYqnoch+gBUnNZE2qED8vK7kDi89KZXw10Y5+VzqINlMDWfLCNTZWtPwkaSA24KqRAQ/xoSUwxN0
mBCTVoaWpNbINwv2m6khcEDxqmMfpycBjvHSMHv3oUNAVQRGHx0nPyy2tcMRjANIug01aM6HOCdS
0HM5CDqNorM1lK7WeDq8idMuPC4aW2dMyw8CJ5+0+DBBfmmZAO78DO473b6No+F3JKRdSy8fj6XV
IF4bzXPeO0/9rOcQGp4XTijjUw3xMUkj13g9DdpzNXLPD3ocV/5rrGF85oxvABndlnzcdB8aj8pW
3Ya/elM7xI4igmNA7hwSD8hfsu018i9pNPxPYwA7DQQktp7ppoYEupp79JLR6obXGPwMCctaS6iC
jsDX4I9Hn0tnFdi/Smo22+HVkOm4s7y22+YBufkk2VwRTgC0tI1sP9Wqv9KYoO4ZiEerjFs1ddGD
ER67arzS1/hhWsO+gYkITBsZmsYkpiMxo4F8y504vKRRtct6Xj0nmr+1MBY9pkn7Pge7KOEvDiMg
RkrFfgvvLKNHi2lH4xphHgSHKZ4f3ZIFFWreOYXtOMB4HDXssdbYx975sFGMk2dCIdJpNOSkIZEO
tMieE/VDSOhU0t0CM84u7uyAFeWqX00aNhlXGN8TjI8TvCq+lzhYFtBd1k7x2pkx0NpA4sPFyA5L
1ezSumOSoz0EBfhDi95DbIG9rPt2vWgQZqhoeaRMMmfkswEhy9jT2AOJdRpWoUZp3utF3/DRj2F5
35R2E2+8JckOrZX9KibCYivyYWMICEjfR+tgST+8pU6xJgaSszm8n40dZDEGq/aRP01ctSGsZq58
w+ZEQyP4LTQYFLkt17KGheYe2FAFP7Qct3ULTjQ2FK9Mh3Q+m851xIWFNQv46PTLNYnL4JvSlZzw
GWAQ2M6N/30AO3Tug698eemXBRvgAo0gc8R1DtftkPXbJSGM08Xp57lUknU2PpQYtQo4qUyRXI1N
TeGnFp6BWw2hbVeVAAGD0FinLobiNkGAHsVI/+DHtfiYms9J1Vz6ThZSM/sxXaPuwclJEKdzBH6h
KC5kV25TVMsr0wvYiHvCduauP9saB0vKYWjSOqutrVMhYug1OJbU5A9bgJKd7lBZ6LJCFE96PDAr
NJOEbmQ7JxOvBURaz/syHWI06fI89hpZm2p4baAxtiWeyJVpgrbNYNz2GnZb2gSuhmZrHbrO+14r
nIehi+7a8hBYBhmaEcwTauu08tMq0rMMrGmvnOWXmU8rSuYXux332R8VJxaJIj646UhsMaP+4QJE
jo2viAGM+24B8AVca+1j6VZbZWi6r2ODHFzmQ+zYXIBIUVJyQGrNBOaYnK66Ga9GbZfVtvyixpg0
RbgBJ7xornAGU2zSw+fE7p+jGlgyC8Z76ZGqXGTvEU7LVlOKheYVZ7l1bQAYD4CMbTeiiwrZ2ANx
bGRGv2ammGyCDvNhaLjVvv/lZePWb8ghQ6a0bOrcxppROcFWgVHOaVs4YJUrI3wKJUpKGbs4lxZ3
mz2Lqut2pXaiN6CZKxDNMzzQLcMCJ7B+SQcZtJDyUiXdRzQjr87REG8VwGeN9SUUFga0MdIDj2Lp
b6dFG1khRQeaGV2h8u1dmgmW3PoWP6aYRfOIYi25Iu3OAE+3LQRqBxR1jGwCwyKxWrOaGV0DrM4B
V9uaYC1062lZ/FNeU1KI0g6eHZnu8DKa00hSONEaF8EdkPbGl9B41DHAZlVzYOnt5jpIknE97z2w
iGTrvmOah8JtI3ImcPaILePR7DKCUC3ztBQxrTkipjBrMTtLNbnbAOGdapZ3B9Tbp9DrJJRvm3Rg
NCy0y8bJfyXM/GBpJrjgDi0WXLk+IKEmw1uSRiPn2Yo5aZNPBzMfNn4pSw708Y/UTQkhccj9VKDI
M5DkJOjmwKMLRh9g2dP4c7Bkdi4i+7c/8VjlpETfckjMYhwvmnm+6Bg9IL+YYDQRPbRhoyPIaw+V
TUg3541Q89NHBUmddCkZ69DKOG0wkO46MjFXRVbMlzHGzmeNDfG4nXy2NaO9IwhEKIIFDIfwTYxm
pua5l0N/LDXhvdes90wI+yQb+dpqDnyocMJBNIHMrSnxmUvFz1Z1MgVRtnmGt9PQVPkcvLyhOfOe
Bs4DnkeoEuwpRViWNZV+ET2HCOmqtUk3caU7VKOm2EfYbFB0z+cprw5NMhxbohPdqVqxcPql8jeQ
xQXuhuwtppGp0+hDMrWnRwLzXusaTINwsnHXmHTzWL5HYjUMIh/wCRKhI9JyNWjsgx9J4hJdb1UM
6QaXKzPsKAY2RAB1nFd75q0Z/bZq5YbJAf9qxQub416xDGoa3LoofBPSND06IDQresYwq5ox3aVL
ftdZiQurD8JtbrfZlp7Qc67qcK+sFl/79LI0Tv2LvnjZpeYamUV7WhjQfiRF8qFc3KZ5LiiOrO5s
TIzR6/YYLyQud3259+JoeSglqw7pdWduol8esUjMRRAHzzUZ0Z1j34yxSrdxQiLkNNifiZXtwhPe
IffAaYdGnWi/V2KaCCJqdVJmfusC/9gDE19RpI87zNf10YeTEuYH2Q75CaYRNnxCp4NzZOfXOa1I
SDLn5yneo54Dm9P3ez+HiMG0gE3iO/k5JA2QhzTz8liKQASDkZCMCKF3FC7/1n3vovF5bsR7lzLO
7lL/Q7WTvTOWB+XGpB3Z8mqmlCTYl65I+M5m4jwagljIfiRCVaYPPrc/QbT+LfcGbWbTpCPd7xTY
bxTBN80cbNzJJXJxYmvsOI9xjVhka+Nc8gSitcCqsSwSDzHJV+YE+To0ompD3/95sR5lj9nJtVA8
dRKbJpr9zZDz66g2OCzgr9AHuttB2z6CaNGleHeLzTa9wst9VtZA7xOOZ8fk3TIeJhm9VIKgSqKJ
1YnWLU3pOoMJkRP1wP/pf1QD4/UecZAdNAyWStw7lWG0bLGt85bYzKhUYqDNF7nNRGaEu7M0gA5I
D+IAy2H+4MOIaJYIkbr+ECTGhPyO0kmHMN4/+PGCdzggrdxTJjl9+oMAMREspnMANwcGXOkQbXww
bR3YJzx9FIuytTZyFNl59N9kljInMMrlG+rcbeEojAZFNJ3IwEKB5jSXf3L7/4nxZ7vyOTq4IU45
7dVEHjdBIS/svD/JFOgBVvv+RI4jQ1RrTDQR3Du6GlJwJ5qQFclf+M/njqqCzZyQeZVgbMfYrPJ4
NbTSofMjiSrWwIE64/yw+kvRkGHyYRdlvKUlNOdtfLz/zNpJBeKP//vxGd03UQG7zSt/PNGyzqtV
VC+g7xbjBRn8eBLfGDT3p1R//f6gaULxNtlEDSxOzAIthRFCaRrJU6zJMQMWsUoCs92WFmEGYZ0S
i+jSjeiHeV4ZxDwR11av6y53NzWRFuvaHOQabDdCCTsAv2DqD4WoytNyI+8DqIobAwVZ8C/gQ88g
8wbznnbQ4e8X76DlxWRQOH0todMyA/OK5tRJB3G/rPhLGHY//cUu6ENozlaBEdplCKSdwHNGXGhF
ZCZq31vuV2hQW1z2VHEWaMuGoFH9gRwTJDOMy+Whz5dNpc0JGdGmqxHn4bfCW+QxzIoDWm4PGGzy
o/M7Y+vUXL9SVjs1FxInMx/oZ2+wR1Aqj2Bw5lI74xqcu/cv3v+v1J/2YcskhUR31NgMPVNjZhPX
vbVgmN5F2TLK6VaJpTs4dgraR701vjPTSpPf2OO+sQL+rEl09kHwpQOecab9yAWIniAW508CPXy1
DONTGZ6L2Hx3SwDu9DXo8prvC+faFZLVR3tyPizbeodOI0h4w6ZW+c9xNuzmZcJyb6sjNfFvcvE2
yffEU59dxTjUKXlqr64fAmN8QoH5LrT5OTbeJp8KJCD0fcDAu1idhBj0FbjuD8SXT1Pvc9hsgQ+g
WQLIhuuCJv86HGmZ27ZTnR2pcVeOpg0IRn0VJSOrEuCZYL4U6cKhTv/TPx8E/SiGDpAz6lmu7v9e
Bl23N3LO7Ppr/3koxFsuvvtT3r9sKhls+8n9+M/jhmhAX3//x/vjFgG3y+zca1NAAUKOWx+S2SnX
jBr+dN54JX+fVnuUfWLlyzY93aaqnY23gApgFVTEagw9TDfjXOUxjhxlIDstzStp7P6aueCTIcKH
uMcY24NeFp0jV2PCG1KR5JwN8bPr6EmYZ+ySIuIMa7K6OXxJhIw2hgyP2STb4IVbDuOiGhr50E7r
rJ7Grdf0V4vF4+IHJ3fMyk1Y4AGLhvwZPyFBnDPFTd0U+cmf8vMkSNz2Um6rXvfuYO8wx2jlV4fM
c98g+ezsiszSxj4YTffKsT+gpuv2nuey3ElzZ6NR3uDdW7a+sl6svJsOrkooumP24pAaY2a73jv+
zemjA4g08Tgt5b4TJonHsX3svTQg9ifq93k4HVKOLJSKKK5TROZ7OpGc9aX1Jwgm7lF33mBiw7Xq
5J/t1NCicXHqsufP4wd+pOFE7vAPKyvlzvb9n6IMr4EvnmRXPvoy+eV6tXk2U2OTJBeM8cPbWBAR
g+/7mBO+jnWZjAKxl144HDnOvlU9WbtLo23r1fwL2/B7ZzvJrtODANEEN+6OtyxK0RtYCQBsJ9yR
wvGVi/GT1Z4/sTm6js1ZIk1f3Wh6xFLdKub9C5lX66rgPpNjuxsactLTYFF7JF+/jV+cs8ZLHvqv
lp+MGO+SYIN34hXHiTx5hNSuDVmmaz8J/rQNlE+xXGNijCImbSfmmFVkoAvu451XLC8uh5WKBLO9
VX04vvsTgh/JKfQFoYJlM6ZqJklMY6eA38eJM62larO1YoikhrjdZ331SKuXKpfDOczM0QD9K9Sl
npZm5xlgDwwyu1wze8Tq9Z0wwMcxGR5zxABeyYESkgJoiDjpEY11tK6BCWINN1x90tx2hX+eW/9h
cRheFShJbA+/dGBPr4nFEJhs5F/wJm26C8YZuCHCJHWdqumbSyT3KnXGx6IJnnqfXoX0ns1x+EjL
4bNO02vgTYecnr2Xt9Eqn6vvYYD+bBnalWNwW7hjc2nq+gfvPkApN3nyy/QntRYB/nV6tOfiwkJv
Mlf65Yvmovzx92S5vxUjeRboH1OJoE14I7MT9UgSS7+2SDtfYw/AnTt/VaCYWoTmGOIxzfTY6qT1
6IhfaGC+Bsv/br9KJQi90Qvl0jU/Z9Pn1U9/T7BRmCd54zqZcgAhzrdi0a0Am5mFANgX2QSnZTli
gTDhFpV0KJxghcD9G9dlts0hynGZOoTmm+8y9IlOuNsES3PX6edBL9JT1JNxQwTF2YERYxFsz1RV
wzXJwPFi3KJodbQMMKDWA4xqAjVnyI6y3l4uTuAwpOcXL4TZbkx3fM072YL/qBn1d+dUwXcqzZrR
/0cWFoQMsq1C2aTZN8TRuQfVVPTtShreAzSZDnsnmFiD6PcJDblVj9FmtKabM/h0wUreMlXsh767
+BODDQ7XDykWwml+aLVtyO3eYMtu/MS7yJneVaDXLJsEgSROjyaR8T4zKVpr7s8RHBgSkG4zh1ZK
cKWi9jXVayjyZ0JaVx2dVzK2V7nCwVobtH5x8rBacQHmFgUsf9jB6MMDd6nWCR81dUY5xo8Yczmv
8Ewlwt4+PM6QlWZsw8bsbxRxJYaSD6qIT03iHQhc5MBAtF01vtNgcgj9Q/xcq4gJQVA8N838AuLw
ox1byjGrPOEav/QlAxCDt2fw0D9aNLCs7CfCkKJ0npwCi0ogoy/cBILUBpUSL+3sRGaiqPHI16sz
sa8dQrVigZTkR4KWDghF/H0ZzWFr8XuQvTemxiMEQG2lR1DDvFI5X7QmYIZiU3fj9qeU04dLXydv
BaGA82+oJiQg+TGzK+K8DCne08x/Y2pBE03RQc7K8bdsOvZMK3wys2Svum+xCY+CU9bNrIxrbi0/
wyx6nxJGoUwKEcRtYwnhEgLxu9Gz2zZR+zNJc1qBpFEZGIJ2QxhbO0Fjfz2Tdua64pNhkrse87CF
WG5j8xoGdG22SfUwzbB0h1+x5PxSqOWx900YlGllwjM2aZbXf0zaomyuw1PSx9yUqAlmqAEck18X
8dPIsB2pgjAMW8qzNcRcRAj6d2X1UvWkvtUdorYmxX48DpTA1fBjToLsmkX9R1ITN4AZP3pI6Kau
mCV/WQwFDrifsi24xuqYspa4BoMIhAnVxsDptlkMXs88JshitmiBLrZzaRb6rGYwA7lMzVukZfRm
G5+S0LuFk+++dPOLMxQo9RrkFRZqPC+WOXMKf8tfie5Ht5dU4P+MKWrO3QL8CPiiQQAF6AxFDK7D
QWwLgYrQN9LBiDJAvt74nC9N07QYP4s/hTUeygjZUwZQCn2R3W4CtIyrpUdaVauK3BkZurspbLs1
uc2vcVi2L5Lsm3XpimFPuZkBB1U0oCV5MLU3P3XM8y6RK4MLicD2Dm8JceOd11ysKsK+a9nXyC6/
kiFYLjE+iuPETGyMgu5CpFJ3CZtMbieLtxfvnn+yte+EZKRzA7F5b7ZLfc4cDohFoTtLqCVPPfmB
O23DnMvKOtA/e/Bz1HP3D6EiL9iuNlXnRXuiKudTJhw0QbT1Ex+oyExQ/NWCF4IcQdAfYyu53T9Y
M8o9I0Jp7i4E5htoAKJRuxIRfa4sCSC6jNGK+BPOwrxKDwOqX7tr3MvEZrgmqrEnZGgi7E8J84Va
dXgJjm1qLi+hh925ND377KuGoHbJ9Guoxv5VWlO1wxVBlUg01D4kK2GdSM94cpq3RDXB4/0TPyEQ
0dIz/MYgDdj1RgKxuL02ro2iuxBiuaVLyr7qU83g8Genk7w8Pmk4l3SofwtXZnvH7v1LueCssnqi
sJjQrf1OLGszRfwTxM4tCiZkcyo2tiRFmLeSTvDaDUZ3u4w28Y82xz2ZL/5qHHqX0tJguF5Jno1w
IXdpmPLPJj0XGd2mcD867fzCs2zsXB5mNvWHIu+sjTtYDTI8IIX+6POc+zjLrEsys8UJu0DMaBst
b/Jk4MxTHBnS5bjMyjyAizkaERajlHKizK38rKaBDcs/wDV6lgu5xEVm7VLts8RExxBjMa5T75Hj
mFK7+wrlHfIYueE2g5IiY5Lb8oWLtJsRjG5lx86UCb7ZMZOdz0u2b30a8UZLX1EICbZtQH2BeAAT
JWTGDEGlcAS1IoH3pfvYDPnRovFHBWUI3EvvkAZY5bShV5GisTYTMggXTn46s2jvsIFu3TAnyiqZ
j9gPrgn81GuaT+V+kf1Du7iXRVT1bgr6b8Vg/Irc0UVLCnA00fKWBnqdqHgh0OtwdI0LwsYwH1ME
Et84scIs6sud59sy1C9NPRTMPKd41Ygk3KTUcE7DtlljaskCY+v1CcmXOgaoHNw/RTz2B0k3D4nT
dAvy+Kz/Wzx23zwYSbmLug8yAsh/pFE9lucwtl/bOZsfwtHg9Mn677ThCqLSN6NsnhthrCYN2CaB
HIUXgTNsriQgMDvbZBlLtdu49gYBFDlPQBRdqdwNeVpfZS4Q1DoAV7K5Wa559rOsvejIOZ8Gqi8I
6O7ndg+q1sb8iKXY8L1rQTbnKuixZCcRTTDSn2m8EoTs5FL3mi1WUJMZmf+BSyZ/lMn42ZETYqWK
IIGEA9sy5pcoh4swVC74GKUt09GE4XgkcVE2OlM7oZqR6cEhTW+VV2SSqSrZ2d0Ynxy/5K6EQPXs
WES8ub/iIiJxr0JxDReBnmaePipvMI7kznzIBD4DM318Sql1FvkUwouCe1OUQ7Wt6BHqa5wwIYfW
MHzF7jxLa9fVbBjzFB5T1fZHE/NVDn9q6w/LU2mVj2lX+YTBEVHHvCO71F5LNuYUPLAfvplT+41b
yDymBlpPWFDRMbAS0kno5Nl2824zhdr7Sn7VeQ66xcueURVrt8l0mXP36qss5BRMfSHq8b0v+tXi
k8RDpuxu8mnO+mRXpNCl1n7OhGRZvndDr2grehdhYh9wW05UtuL+ZoocY6XMT1xfGb289tHrF2JV
FeafgFwfeJlHtSClSZ7qFshVQJRw2BprD9EyUwnvo0QR4XhwmunLYuiu3S9rsYxdXYT00JlIbDOw
YXEkv+7W+PsrBhN+2BbZA/EiIhbYQpe3FkqWRiC1YXAWvLSbum/EpgFxviotIk0KKisU5rg/UYjQ
B6ZJEbr5RUTe06BmKiZtobib/cxRemfyonDGeJNaBZ63HMjumm6t+3x/FCAbFJoRnlZiCnTaEjXI
kJLETSpAxJseZxymdahFuA9GP9pjw6AqyMOb5YgGLhcsaLfOrzrpXnU+wpECAm+EOO7aRALyO6tZ
CrD+bs2EM/yVzNUrZ31mZkt6YPZyLqyCYhM3TVN8pWNCtLBPM1gs1rbwsq/aRcSKpAXwsPbaW4O7
G0cGuHWFhEmnDrcZ6ip/kfU+JaLYTeGxEyWAARyTJjI9w4W3V34nBB2bN7LRbTMTWRMz4AxrzHNJ
8K2kGbfmhPmauzxl6QCOTLr4WBJJukEXdaowWt1jj5SPZhYSj9uR6RQXWI3pmRzcdnhUDhVXKfj2
NEYtGfftVkQxkC/9yKDgQHtfUgsPClPixt90KloiwcFDVmqRr3HaVXO5AV/zxxmGaF11sA2GhQlN
gYG6xxqCzmq9IDEyOvsX66m2sBWPVksvzh5r8tlCfkbRwV5NkUKMdrPJcuLrPedHANiWqrq/EaPC
2LjFpmuzzqfMj5Ezci94D8bo8ibZ3jPZxPHMbxUK43Uq8ZS3+fxNKs5ifsvUx8h4s93W3KZzTmFk
oDITxCXhDWYYSZRrSHEnJgjhEwoPGpz7AHGhUxEOpqz0676fLF1wLJP6OOePg+39TFuODm3Et9zb
d72zcCBMvyZqyakePlMikNZWYxg4NWvs0IhQMt6+m50/uJZT7/12qs4kcFmHHgOBUHLaVSmHXLLY
OaaSvP7mp3I6jZZLsq95W4Qvrn2n5LVh5l4xMz2S6zgddQ0MKKF7LB0WzWx2v6lkdB8HykhzsnsM
f+XWcOzhsZB6wrNsmLXVm3GcciKh/G8i6cvz/QOBL9/TFLrebACqL5vsYiTKjNd05oaNxSHkXC/B
RzoayGe92b7Ok5kd4gUnOOvoM8P2Yb/Y5nPrSZ/QTc87Oyo+I0ahHprEpuWIf+jC7ntUWiQbC+sp
VVyicjYIsmOT1BeVqRPfU+V+GgHDxFzq14/22ongfydw49Pi0gTlr7xM0ZFhTwSMndPsJMGQDhwn
ZXgA+xPtafL7K7QIDO46c1OOZk/UE46nu+zWUlDxyEb6m01AYUBUEWXCqE9qdk/sDsglnIuM/rgR
kyMhRZ/54FH6BLgZqB+fIIPdginBUrZsetw9ogpQm/YZ19Jo3BoqGSQOFE1Eyr+40quR4fzGYRdu
fAcBtsVpfRWgHeJ3a+d103fbbvTfZRuS4VVRLiWoe2rRvfdUxutuYg26L0S0VxrCFZxo1Qq247g0
PG72r6XWp1EVcPbPsgfZcfcHzCWY3VPcEtc9EcKFMuJYBUz96awN26B6qEwiS4jw6g4mKRFUiuhF
bOJrmQJT7xGxvlZi+LAMDNcxZZlrR/S/OR5asiXytT/hekFtO7Cp3l8n3/80RrRproVn3sYxdP+F
22VaSG0u9+aYvC0UghtKV/Z6MlAITVplDNEJ0SWG2LWt3/OcThvuyY3RuLix4E/QxI4pWicambjq
6Chwr2amhz2xzukZsGDZFktNgdxHykFR9TB0SFtmpsGxIQqZnPT01Afplzb/S1F+VTVXE0JaxN6W
sbFnbTsPh5fEku8zlxUeJZJU/vcSNHuG3jme78RVr9ZmKFixipn1sd71dXcjkJf9MTwSh/eJi16Q
D4oRjVQIyhIe1MhgP1ceR9+4J7G/MH+bGNjploUbs2fJj2/VMrMm+6SgKwybAXEw6wzlp5cgMkEf
IHQoIK8AVhereuYcfyO4nF6KhWBOr1eD2A2IItDssz6LmQNfwcNdwpwYWbKKBXb+FYn5em+pYyMh
g5tTPDIJ6Lt+Pm8M1wedp5dcnV1zj3jsiuqxDdQ1Y5FZGdWXtFSHjZi/pjWr7VK7zPqXQxWLdOPR
PocUw/v4d01UBGNZxbiLxvyrZGi17hzMMiWhnPbgnEtC1KU3RiAJuNvD+YEzSXrrmEJB+lPzxzCk
HW6RJtmVQTJ/VHgOTaKwaGeo3xkNnUM3eeZj2Ji/p+kliRr7O40KFM/1slwy188PnrP06wSz+sag
QdWYZnmCInPMPFtdnWk4VgOHv8hy7etAjVOVCzrrhjS1yI+4T2ISUmrkm2j7uZxbIg8AsJQ8IZzc
rBcd8936y6stAjxK7kd9hfSW+imj+c22CeyOgtvYEAcS9wOpkuy7AGaO9L455CiLsR595lFfPZ7Z
sUhRJZp6JZgikmPJj2PsQwKmLLnj3CT8vqj5FJT4nH23+NDrIfcJqoNgC+HvKw1ikgu7p3pxP+Wc
/ipL/5CONata7qkVXY01opmBtzR46SivnZEOoZPpzn5Juevqm6jTlAzR0NhbPG2FrNqHpE3XWH25
vFvKDny3UofSrmeTFTkq+2xTBof7hh1ztjXtM6Y5ONkJwcA5Aw+Vn4ez3YdfrRkeCzfCHWgfU4vI
uVa2P2MRcs1SAZjKe51C5uQuAY7xpo4qMH4dS/SMmWWp2XzDgUvbZZDC5pd/+ZipCS2NDvretXOx
7Cp+nckIXyfJcteTzLoyDHlTJrWi0uUEaLed2+FWDpuHuOVmMGvc0oJWt5e4twYd3ur+m/cDLu3c
nx+60HhRg2swjsf+RhXRLtEN+ALi8oWNwAmwb8qIRY4AfHcKbl3B5X8PorrfLgkZqxgkrgbaaXqL
vL8JJgSl8nzttSxLMeJ4DBvvvv5n7odpNfTECPvsKg3+2k1F8EdjRet5dm9GV/IquEHPAmbGfzJ3
qff6380ZqRWla7gpB6RCSIZ6jQihoDyG89UdY7W5/yz9WMECRzzSqklaMnP0cacNTHttO9xJKrvi
iNJdejadlHRhskMhstu0Q2qDaYnPYtsqLooQT1Pp97x5FXuYqsovu3JOPcnwzBh5f/KsPpQBHcU4
0QI7nz+b6L4Z9PrZC8mnSvXZvjKWa9F4P72Wk0pcsT+ntKCDtI32pWH6Wyqf9yGKt0bP4Y6rn0Rm
LAN3ay5xrQzQofH5EUzPGLp3JziKk7DHkhZGm4DwI4Y7GDKM0XnpbLDIyNt8arBetytSBG4cBfS2
ycXR4Elf9lg0jO3S4T4rcG3U3feGd277P+yd2ZKcSpqtX6Wt7tkHcAcHs9PHrGMeMyNTUqakG0xD
inmeefrzQWrvVKmruqzu+wYRBBGJIghw//+1vhXF7ocaY40Rag9hDUApTImCcGTLlBHylleREmsQ
fLnx6vqd7NunZp5lEQR9bjoBgdLnNu3otMuD/ga3lyHGFH7tTX70lbT3rTsxY4sZ1pa4ODAgVQd/
BgLTjUJSMrmUjOfzsV/4SHknOdofy7UbLx2FBgMF+5AfuiYbGTfylQ1CvHPKIrpTo3xJ0q9gzIaP
tEH1UV1w0SHET9D04mQ+ijgcT6VRERLikXliqahYI2uI7yNqD4QeFBRhbAW6KHXpgefOO9o566wH
Qc5b7DAKIw/CfWfwCzpK4tp7d/gQt2OwcasYEc5Y0+LXG/K/ld1vkPRs9d7wrtrEFctU43tHoIni
x49bo6O1UrrToavrm8ExniOFkG20qqMMiTupxvuaiteEbsmJvCc3M6pjgS0HHY6973xcg1MBTwNm
hBGGMVZTt9o1ouUe6zMAwtyQr50gm3ZD2dzAHmFqGePk0RAob3Iu3xhpOkR9Zhtda2bwa0ERL4O5
fBuYLT5OCDhb9CSvSJ//pRP+KzqhrgMb+D//7/++Bvr8NzjhfyVfvn5J/x5NuLzkTzKhBCToQFJz
cffBJ1CAWX6SCR2HLEVAZwq8uW2wBBHwJ5mQwEQ4XAqSgZC2DeDpr8REof9hUpElJghOhKX/u2TC
3xhnM36FE5fD0E3MU+J3XFhkFKaEwKFB2mlcUgyHaC0mF6FFnx8Kf2ekBZkipU8QQ03xcEi4mk4d
bdlfPrPbKxbhPyj53/Iwa+r//Jvxjw5DuUJhVoeCYf5OS5iMusJV1mmHssjRrSSmc2689quq9e+w
MSB3MnAK64JaaOyodTOLMbFfiX/F1PoHlBwXZejMaoTfJK2ZM/EL/wemWlSDPPCw80oKQYlMtqOh
ES6AGL9TMGjzj7Ht3ezQ/ZiMlTZXrSBKUUScskzb15QH7qCvlf8KvgEK8L8BLhShm/TowJvhsNTn
z++XAxuQG5SGqryD6vDIp4TX7mVU3ht54FxSZTFiHCS5QMxvTxWzVMTj2HWHyJQFdxlIw11HvJdl
c/32wLh3RHZcjCGpLgqz3YA5ojYzKk9uCqLflJfxr0VSqGoTWH28KUYochkInHXrBsP9VHIxDrXx
2SvT4jx4tMJEqOUMyjH32oxntdKxT/LB8h9JKGjX7tADlUeor+GWO/pG9sP1SAWQokZL7NGmbup5
dnv1DIJ1bATw666KG/zl9fdugM2MxnfNf5sxKT4AB0rCThu/YTfBTBLlO27Yyj95eDj2pEvnG+IB
z358NJxtHnZIhOyURoOGAyP67o7xTUZ9cE5i5tIu0QroBRK4IGb/3vO7aOe0rU2B6KxTWYkYBV8S
nTAGwyVR2VIHx3b6S44MiXSrbIODhYr0SJfLVJvcS45OYBySiMOKU2KeMDFphV2uROC+NPMXkgXD
tQ+fceeOe+idtJdn+68d+bNeGmpzLU9AnJoNjbN93xnevhzDF8LxwCQTw5i65Q+VTbfc9W+lELgz
wboPXfkQvcuS8muv0BbUXcZMO3c3VU5XOa7hFBRMCgfyR2rfQpWJE2Ctqu5CaMG+1hj/2S0Qbazk
O1GZt8mrDipjbGK41jtD2PbeNKIjXeNo73egrIqAWKS0/wCKhf7YWLZbbfAT5I7lV3CCO0/djEl9
9mG87AprtlIH3rM7ICUqDIKKNaE/NENzp+LkhfBgVB2pYHiD1nxdC+SdaDKCTaY+GcW70Egp4Gdj
eB/pdPwKIuytDYnSyJ9T3OP6oO9FjNCCECzoSkwkatfYZymuxKhAXKWwW4PgGK4tNped47fiJtNs
Igc04KwYcbdUyAtQLX4bfYOGMYXndT729Nqp5sXGiIihnQM0bWpRdVumhGL6DRYNJjyRLKxr5lUX
K+69TVgSZFYYJnjnRJzyVlibxZ+jWZh0pKbwdC2rS1732yJtAhS+UPyhiZPmARD+6xgm0zY1iVYv
BqS8fm3tlmT1ZVPnVwgM3uLWmzb7AFiXWYBfYKaeX7WsLdHsbw+XtWXbb/tV1jDtI806tLM1EIsq
QVA9wjYkETZaDLaRP8diXsNao7ZyTJ7NIDPASc9pGH0oZxj/XzsaPUrMvFKEyM1PL4vcNYJpvaxy
yjAX4iOt1pk2Zx3ML3zd+Lpc9grd2FlNvZCvL6JI+fOdlmcnu3VEv1pe+suRYGQIDuR3bpuacCBZ
GtHrEb4dm7MYJV//zrJ1XA5+eXu1HNiyWi6HyyUko9MeriTl4xW5peh4YNPUGqen5htf+3gUK1Py
4/GtBqyUX54byrU7lNA3IO/7vte97ehXGzzU/SkYuvehrL+n7X2HqerJRvSTpcQu9ln3oMrpSYr2
R4OWtkgAXrgWHjKvCJg5jG16EJTZV/wu9COQCRrhAHnuACsdPNA5UrPNrRXSlOhU9Ii/jWmfAFal
o0EvmwfTd9x9l7Wfk8SlCxLgRKxpuAZugg7AL+w97NC7IBu9S5Z9hgB7HQqy25qIfhnXb3ozbvHS
dAw1M0y8GaaBtWfCJSaSNQGCYbxzM1ys4GrvtAG74xRAG8X7+Z485D0z8W+QKbdTSFpvlfXDOrVm
JYE/z+0bOntePWyKQLY01lBbMTWxZhmDxiC38DHpJhtlGkevobKn93q9xR4JxzEhuSkGLkMp2dkq
IPhcfqd7zTJegD1an8qWhmJLXR391675HivfRkJgw7ixMzS7wdBuqT9z04IX3Nqo/yoUP07dtrty
lQ96s0vdUTENDMcNQOAPo21wO8Ouves0R1LJOddDYN3U5B96E9k7HN+ZEfq96tMXOaHT0qsPFlab
R61T5cHU3IMbc6vz+7C4zxLEZ8Kvwdu0ZHXKH4z3CMtoIKkyf1p1ATyhMu6+1INNsbLCMidUmG9t
m/uoXpnnICYiEPn6gKVnVVkxiSDkUM7tB20C0gh4gjoovmeie6mF3BwdbRKUXfLPiuBHmHenFAyN
VZXfDaeAHYQroijvyyH4CIJAYOaLgqMqySRS7Vb1oXi22y9ZF8IUcawUnQ6yTC3X3hmtqPYdBitB
UMqK3gyT5/LFHqjCFGFZbkdSDMhOSBrge2fDxovqEA0tyUmbNBrrE/Nvy0RP3w9YFXX06a7OGWBi
p6iVOFLjOeC2umBq3DPEOOiTThtXRfc2dL2d7jPelDQJDxgvDdM8ly0TMH9EAFo3sXYDY+UeO6rQ
itMLgs20izwKzU3/mQbxtJEkAKz84CEJ02/8xI+dZT+EsUq3igbjBB80VtkHr8kiRnPVe9u6y7tH
4sq3ztA8pnhBseyYXypk5YJI6a2G65jgq+CjgNBh6zSe9QwCl1vcR0g0+SbyszC5QWHfjF04pZ1m
Jpew8m96gODOmh47WzyOafex96DqK2cYzgF6EK3zFWmNN0Z+x9iiBTQxSdZCPDnAKmDxSxBJ5SxJ
mcQP10EI4ptn0gfhwqAXhplR7DGifB7KGiEOwiiZYWHuVYnAtMX/VIbcxUik7l2TIOuuo6Wxz9TV
FsX9EAHX4/ZDytPgbg2/pd9+JO7nBFDr5qjyVtv4+AaUAgycPg1ef9WloofLpcnFBddpp9Kh2Dn1
420IfT7o0XnwqnpLv+F97nSQ18JAcplMCMrS3EflOVxdSJejx9VuB2VxE2bmTdSieQC18RzpiCQc
VIeRqKgYBQmdiXLXZBiiice72IBZFJRuuwsPwTBe7AbpMQrRS5YIHLSkulXTozmR4OeY0BB8r/hc
iBgclDSeIiIX0JeK92o6O9S2afwHV+qp78fIfnEG/Qt9sVjzPpBngWS4urMY0gZRTlUWtakXjRci
d79nffoMXpIQkPDgnokZxMmWqmAjfDe5U0kiydgeh5QERFvQ8h6ZTc3PLNtenzYS2rC+PW7jvHhf
zj3KBDfSspdX4DIo2gHXA7f/O41BzN6cdZqN6UA39OhUR3Ga3U2ZO17MQa4mUlfvTLpZZCHhsySB
HPmOSw8Mk+UqrAp+jeY02yNd3EOlR1w7MR7kw/5QBxTE40X4pdrCoHuspHdMi1pdUdSra28w0ssn
Y9gp1EhhkZi0cLml4eYZrob2PlSK/+F8JFJv0G/XHpkbtuLj63QUZ0iH+mqCzdFaFp/TD7+ZsntA
JCwGqlmy6770QUU7KnYTvvgRtY4zeNdWjeJKjSae+DcnTK4xm/TqFuYLgclQG7Ths1YILMseNB7h
XaIGLUOq5zcyje19lslrBtehNKf2zkEovdVF8UPT7PtYieE0Nf59bwrBTa8RdwamLmKikutXPQpX
vCQ/kmZ8NPOuPfVAI2Rv1Hf+oD+gSdaPKq3TS4FcLqACx2upnQbzl1ikabSDPe3hzMpnzApZUU7Z
eevC6o5jBd4jDQmDhLPcytI90r1q7yCJZLB6Vn3mxXd1FJSE7JVfw9w/Cek1Zzfq45M7TI9EJo93
EjfKycAP5Kfxj8DmGN14L+qOP5NyZsW43+56K74a3TgPwa3nMuO6b9U06QlPoU/zybH4VpJqIMnJ
Hrs7E+pQF+sH7kvjKXCy+yQ2vGPGWHiNyt3bTBMKGA81eGmM4yat8/LsjpglGqe/S+aFa/YvvUNA
XoqgILOnpwQv7MoC+OkzGWoYuUgFNEf3vOYOA/VX1x/6AwKb+KKqfJMSbXf0yAVz8uFGRDDgO06L
/rQsAH3SacG5YayX1bpFmkF1kK3Cbx1uUszoSKotZPHTBxUFNj6ot8fL07KogIssq8HyPBP5n/v/
w401lUSoZPmK/KB+vdif7NlptawtPqx/+nDZpZoNU8va22uXl709XNbe3sqBALAZSFxhTMYfWt6A
67elNc5xcYtpsynszTf2P29Dw4Jj8h/tU3LhD+08JngHSvHb+9E+K8lh1AhRXBZwLOrXtdf3evvz
IVGGP/eUwZlitzxSJ290Fb3u/8vzdBKp/C7vFzs2oIi391/er23bzyBYzS1DJawR+fw34xIq/HZZ
hRmA8sD8kCC3pq8Y3QdalswBVMmzbaX7JveN+16rAdnQBVqbTPGOkY+IPou7bpUpx4NvljQAf9Jb
EPkP4aB8xEKc1S3q5cBO8w1IDRzdLW0I2aTU0R0vuTppXe0IeaR1ND/sfINEMXibsxlt2PXIXi5G
LZ4i3ZL7STCVTizP3Eoi/IqNbbcH6FXG0XEcAe8PTZNevQNv2gcyOrRdlVyiIEwuRYAARhfcw4zA
xqlcdzBKdYJB3WZuzIwVPB3uo75uQhV2DwoP42XsTh+YiE8EzmrTZVlzKpNBAr1SSDo8YcwLWCKn
msHDsS7Dn7v5k4H0HhLELjYQaGViXxYcyWR9ClM7QwaHuRKApbutYxJK4VtsIDUiJmqwCGBIoAvo
kaA5LwxqF3XkY3Kh5wpIQ5I4fSc17WoyUzn5kMzPpn9LuLHxGfGGTOe5vUz5cOFqOlygD7ynhaG4
LrNH5Wv9Jdb6fjXGxLbXiU0dSJFfrJyECsMQPimzAsLmQL6IPGhUELK/4eWGTtYWq9qty4MTSAKQ
dOusdc3BI6AdpLwNK87FkmwP4RevJCyqicKPlWuHe5+O6kWH3wRskrVlIfpRv7gWjQ0TPgSp0iEJ
mytN8BV08DUp68+7FpAzdlRmcF46rnUu08w+W8RdZZWDydJQ3+AfyouyquqUATvR5kftfKYwv6BO
KWmBvW2jJzKuBppzXf9YZIx6oymVl+XEWtacrvd3kUVaUmuYIwPH5tL2rT1LwAQ5WY3YE8P8PLkS
abW/HmLLwDLCU8vzdl+Iy+w7DJJZfc1/Jez7ra/n09GivVCMeXPWiFxGVaYphlqOdzGR1qMzZi3x
CWQMRQg6Ki2ueAhUE8IdbC3CYAQ2HdB75fPUmqfK7qctCsVxZREndiHbL8bb0ZAJvQdQY2AZYquv
jRX6D/oWwDuji/prz2X3ZaGcc2S3WJosAJuz41F0qbuRI3ficP7cgxTGlTN/hs180i8LdBj5esIH
zr0VzVZgRWRn9z8XGgiMnBEQj19XNS0a51k7LUFtelqeaOeX5FGLDOOXHZfV5d2W55eHSke4LmJB
Qtv8mrcn3v7qsu3tIWY2YP4tQ963bW9/tBB1ehrbZxE59OqqIIx/OfTCt5kCSHf3y/G9/cW3wyuX
I09w5a+9WXm/PNNzwrky0vdv+7392bdD+e1ol11+O4xl52W/rkEf25bXKvJwLZMtw30XcZ5VxO/i
Vl0cZOiblCBZOtxhdsspOGMPEB/BeWh3UWWCAKLys2WUjubCCayrG8TgL1CUe7l7FvrwTa80CDUI
S1aLoBpwjnHKE9O8UHy8+dZkHxjVB2MzYYp4rpW+B6Qrtij4v5mMc7dgEV0uUsx0JZLHFaq1lfSp
xxa6IAbHqoPPTrYP80ShTa2dbd8P00mGpr5Pm4IzGDObbJ1PXjbqaFGTjwHzmj3VDaajYoBb4ijz
yEGQJFczHITc7+w04+ajFLhOXvY51UfnuQu+FMA2imow7jGHpVVX4fXpHrKO62zTwIUYmTzRxu6q
bZzFnwIClpkVTf1FlhSS+lZ8a2X9LW4TeZwrHdsuokvdYN1qZPep9pxbaun2jogZP4jrc2Q8M0+z
zsmYbCe+oy3Xcwh1uUFJ1enzc+n0a60N3HeeRSM8p02tabTS82AoiQf0z4z7PYwKxW7yaqZOrvxq
AahYw7DCpGjFj8g5LSroQbqG3UaOn55bm6Kv74eKTXB3e6rBw9qQdYgbxI7XZq1/7cv6c6Nbxk6O
TCwmKXZh8XGKLB8nf7x3XNPecZJc+57bfy7REJZmuFPVQNCpd9eRYAeUo5AnxOWDjJmCETDT2NWD
Dm+iiklnxO8Pdzjx+rM1TWCU77XGhrmnY4wCuHUZnHGiZWwi0Unb4q75HHm2c+m7sXjfuCEO6kEe
8y6SiGS9Gqtta+0CzSAkpMjtewzrMORTyHUkcuy6rrAejcif05Ft9DL2tScm44oDaR8ViAKSLBs2
iRc45zLsX8zMH/csxJZx9ngYmh76YYZQFczBBMDJhEHgtYBEgcYfGZDkACu1bcyUeKuj8V5HSsNW
ILtyRsVpD8UY3LVO3x5tUtk3JBkT8NQW5iEfox8ycOJ7XQIMdTijqLQJinw98X/Ye1yt63cBwrht
m/RfmfXh0bOnbexYJggsBCqG3by25f636fsvmr70H21yKv551/fu5Wv1pY7/ru3780U/+76u9Ycw
pJTWa+6JnN/vZ9+XFJY/AENZtlCOoYQzNzt/9n0liXQ69l7dptsnHSl4qqZRE/zn36T+byXQmeq3
oA2dmhU/TjrHShc2apjfgjYS0Wr66AXdJetkg7+Ctlt1RW1B5MScO7GsvS3+/W0+Nw+6VyEtmP/5
bSoZaLvcz1sq0oZgDr38rby0Gc8tr+wkXaFOoe4qZp5e8uAlXPISdwaUmP2+dHApAcd4H/RPuZOb
x2zq4cYKXu4YxqeUfi3vRWHJStpTllXP6UkqtYsKymHyS9syuoGVOlgUMoXddns9GABWdNO+dwtM
asHHokWBVcFdazTxocExmdZle7MKB9QuPgtSivORZMjuivrvycnAASWVfYX+irKWcvap6NXRFICG
A08rCNHTtwYqz5WO1Xbjp080wb/0/awIg7y6mX//xYjj3qLcvY5N7VM6g8jpxhvHln7H2IrvBlep
tGemw9+Bf2TGOzloGZag/OpqDr4PZKUrD1w4QGYPzVM46Ssb0rYcIfNERo09YqcQbAHjkOWqKbIn
wlMPwGLao9S6H70M5Mbvs3cxZKZV27rtxouBsqPZDLBCMk9Inny+KGRKVMY8c5OL3jkM2II2BkXK
VWFp1o6Wxl3WJST/wdDJQpSx2fjdC3oXXyaEDhlJMkUsn6Gz8+T6qYtW0ym3XfUe2dj3xnex8uh6
cx1DcA99ntyqoAz2EJowI/fbSrjPXWS8m+zc2klZgExPH0hy/kQZiyBpIlTWmU81Hf0pXUN0sQAt
6uMQa1cnEkdR4vgTrvg20w+2PbKaVWjIz5EbMznu4dUm9pPei3yXZ3MOGjPUVUstfBWofB21cx6P
j9/XuPMq/VInqM/QwaZICslvh78RR3RnAVCVuvulo3EA5i5g4kIrhQKch7L8W951ABqtL5oK6h3t
gGIT0gIAuopnsUvQDfKDBFFbMXJNYr490PZ48vFQOhFYMyMoUaPJ+2nI7FNqtWclUGKkjTi2YV+s
ut7Jt76dP2W5Kg6tWZS7tuNOUSTakbb3ti7TrSyBHpmT9TiMhkMtPGcKFMiVsEZ+AhASirLCRaB6
5IHAkwEoe4Cs7VmCawZ3KQMhTNba7Pxo1xxqsDFK9TWp0q9B2WJ7KTvshOoRvOyLriP4DQh5zgp7
a1tjcdLkl0zBNld1aIHgH5nWWMd6nL5H3eBtRfMgO2GutSiHHp84DyhtV6affI6DGJAU4Jak+8SY
pjqAJqCl0WRfnILSV91QtBbig1NANG57visE3NY2Ysbjfh1oH8/X15WD8pkvTeIphxFd9sOhaW1E
sTRLcFXo+2zwCmQm4Q87Th+5PG5hW0X7vPVz4gFcPGF2A/SA2Vm/ldAUINK9r+IM35+OGtUR2el1
QaDkKpXPYTq2myg0b1FlP8SN5m4ij2gnuEqAE4nyIHdzH3laeGN6tO+la9Jd1s9T6JK86UtAzvwm
VDTEmypzwBi210jE75u0/Uabdic1JO0d35jxqGH2BvmzTk1DnktoMlP4zOAVOkBDUZ5Y8ITpEp7f
FL5nCODKbHeWwLFKo3m8RFPPWFh8R3cgrwKCxxB6nBpmeWhLhp7NcCsTH64A/aoD2eHAluMP+CWI
n1TUXsFiXX3lfMV30F8q6wCDIDroXq3oPjqPOXHG1ENNquyUlaHvMZYW93o4wLLpGKnA5WSYaqFB
llM9PhDMmd17JYbiZlPoSAltM/qESPYE0hwjjgYUCPXHKmpGC6oHiITUgYHnAH42ppcitYALt/2+
HlS2NaX8XMzu8fZajduoRIxayLhAs+LRr0ytmwxXrQGlOiTVGCAifJ46tlLQIuGjYbdrgO5i7bTk
FVWT9rWVDsBievprpFEh6Q5huDE7MJqF496oknodJpIkn6pVI0hRUnJYGVj5t8FALDXi/mQVgDeZ
gmYjWrDTYzSnj9SwPaCgJdRht3H03Uz1o2fJWawTrA07Q+ibay/oxj9yQWJr1O3c1rjkQf4dYsc9
NwOKKBCeooCLLlEaD7jBmq2fYzgk5a/qf4Qm+gDgEi+BTQGrIURFmc2P0RshWsXB+6ipi0MHyZU0
JzqkdvMjGpphrTmYHBwlMSMVHzMLU5cKAT5rYUuBC11EHCXDVvOcHxNKDcJWLNzOuEZqaH1RaoHj
KsNZKcKnm1j3iKrtO2FZKZGsQX4NJN3ywXysxvGCWbI9BkiXLh2pN76PqcNMnoxGGqcsFt2+yWjM
wse7OV72odQxKXuYctcWMz4mh0TfEnNDJgVB0713bSidQtid1e0bEVsDrFa48V764uIxJIZWY+xg
GkCP5NmN+S1nzvCp6WMdFbugTuRRFeS9fdX+KNxU0cwPL3ljU0Grw4cxfQLLOE9Ob/i3Se3TE38b
j/YPKxnUzgFSW9Br3XhBxcdkqUfeklBdSt5BD0M+1PHGGqZ/ifuSYPs2OOuFm0EcDdyDJINnRcIO
OwPNLsvx7DSPfcEoI6+rTVe4ap0mboK9nj4Njkb6UznhIaOLt8igzd2527kOtO7t4iOmdGSqERqq
zljXvV7uG4Z062lu47mNP+tSEcanXU+OAGJxEhJWkgkrowsCHjC+YPc2oPuUCOptLmz0Kc6hnxOM
EKNMt8KtyQETJdXdGEfSuB2CcONmwQgSJem2ddgfGmf4AjthWDl5rXad6F98XBK5ApoWY0uctE9m
BJwWXEiLVN+xV01CmFpXuS7/GfRN5YBZI4nLrwapJ8eKKpanEWyska2XAzcaG6IvoLy4m9bXt8rW
IE5QL9lId9pDwSftZEj3I2Lddc2XtSKuolo5CPZ0cGbgCoAk8vkBPHfKl7blgiEE3hEVEs7CtYwQ
pNHAo4EpdNWV5bCSQov2jUrzawMzyzAytWptnRNoiIDMi/SFxlR8GUIg481B78PvGd9kOZkj46u0
P6oxbHdkhjUYpz04kqqCEYjIgr6kyc9IM7djOVo4M7mzFr7aRlFsruirgwUgOjkb63Kng07BXpUl
m0amq9yi86TVeA9nzf+usklk76LgMSuq+GJpBVEtNQMGabdXzgHGIMmxnGi8lXQI4dR131Udf5+Q
TdWVeucFQ7IuiL0Ac9F+LoPJ2Y4tMLIqwnk4cn/fWtb4QStCcHlZOlwrT7x3Edsx06YTA6DW8rrv
ktaw1gTphos689yEBYD1PfcwWKthfs5E+81sfOveJXckdUWztwvtfZo6xQMpnaFnHZ0Su4jMqgxv
tXMtgYLCm+FGPvlFt0HGr/N1++2lBl9rR3qJgU5Vm6QMNSog8HuTPr0Hw9TvLYVKYiS9Yo0XWO38
Sevea4NFsEV1FyeBfzCERD9AcMcq476mezCTg4gOKoKSOxjxEnSoaa2VFhgnW0sxbxQGP96ccJc4
YGQjbFrTEaBiLsphcdHBP+66uHzRZxd1HYmSgHjWWrO/F4g1j6ZG2TlXvVgNqh8ZLcAR9vP+WRtT
bY9W6CKt1roLFD9sK4RiAKnm2HPbJEc6yahtdBrKquhuSGNxRN3GsF25SPIEQzkzh4Kp+d51NNph
E1Gy2PUWjXFwZAduFBfCi5pz4o3hofamhxFDzWGIPUCQujoNqhHoZcrphIrnMemKbOOGMj56tH6e
UkfcIgPTqjHSMjH9YGtGCp3rXJ/QxRnmZHQtPeeaciFpjfxS55N+G8pgLYwxuLTC/tSElr/SJfSN
eMjfA4BwzmlRvrOAdEx6pg5m+ljrznSbdJgm4ITKnZOl3tZ1c8p0MLbWFHXUricS8dTa2jsdchme
ElK6UJ6szEQ3nolM6hi5wQZMe+DgWX6f9Rff6xFGOAxO86xknDAvJohcr4vftjlx8i30GXF4cANP
hdNxWwRMgQYAfEx/WrbqhdqkRDkeiiIbTjbqhpMOB4Gsob8ed2kYHm1znj+YGLC7dMS/mPk/Ih1A
znrSWjBT8yJPIVCsRGee/VJ8CZHzr+2lNaeVMBJdN6UcuHTCXh835Re/EHPvnBagEWugcLAkDIfQ
CjZLR3B5YlmEpI4iDwENKAeyhriQWwcLuqsiJH5a0zX7E4S4rHYpCp/WqJ+DGXYocaz9suhnHuSy
bdS0h1LiSWgRra1bP/Np8UPOW95jWehc2JmAqP3bptc/MEdvg4rSNgs6cXk3mn2olZbVt42uDKEZ
6eN+CQjQGRecGGvBultWK9efkAFf0jzh1xAstQNkDj9XPSPNTmUcDrsx0O4beIsnJh4a4kNkUvuB
+gEJRc3JbT3Q8oFGcKPoDIhrQPuZ8evMN8pZF5l7eMeQv7VYuempLgtt/sDsy2vzMZ4YMXqkLyzs
TXf+qpa1IRW0xahQCu7ap8oc8pNwQwZm81qhWwSqYZsi1mSSW0FX+2RbTnHKi3bKD6MzkSrp6gfu
C+UpEGZ5ipHnJqvl8cKWZHwyHQTeuIUh2ZRW9UqTlFXcHiyF3YX4pFM9L5Y1EgskGo/hUzfvSv5a
06TBKcTj/3ryLWuhE/L/7gYsM3DaAWLMbWR/6csu//GlI+u6M79KiXj71qRuiVoqDn2a7IPIsIHX
0mVfFlYni9d+e197p173s/2yaZoUbAGmoaSXoXub2YciA7S4cDeNeW15mNGL3w6i/U74ZbMj9Oeh
XNibC4Yz0sEjUaLhJF0WY0C2e+yiaGtn2edrLMVbgMSycXk4adCprSpzs0ubMg0P54mYPrUXJnHe
bjlxNKYM28BLP/6uAFi0AsNjm2N4LEVEG+F3vGhkZjjXW/tUgkQ6KU3VpyrEKXgA4MClxHy00IbA
YZg7WNFM5FywnDE/FATXESlFs7B1WfCb/rmG7J3z+u3x8rS+bIQbSQDKyBz5r9fZOpQtLNK8T9Oa
afXxt3ebakFnFr8oJENOc1KFTq+raExmt0LL2GTeGHUIU9Iq5Dr/tidy9RIlIYtlbdmxG7gPU70Z
174OdtaM2m1h2elheUSYKifRvN0V1Ufc+aha5kfY5ojU032dHspU0DvQshDPZAexjOHs6yusee23
hzZpK67NVaV3mKSu3t5eiFrbkLgbv362y8fqOnz8y0e9LPr5Q397+NsuQT5Zhy7jim7Nv0XKTJyG
ueFBD/SxqysKnkyzZXqfB1w8B6PsqZ/5nIP1fHVRVgsVdlkt8f6HKrJJZLnlI1IeJ+8yaLzzxcmd
r0vOskoZlzTokntCkz9oy7e5iIt/WQUSkJ6cipl0GHR7d7lIcgvnUpm7mTzEEg1Py3ch7A5VpqY/
c+srTm+HvzwM5z2WtWURFOWniW7S1pyvR7gLuDJyyQKR+9djj0b33mnxo8z/s3JeLGv0VbdDZ4YH
ysTVxrSQWizbl4VVI3crqEFten9khgcfNZivL0hsiAxeVgeNMClq2s06mS++i7Y8mteWh8OiUE8X
cnPyJeiN7tjJquW6zUJw1+faNK/2hnZHhvPvJ+F8Ttp+W56Wc9Ki/rYzwDz8cn4vq01IKTTubQfD
Nl9wIYJ4nxjG+Zf9ljMb1MKdYYGX+uXkX/Z5+xulUejrLMUhvGwLA5/fUzYwgg0lGs/lAJeX1HYB
6nEgy4WghX4C5hggUYhmfXw4/8iDhR789w+XJwS8ydek2//tyPyLjgxFBCxP/7wh819VzDXyS/23
/3jJOAfG43dMZstr/vThuX/g56LOb7pMS/7Oh+fKP2zDJoHclIofl+XSGfnTh2f/YemOgefKFcLC
n4Zh7Gc/RtCqMRBBEzeMbc2Zuzh/mgR/Gt7q3x7/aoAzQST/vcXLMHg7+tWWMgwguHix/t7iRfoC
bi2zlUcrcZw1WYQuzYL6DDLlKSF6dg6e9P8/e+exJKu2ZdkvIg02uouDO65C6w4W4gRaa74+B5z3
3s1slJVVv+yaYe5x4kYQDmyx1pxjwhLRvpG4m3DXVMU4Gnbzbk61TO+0jX1UpY+Wkb+3dhYRfkqb
pFxDiEi/fLYVNJUss4/q0oO4V2PjhDrJtcIrLvPJS0Q+UK60NYf61SuhthPDVeJFGsUHynanLlRB
5pnLFQ1kMu0lAjRAHc36Xoh1KRGouypVvvBzBYncEtcZ4wfGo+N0ZkKViIAkpy7N35QezSPlg90o
NBf7anSLoMrPWqrkRZ8RB8pMSFNT1g85tE8uC4g32aAAMEd3xPWJYybTKc4/jk0VPVfVYpyt2prd
vqa6NizaTU6E911CXgj1DczI7X1kjN1FshJcQ2ZO9aVMbb/MQHtj34rLJL5bdLJIaPvsSpFMt3p5
axMDjoyoT0g+zBUKgBTqtZzSIiC9P4Vu/glMFQpxU77ZM4VOksqK87ic52WhSEn7gMCGIXBulKEd
j2V/quwABX/TXlu6v9Q31YOZzC9jLh5zycAxn0ev9lInBPCm2p4tI0VQtWv2y/hLINpt1wR3WZIi
bmNNcCCPCZPEUMGAznM/7WPtjDbH0ek73Jo2PuClrZyRBgDjrPIalEhgu0JG7wuJJAhj6ghGvQ/0
YZ/XUkkGFfkU5ahfdQUCcR0SzWydhhKhWrXqiaYMtRISgPCgrGwsGZ4BdAsQpqFuP1V6oeM/J98A
lyhi7Crxl7H4KGX4pG1zXJMUGguGSp3bSECglzkkLCJKtpv4SD3rRoT1yaYVhbs9ytYd40ct+XZd
hc9tcsDg5oqw+E7qbtdH0wMyucKakdQV+L4SffqIkAvRsVF2Y05ZN5dRBvbhcTYqxe8M602G2Ef+
OOhLiqY/FCifMUTjZ3lqMot5PoNPqyrmJ2nh75o1xxTAuLowJj/NIYP9MKaFG1igNGJJMv08FNcc
qNG6OQrOcuKmVZB6IjUIyeqwVU619i5X8Z9F4CMQeA0dtQKBRdev0yjnZZWbrJX5ZCYIZczDz0Gg
qEuDOykJ8Qzk81uiCnbLxmEWnTtS1XO6NkQlnw9sD/7oSyQ/tJNO3yrTDikprEnR0lOLiPHL8K0v
trhvR+sxiwbVeynhnO4Lztrpgc06kDhgSBp3oG/pp+2UFtK4ZFJmr1OwFtqIczIpSyqZ36nSAsPS
LMaPComIUD+0RE/Yf4/arrSxPlbNzlRSysxgNXD90w8pHkpjHA7GMmBo7+OXiC5ZYWiQKnigI0q7
lay9o8fZRU13DmNMB7RuHNkby/HK31SOiJZj6yHhiess66LHgj6NmThCH0gAsFfHwdC7ajY2BwG6
V7Kk45CZ95pke1o40nXrE3/S6p5ZWgH10NCrI4lYDCPFIdLWapwg3pzFT6EUDSC1xmsIB9XJC4Uw
npooFmXFR43F+ItfaHJIy3wnAAJbPplNUpOcLEn7gCsS3WhNcwzea2MaWRDgC9DogEGXQPo5of9Q
Ov03wJBMyWIKzuED3SjcoEFNPoI4mcL8yQqkRGQIkC+Uk0ind/muDLWIdXOdwkuG3hJkJ4EIxZvs
8G3rJjEHcJtrqPPKodEJeTTfWZo/TBNKJx7K8VjRi0wwj1wTSyr4a6BOqtyg6jBdQ+hEu3nlg6DB
xCoMn48cnzWjcUAHQ52bWLR4+hixeLmyTqlXMr+0+NrozU+qQ2AjtgQaJbWisqX720Toprhqk71k
+7xPbjFSZORiUk3DndC4eZBIvrVaRYHZHpNiTYIgem4kPNlpAI1dQHbvDEYfP81ozWY/5WTCBh1X
jIcFOdJAlJfJMJNSwWouI0ir6gdPwkh/7sfwQXSlhGkFhEcSCGoGlMilK/kqi6vG9ChihFthpRgn
M68oZBptdphgYc9oT8H4XCMLnekCltS1wLzsJzWRDt08e4qN0VWpImmnRCWMmDEK90BIXgKqi0xm
RKFEbeypwcjefCD8W1oS2t0QX2Yq/jDrhfQ5KZmg+V0yxcoWAVFdcTtAvolj01o1mzdTXdbe1E5v
KMDk49S/SR2sdbSopVsWhI7hF9oRhWHBxE2JEUxvSY6mU5HPDMoonncxEgc9QJLfGox4QFqaKT0k
c4PNp0Eeman6i1WGL2vSjQcokQxyPQ9dMBQgTIKy2uOQY4nc32BlVQ9jlobuaEjsD8L0Eyfwc1I2
qCMtH+E76DccrfgwEE+MMCyT3hcWn09XUN4zBt+aiWrTpvqWAPnM0+0TmKba1VbnUCkxIxrxKbBU
n36l6oPow1YwouhX7JfBiJ5j29qHuooE3T7Imqo6VkXNMok5VWJbXAhqpSNUnXgzhl3Qsdlh0AN+
K9VZZqDBG+sXRG6lawR24FYL31gtEjmzKSWCQNA2gg1biFuj4xwlBhIId7HkxwOSKqlrrgZN/gzO
IR0d4wNi4MI9OR6XWLHPeji6E1YKSDszNBQe5FLODkrVR9cgMS7xnHeQR3CNyyAQiiB2x7j+xP4B
vOlcBCv4stJ+bRXQI0RdnJkEutb00HHlgQ9HCzDapdvHBDP2UnQLhya7wugsgOQAzVKvwaL6Stwb
R4tVE+2T2iWkDcdb8Mfu4EPpmKX0Eo/cmPoRES7BlOVHuuIgZcz5Tr/tZ268VKk/qBPUtLGZoEcJ
Ag2DGdCuanE6fNNpn8Y4h0oXig4lGNR/sLhTF5DKG6FFLR0DkG49XPrlzZS7j7nU8ouMBLFk9Ubj
eG73iOnCs57aHwQzVPtaYCNhanxKJIkm9Tpr92FQHy1Ztk8JH6AZaKDXwjZw1bx9w/InkyhZXU1l
SvjOJ/yN0V7O/wiSdJkMdayj7ZGIwE8tRZrfQgsnhCSUGY8YrNq4TXxTXo6WZt8LYU87PWMliBro
dV5roWYLg7nALo+lqSV8UEZvwhOG9awTx6SRuD16uryo91Kcn6A17Xo6LiNtraSLLBSkwdEyl3hX
LgtrJqJXj6wCiYe2jpPKVU9niVtUZQc45KprDzG59+0Su52urLXGVLgU94hDt4EBQaN0FDX6zNJo
RITT7LPFumFemjyzVGc3NI2OO5IbFMH560r+WfonApJg8NC0u0K+CqKE9lmB+kELxZsOM88rSHCz
LOi125orlUhvHC0+6qTlrg1OrZTQ1y4dBXGTn1vGpVLN5DgaTIGzXCtohFlZgCagj4XBMtHV2IUU
qLkBuPkgurVHLHlqN3NKtfywZJXfBc1DFIOx1xe0IdCo3JqL0LTdsVfUV7CNM/bMqtonBSFgKMtY
Soyklw016K/eHvys0w86Un0XqheihMmwvZmEnaMBgDZd3jLWLnSvks4VUzNcTegAQG2/KMTXCB3C
L4J+PDHQ8lQSNLxTWjC7ZRPOunDFR+k0RcXwq7ShCRmvLT3Qhwb9H9TG9MbWZZvGcpOlJjl+aIFG
9Wb8HdXqcwalVJfqNRe0i+LMwtvZq2+1Vfh92mmulmCyz2IMCxNS3zq2TjWMuo4wlSap9i0hp0dB
8ZXNUC+7Y7Q8mPWEIDRvEkCN5Ulvp6d0qIgLrerU0Tut8JrJWiHagKwact3o4qQPbcnwrkvJ42IO
upt0OH7tjiV4LpLPWJZpaKzLTawfqQkfL7NNZzKw2xRH88cyQ4/yDJ1NqeA5aTDIjWvC23Au858l
okOkDxVhDpZ1ZucqP83jUQcl0JRFs4/L9pu10gcrvWKysDeXWu+BXSEWTia8Bm651024FtfGaSnC
wOmMst5Fkm44wkCQZQzlnts6yHF1ymxb6JvO0LVJM1B64wqHydiNY/C9GGO5n5lzerNQvQKSwq5F
3NRZkgvjunTUfRoNdMwR+O3mKGLxlXW3GuozHVAgQxzi57SUzikP4LFRxW2EWXAXJt2rFdGoSYeE
MDaiJhKpuqpYXpy8NgZH14sBHMN4Rp9n3/dzcpUiuz/S7eL2sMZ3uaeRpDaL31Tqb6Zmj0PNUGoo
VyvK2CLaA52n0vayVL4N270MnfegBe2lMCq2MY2KclwYxwFDCIrEI8j9+GDV6gvSFygq/VgejAwp
N3Powi6M1KKzIW6hMjIVyoKS9wSwtpFjDxm7G+rSN2Z4ylCEYLagiNuUwIeSG3lP28xtpJaQc+kr
GRUMkboROkHJDKerrEnY7CgeIQnRXsjhibo/m3mIeCcrKzWnrVFbsahlPlcifDksxHZpmAKFrXOn
RkvBbpXsS6bTX8sybyKaOIkS2QTyEPKDt+UdV/6rIgfdo21KD3KBfzWpfNqlZL2Hz2bBlUvjgLRa
tuzFzN6kftAqdvP2QsvDJNDBDWmgC7n6VFKUK0acgohvWWUlCxI3rdd2WZk+2eZwsQk78Mtee5Ls
CKtRM9PKcbRefkoSMI8TssK6b+jOKtFZ7mMEjznyTtuqX2aSkpx57iovjPUvqdWfq4TAyFa82XoO
9idpmPdYRqmKq0dAlseRzgEi75mcdsMdMty7adi4fQuoIdLBmpBTsBvK945EYNIo5WEvxo8xjspz
yVAQF5Z1SCLxiBN7B+mlesLkPsjkGMaGgd5TvpNbnD/D0jHnkdJLVgGZoG2E5v67CKNXNAb6pSqz
6yLNlsN8OSm/ttR80GqkUCzvtWYhVZPKiyMIkYc4J3aB0uNDMuadpPMMY61iDgFi3AsMe+iyMB4x
RYXtXZF+jN2cXUBwYp4YIaTJ409f/IoRGUWJtYCMd2I7cODs9JEU4mnNRyGc3V2CkQCSjv6dMSle
HiLqbMsbqGbBfUCAXWQi+UsRqDq1IsGJta5otDx2b8DoVg4qsQsPWQBriHo2EdnsKq0ajdZIVK0/
EzJZZt2l08jiiHpqVC2B2KYlPwlEX0dLXV5zc0+yYQDpmcGlDJRrmndiVd4dwXuT1zGiP0HLFDiN
Vd0E67okDNg3qVlxpWKrHToLmEczyS+QBp8blSfN6F6M2lr2qiG+QWnyhYR7Wasvo8XKoW+7CFvH
5OkivOZV/jTIDFExESDy0PNs5skj8VGkUEaUZXZJFj5mVG7Zi80oiSgNddU8cjvJ4qFY4jfyBtoH
JUJhmRTj54Juo02qo6mqb4Y67a6d3T3GCxkgKmJg0TKAxRrU2K3G3nOt/77c3if5D2ni5VGKu8Sv
qb1XDf2i7aAY1sHgmTts77a2ag0J+mBpwZ1A1TLnJvIwgscp/EPSCXr5FiIqwuq8P7a5Bh5j7UPo
Mx0/7iZejpl16Ki9HSIlZiSji7htJq0Gk1EWTrjtjXa4j8YaWPf4W6htCsfSaLxQRHetKV76lhRd
euSFr7K9U4ZhJgmw179H6c6I9P5rzKoj6GG8EiD5zvj9CAXtjYYSB+nFKgZfzowwBdrYfJ5h840Z
/GhI4DISvV9Jr7rHJ114Sk4PRRHp7fq4AipI0QM+yiZSVFkmrD0wr/DlWUPOae/GYXWUu54iEDT6
PJB9te3mh0AqJxYn2Egh5YMt+GYoAoagGlfNyklSzD6Mcbwp8Ru6JSDnJg1vhHmmC/Y8qlZ6WOJe
dsq1MUZmVV5Za2KsIL5C/ogVhva8H4hZyYBwzpZ4yEC6uZ1ZvTM9nBW5O9UEkDpAjJeDpeuXoCKM
GUqHdmhIE3fNzLpJO+Mdw/oburKHuiIfiAXidz/ZNTjEc1zmaJwNpT8k9eoaGwhvU2HOu0tF6ILh
pty08l1vk8EG7tkxS1OhPhs4olAQkdctgERZ9fWseFwgrSfV/aBL6YEepESZdXjLQWaZahA6Y56n
pxG9XRajTIaw0QCtTU2dVpdVL4STZumZcsINMWOXeZbq/dbTHVHtONPaKkcuUZ3Efw5bK1ddO8Hb
10BZtnCcJuCyq15gnPLBE5b0XeWZIGoyvCUSMsQazzvIYM9tbn3FA1WTus1ad8kKMqPXhwVxDUoE
SHAMMoTTk117AqqlnroTjsXqVNjQdlaUrDrVb1uDnegL2rWsIQnpyxbUbRpcre3MpQlNa7yw91tM
hUyy9VQ7nDpojsfIOsShCroq/Si15b5JWPJba2dwO+SoA/lQ/vNe4ULJiREdt1PcDnMx8bn9fZ6F
r1FOP5bsjDo1sfd16G56AHTk9N8GGkT7BktF2Ipk2W1taXabNdju1+1hVOnrwylvfG3927cfCdLn
3z99/d0ALimQhlbe088Kz5lU5Jhj+YuRBBDpuH0O2/sighhpivlBV/svG81JH1E+GVuurt43B2TH
MWqrHq7QtGgsp9iPYUGjUc5mLBxPmt0dxzjtDtLa2dzO9G/ffH1LJtwCfpJ9U7NeqO3UGzV7q5mt
mGKQuthEoffGoPn0WzoY2qWH82Dyoh6BciD6+64NSP3Z+pxTntNW3TQhko2xti7sh00OMsyaH1Xl
cGANxpiQo0vwIyDamzZkzifpoEIsGndxQvYeuM+z0hArMEwR7fJVviOHHSrXBt4UsGm6cZvaZfs9
gCrYy2SwA3qFfvHWwqcRuCPBVPgGbGh5R3Fxrvx1hbGNv2kkkJIU7U2HDYNLCJWIXjqr0VUIQe7G
/8QHbHecHEu/izzl3r/UAyEFZkvO/L+Pyn/0D8JAXs863fybw9pXFhGsySo/sfmfHQuNtYvurufO
V4Nd0RYkHBNufSIWSUvLYzXXETsM/U8e9uKUZ+Q6USnYy6SLnraDajYw/ToeedPMhpNa1Rb3vErG
WGI31I2CNqTezWjTLYQXsVRncwX+KAtA/iUxAY7sJJWOXc/2MG6HatW3bK8iwtX9LiSPsynQd+hr
dzms6TZvh2W9Nb57o2eWVfpSPYXVpKLlepaLpDtu10Gs0qO/V4RqjiWkb2nQ2Qoa8Vc9wi9hq7dc
0DGiLw2T5hDKy/OEYdzV4/x2liz1Kq+HOo72vSTID2ijF/jo6hUb4L/+TWmkg47w/GhOpX7JVln/
QligVbFhyqlIXAyLSlcGHGT7BlBU7VkYIHHWf1Py8dIaAd6XjjGjlsiMHGdiHQkighwzaGTpNsMB
cF+DjaPIb/Ak+bhbWr+lGqoMTckABeL6WuvUIPSpt70Re+tlKiuX6tUjtQUquA2LJLGetNzQ46ok
eOOAM8Q1WllPErzLnaQtX/bcMz2q/aUztfPQFj5BftfezihfFEpxDebfslcirNctNSQKbniZ5/QY
N4lvhYa8Tzp2z+M4a1D8WqFABa/FdWh60xUWDQUtzS5RWi8I/CV8nEO279hiOaYlvdfQ7No+ocpZ
5uTwFBY+dCDMLigRXJngmQmW+sCuCKVFzt76ehk9LMFrJrH1veY85mlJ1aEdEuLbWGPLl9iqFi8y
4ouii+rc2whxxYw6xFDahO3JGmuB3R5FsiC89Z+DOQl8KNZCkAoedfC7+8iy7yncygCG5jo752g0
y37pWIOEKOVjpjps1S4pDeJEHIZgKcQrLRGepAjDB+qTn9XFyv4eTIsip70mxfTmn2k2YzfSyeG2
y5aoulCc8Mwh+F5f1ethe/XPP0RtJU6kzhFISMcUSCDfQmggq79Kz91/vm/7Kds3a0r80lJf39ey
ZKB/EGSRlQkBa9tL21Qkf9YiFyfneGpkHDV8wz+HZizNv2+LZgUc6Hm6UwaVJdpknoquk/E4rzMJ
dfJTGMjWaZLxg435Clee3YwVIfmHIxYMaHhD031RXNH4AUpKRvbBHoPoXM08MXalekwFXJf2pIcq
EfVMnMeKUXWT2RANBZYsGw3C4dPxrKBt1JJxQlTOYlIJxqMmGNc6KSXUk1FgNaZ865HM492+xhiB
qK5g8OreSGng8bK6PWEYT3HKHje17NcxtYI1y8Xhc/Qpt/Y3RQDyvdICZLQElapjReut8USbG1sN
86Sm2YcyXpN5pI5BJW0wIHKD1vqeZOhjKh9Z1rTftknP2+o8e1KfEvsNeXboxjoym06bn5myBZbd
ThD7SqWrhNYBAc6xDDTjm74uN9Fea4c6ip8iOUNa2Vk6JmvLw5rzmrX4FFVB5VHtmWQZ8XTcEG1b
8SnolNuK5M5qo1OQRWuHLXoa8o84HyzGtVt1lgA6yyiPhCS7VR5AG1sf9tKT4csyDlZHpZioDtUs
FnDtKQkWksYsqhuLsrbSGDz1wXCyRNad17LsuupXgRuZZKFDpvaNOrlTZ00H5sZUumTdFzPDuLfE
bSZNJ/r4d1M5HcYkeqtnemx29tTROOXG4okhRHgsnhqTcOcgTkPU0dwBjJQH254Mh60D+dLgWBZ+
2EB1EVQQnxFBcG1VUjGGztV4cqudcXhR7AfxphMqWs03eSpo7D+1XYy1QQUrygDIExx4DRvcnagB
dsqLjMo4eO+gWidxvXJgjpMFGjCPPys6AWYe4cerb7KSbo50J4nqFNAnMezsnlj7rs8wWwbFjaHY
QLnNYzTZP4NZ3MCSpaUwxJ8IN7wV+1epAzPafWCBaktb1UODjA5fUXGKNYSGYd3CDjf2AGSoGVjD
QaHkVyZg8W2gSZq4UAjEyWfJV5KwDz3mnEGVPboQF8rnmphusl9JDH7cclX15nuqlquFjj8dwzPe
hBfE+4+KcQlM/adRb9Ic6wr1v8cJ4x6bm/RYT3ZyniVjcrELA/QaVIU4SQ7bq+3Qkzdxni3G0jxK
PqpFKZyZzBOcmAvIGJG/Cn2NvwB8QaU/iuisRw7oJkLnsETyjPeIwdrkvq9922L1Ns3IQuWCx95o
7HFdnPG+bUl7iUtW3aMgFyCd+mmXUGHsR61mD8fIO5Je9k423uBka8Y52zlXXfeZ1Cq4mN0qVW3W
g0D55UR49Hg6AaoDTL3pgTXHqwwWY11zUki9oClE1vq4Sqa2g0kQe7smslebQDReVaGztUa2t9OX
sZDhnv1Nc2fHgXfft9ak92jNfJ+xlmZbDLy5bkemW/LXyIdfdy/KeoC4y0Ygl0mSz9dM+bxOkJ4Q
M58kPCtFJGbUkrDgzDWNPlXIpZcMEup1GnSEHutgBJCYMgTbuyHSR0EdLI6BGJJzH+fE3ofrIWfL
c5I/1HW93S3So1XwlxTSOuVt30Qkru1H2HwjgXKyXYFRbNZQP24vp6QKjlPjKWlG/KEVvgoyKDhl
yPYsu7Y/alVt93w0GJdQZUiZqfbnaXWDiT6nFL+uUKEToenUSvYz/7wvFP1IPE13sHFL40r7z69P
1lc09uh0M7asOuE81SyiHPHmIVNcJcZ8bXu1HSRBADKPPusjezqxVDH9yYy8IFveVQ0GI630F31Q
4jNzAXkyGUWmsjBp0pWASYu+f5NbSGjqsDYLV/V1L/cnSoH9KTTJbp9jnSaQoTAbrYdw4YENpYms
YLCX24Gsb88KpMTvtr+wXYjxzFjyUAlIBAQLiTKWksT7uFKfM4lh0ZsyeK1QMBu3amTG6X6QuAFY
a7P3YrsRE9jYtoyovOSLm4Bx7OzHTYL2/8V6/zexHjx5yOn/Z7Xe8eczKv+XVO/v//EvrZ6iKP9F
S5j/WDTJhqEhlfs3O0Ex/0uoqsLIS89ileP9m5xgQ05ALmxaJJ6vCj/wB/9S6mnKf0HLtw0WlDqd
KPAH/y9KPdD44n8r9ZDoodPjvGwLxAOtQPl/K/Vg5uHPMwPjBgfT4KdsqsYoDhHoLdxQVUzjwcnW
PeV2qOJu2Bth9EC/vj1lStwKb3u5HZKWUO42aa1dv0r7t8MCkuw0rYftbTklDNNFFu2zEfEuXAEe
9/WwDafbwPo/vrbWDMKgOdNPZSzY5MWbgnh7JdpVM65ReN0FJjYaZS0uVCw3WNOvL4Na5LtxYGWn
la9LbTCTSk2OsYwMNQTVvlFGd0RvIF3q6pvJHuODHRG2YVkaAG8T7jazJvtEww5Hdhn5NWqByUwT
NT8bzIPaMbX2hSE7mB1RGKdfdmG0brbaeCIDXDa+ruEkDQpZlaK927DZTVcwVGwY7bCuHmb6EnvJ
5JzCxHrGHHk02TrEtUw6iFgUJ231+K/+e9rqRZuWum2YE1ZbEYJwZXLpu1CDWc9zU09vr4gSNWEO
79lfLKftoCzgBzD73U5DW/pxM/sb34Lsynq1hOC1i33yhrysMoY9Skyr+0yAPEXpwMTe0j+sRsJ8
x+pIwQVvIvVQLdQe8zyu3bTL/wKyN724svKuoUtb1HfYMf9zCNdZ8J+38zpbEsWV3E+W0u/hqFGc
WQ/yWnDYXm1T4PZKWGyDmBf/Cta3M98O5los3kTsxJpQTcs1ag4DjLyNsN3RZ9mH6UFIfvaIlXx1
VrL+p0WZ7Op7FdCby8K5fhb6I0qe6YfMU7zPs00k2B75DEK3Qdoz/qO82AcHkJ2UWGlnfXYd9W8S
beAb9A+8svuDre7yF4IEF3yPxn6W8fiw9mj3gXFuTUInr7T3i7f0V3ERbrxiJqZ7r3uoY6hcw4gv
4Q63y606PWrVD0gIK/WhijgsSFxs4xWEgu4UDc64q8/TuGsJvyQic6f483BcvuRnbJ49Dh7WIQ8y
4gUi8pyooPxrng35mLI/RfwvqHy4C+BK7QLbEjAoXV7jT3JnA28m1xHoMvh6VGHIEx+LRzXZGy9G
T5N7/dhqZJnpDncnxr0Y4tF4SHL+1o5qs4/xE3MOpGIq57WJJ+Gmsr+qH1Jj+fhuh6f43niRoGgQ
ZnPpHgkv4JMwXRzTS3/Q6p2wsexdZ2tHBnF8Lu+rdNc+8PXqfXJM7zM9Etl4lgjl22maU733JZsj
Vki7YsCeSi4c2rLd2pjfUZfTmHCphR3m+K5qd1iX5z890czNd0KQFRk6JBOkR5rDy7ds7dLugTob
n+7aJgdHYu/kz6qnpe3UmdfCND0AWpgEYOITvd3+QZ3OxZ14Vl8JJVjr/8TFYl4MUeWiZAtZgj8S
eHiElsVaSoXbTGYyz+ZDZfmoG8jMYvUjE5Ype9mjAaXc6V6LL/O5eKF9e5uQqDt6eIuRP9vQCvwZ
8hxXEf5WcIDtQu2DlJB2+DZZsaXPFIGvGb6zO8LS846ALtd6Ui/SmxGtPX9uW+1T+zM9kU0Zno1T
dSSBCiN/7EnCHYSLcK3FaIq46pB851SI0TQlbn4VKiOFr72kZ9oqICD6+7R8HC71y3QnPqzcb97Q
ZICR4GYbLrS6uKj9r5Gd4GKbpYMolRtKR1NGWQIfD+FL2AvoIH80Zy8+EiVVPhkxC8iduYM4gsRB
yT0g9/dUDpZf+5TtCI4QMMw9c5eejF/7O3pSz+0f7Uc96Z/xj33PuDMTpfEYerSvdYES8DnI/Gmg
vuXK5bm6a1UyKHZIhTHa7mxqKN4IBYTi5y0YruNwOxdexXSA3gIM/af4zEs47L7F/ZDvq9iLfmp0
Qsiy3J/hSkrmcK3oIr6SFk6wY74frrZr0PB0W09N6Y44wVsMANHLriR5GKYDN99tnuprt5xjmzFj
p9u+9Uvq0fyy+p862CBvrfrO2BHMxIUijvjRcvLaHvTI40WDN/coPjEHlyd0jUw9GT9ugl+/eM27
Ijuqn4CVORg7OvCpX9LTc/nM28/lKdkrX+UfPH8g7ix/NhA78fv9mtyMt/lZvxDazbA4HkJPO457
tsHEsOnP8Ts4gHFfgqZzxg9yQpZjdYchXBmcJiBJ2otaNwhuCEkGInQiuqPo/OxO+q7r9fqOBKJn
J5694mmKXH6hQL6IVuzSvwQLy3+s68haXFvaW/wdKMka8ohhB5/1Hn0eucxHHshAOWVP6BGHxg0l
L/xkBxOx+2085BV4ruXETwPPuOfxvs+vyRcOePs7fOiCk35r4uNf1D8WpSKh0wGm0PJWDs9JfU2V
g/0I9XECV1SSPrCjWTNLF1P6aEmagQFdtpfmW3ns3oIrGdiI0NLZGWBwv4zw9coXnSJVRaefyo62
L2G1Ki8z8jX5vp1uTfk3oleQuWGEDJ2b2aOSb2Rknv3JAYfg/KaAcT+9VbFjYc8qHfNxeQyGD9H+
aRlkeXrrmarGnkoRapQM/ivWbMfI7/gZWmg78uSl/Z7BAuAPxxDmeeiQXdfaXBkAbh/R8KoNCPdO
oArK3+zIf4Mz7YPJ4w9j/KdgtTdO0XeIZ9J5wot9H2ZvqXYVNwWn2+2W63jcBW/sj1boO/esXO8z
ic2NP4Xfg3EhDiHN4SOj4SNEGn2ovyAjLT0luisbuJSe0l2H8cDpNcUOJkOMlq+8pqYD6BDkT38E
hUAiu/NcF0eM5Gvusqu192aKRLk6p+/2ST0lD8Z59rUb9Xa5DZ6tE3c0Rfez9Ea2dM0Qk5LEIu+q
N04B+nvT3iIZi5R9od5UbeZmRMQH/hDfFOJRQFDQT8RvBA+knz1RunPV/bqBpv7E3glq00vc3aTT
ZdSueALnc+Gl+xf03lxB/UeJvrVoH6B9xRZLbCuatWZnNSy/RlCDcBjjs/FABSFuz1iK668upMZN
KABVPsmfYImUfpIcasVD5iBq6lFPS7nvdejVPqJNK7sawY7vF+g+svsi9UISHyQ6uE71wED0vP4o
GDC3ERU+VreOfaz+lGjInqU7rT4oBgmcFEHouyFdcpI/cXov0MFARqVkNx9QbVTiLNrdWEOmcVPj
IGmgQjyKh4kKJuTFHH0BSJFesuLE39prdbXfc8spUCDuZlpq5+g8STdYJdKd9VoTd+xVD+I8sHu9
TAfrS3stXfmSPYCypwhb77pfyXSbm9A+Gvvm0PXucBCufUAp9dHdS4fhHhzOnaSc6Offjmf1vfbv
EQEVf5qP6QakunVb8TOopZ81Hz9q6dKXTcYr4I43GZ72U1PuAFRYZz4jpNUzeU9YQx4HInQJp2C5
Stcf0KNFnepFvUMJS0usF16RuiOMrIP8Zb/Lr337OkDWegYoM9zne9oN7eN8Zq3EWSDEc/T50BvA
0ZzslF0LlFP32jm7n1/H1+aZz59fFvfn6l6ihHjDxEEkw648tk/jE3Bf7lhQANW+A0oC/f5kvijP
y59o8tTYz4vr8tyc2AZAmeh4BoUXfvd31adGpCVTKz4Z7iEir5HSOyYq2If+GD5KT8jigDoflGe5
e0Xirr8o6kFBJtnt2ET8N13ntdu4tmzRLyLAHF4ZlaMl2XohHJnFnPT1d6gvcM7TATY2ut22LJGL
a1XNmkEXb+bzTLqhyDv5RKErXWF8wYmrMcgdTmMcaGWgMejBPcsnmTLLfLIbNyShEjNCyDKTy8c9
PXbkpWMy1Hv5ohf9sveQtCQE4iB1gENTALPjneMrnzliIoRVn7hr7csfzmkLylLhK9fGluOg/Hl6
0M13fbeE6ymHF7qqet9dxC8Cn6x3009EP3v4EqUnnkXtFiYxgRUFnPP2MJyaUyOjjnCGEwQyK1tm
H8loM/zEjPIwy6Rv+fU5++bD14o37vkFWA9FuYMFZn0gALWbPIIuSYkcjJ0sEgu+6k273T9f/Dcg
eQ+ZzOOkdkvEGY/cI92RBZ/ecdUOd9k+vPGO+nnkYXYe0X4og5dzWefTNll/GuW5QC4EdiLHbAya
5GxUX1Ox6H/qh1+O7+TKotXol/PTp5pAlrPkmhe4mGxG3LNdjPepOXGdZ6KmPFWXtsxcaX1qrnBm
xte9X6alZKKq5n/Gi/uCoS+tZXOHzDasBoh+q2fP7PPfn/597d//sKsdGKiqVBhmE4FOkktU9Tok
1xBNdiuPpKcy/gI7Y2QZ/6MdvP40kkcFBsWfCkHgfRHFhPuBigApg2Y5WWIiev/+edKU7rH4nz+t
VvBANX2kjtQWeOwB/gvvdRPBinhQKWotA0GhZG7av36hbNJ2Mu0lYzlpA8ZaKyzzuoX6IjSEKCis
BzwJ3ET5o1LR4s95MTryASJaiTFyeYt+y1+yWTIe/y0tGnk4mcNwq2sCrQmKyIHOl4DaYjbFb+VJ
hmSn2uOvuXysm4WiLgdjZVb240uXbHNDx5N2trAT6SRg4HxonBSObGxK2W9Tl5wOGsztAF8Gn6jU
t/BdqFxV3+E6Y5NVctbPCtYkfon/sunDZJtEhhFe8fu4zQfB66hFGQ7zO6g/IXXa4SZ2UBt+yB80
SM81n34HRoxrtdMtQB2P6Jl6n3D3bX2n64xGzySvCFAatM70qMeg+Qy3OnX1j2glHqS7fu6+BDjW
vwjEuNDIjQI0w3Lmcu/nGqt2ZFq2/Dv8pAea1Co/aV9wYI9M7YfnIotP2o7pxfT18B9LCg8Jk5xN
t2GG+uQpBNJ3uvdsMf/GvnRPqfs+EB+5OpfOtOdd+kNRTKfHdCz8aH/Lex05QuukHSGoAVz/1K1/
KS5jfiwC+yCz3LLla3MeQpe5P5oUIEhto3wRZ9Mf24A7An+13hYeiGbuxj63+6VpOcyp/Vhox24V
YaprK7tXqnbqYU+ktJxptvgDg5h8GgvrjT0cs4mABKhxbHmuVcJN8PkhXup5qt32PfSr0GFm2skE
a6B3zB3csuF5MrEGAXIeX0wN6KmGG3MGceRSC9735GD+FSSb8A3nNCdb6sunaGfbkIBTr/WTFWgu
VnR09QFjRm7BD69aKw6yn8eCLIvWsb4exBSdu9gr+PkFXzgJJyjT2VatbICvTDjRP+MkP3iMPdhY
zuk+YrgnQUZ3y9FLoet/EBFvnETsjp/MhPgl0FVvDb6KnGpwxekcSePmIL/AjpVcdRWtVS86YtNW
wroK6hNAfgUyjDcoBsCIMEdHCaA+stlaW3EpI1lb9JcU7adr3LBiWZtTkO/Le3xGXqGU7vxjOMox
RN2QOtGlC1mZOLrZiHG+iKPCJTu+QR8UiYT05B8EcCjoJAFrK4fPwawMa//wLC+bxXTjbtSB5Vf7
EEDogxlmdgGoLrZ0L/2rCFwkd7XyLRqBjD249AVykU4U58eq8NqIoB+cRN28hfTuIKnCWw+TwGyh
woLVUA36DBB19cR85nVwFjBggMSPL37ouYy99NPY0g4U5t+kOoqw1Zolkgfrm+KP9lQPqiUImYbZ
U49XuYcHzVj/QwzACBKHhuzPhBS7oY8UcT+9Pzfh8AmJjmAf7MUeLW8i0DHloSzlKG39/lP7KrAP
dHA+fAJWpnCVvDAipPBNu/nidVpW+wSYaaKIWUwx2j1MBxwIKpCCB3Cw2+ODzKjoiVcazoCYLHjT
lwRXZY08+IW3tE57f62iu/kLiqACwLAw0K7xGAIAccP7I6iA8E7zrX2xSOL3J9w2wanvytPVvtr5
WOS7OPURHqXv/S9bXPxR1a6eQW2lVlsPB8J3mBUL7nDDmJmBorDjfQFOLPXjCMeYHJ7DeLeI6sKw
KWJIhDj6llUgk4Qwe+Jv3njtfa78novG0JqrwPGNww5UyL8W/It8QpSrdxMigQPdWAD2iZLVuLVo
pqFkfIWmT2gYBo29XVyfhDWle6ODHGTDrr1bp1ljwOoxs5QkJ8+PefYWsjPdotKJiQeDSzNu2+kF
s7CF6phLIa/G29yLNqHgy2fMK3HwOZVsejQOgA7gBDUY6uZ5Gw7M1xbheXY7bif6vCOwljN1HncX
jeCRhyRSzobGwblFxqQgbpwDnGisxGeHVtz2QrjD0QBJW9RwKC/FkdFava3GK6gXJ1GoHWKLUoHB
t918GZ6xA0FL1sqNZxdiw7yt9vphPmB/jYDVYlfaYOzG7qyvFF9xWU2vlzsm1Yn7WI/L+fLaKVIn
PnPnX443t57csWOSpjY7LKKP6otTo52DlBG/Ijn4c5bZurxk2/Fg3FWXPO88csXfSV0w7+yzNd6P
mpspPomCEO4LiM8goagHDZtx6mQdQqoYw2bvAkfErvHf9ebGqJ54HNgEzA9XFJ24C14ebmv67DCo
9m3laxJyRTJPbDQeBkVIuSApoZE9ieYThX09w+cKgLDMX45ajN2TORDydz1dc0Kxi7KwkhEtFa2m
3b2NJ/mXidtw5nHDSasYPSBxsLtUcGVsZ2EBwNKRQP9ciUQ7zlceFBnRlR3vSpROpKEwDeOxth+f
MAMrJgHvmFwW7/N93PKksWGLYF09r4pJLg7HFzI3csXJl81SwVATshnLqVzSoXKt8EemWsB9GTuj
G+LGMA1UAYYfG71Cf8t753qr5xZ1Ye3p5SYnfX2t3DUEUkzwCq96Ll/Oa2ZQT75Z7An7MH8Sj/aY
XAlfwnmx8HTpDctMoyEgjnPPa3qkcS47yPn1mdlZag+sk+Vos8Rwyi0W2heya8BPbng4bONqERmH
LFnNSFlbukqObQa/5I+EDukS6ujkMlR/57VQVOAUv8shMFKVc6yNW46NBvdd+uQQOy/f2rH94gar
X8mpQn5hyrhS+zx346/UnhE8tgPd5U68cCgCCr5yd3/KYxstyyD1E2xIVVe5qZfoGF3UH43yfzes
hw5oc7JbMjHtaGHt4TNYCNC+0wMMggnhwrLAXH+0YRyx8MhXrG2mtOIFHc6Efx5L4kYMqmjXGDsz
HHI6UJ+TCntzL33N6GnRFHxNXArKuWP3BqHEvM5eMpI864bHlo3kBUdndIvlEj6gP57ai74qPrOT
6On3Gv1l7NPcN/8A/X5cSjds6P6QdkRPB1d7h7HOYylM31W5aINoYX6y/aosywuH5FP1xTMXlmRC
nt32l1p8gItDF0eWb7UVPjnSsxX+zStzW71Lkh396ZAl8T8wL1032ikCSaIgBvC7yHBCdB1EAhFk
/wJW8Qi0iEP/K3b0/HcsBnhWSArr3aaCyuGOF6JQrgVPAAXeyMHnF48FhqYFOb+2/hezA1t2zssw
G/bAgcExMeqE6LWR/9h1cfWBZCPsozWrrDs/flSPyJhH406sBLvazEeMkMLfmBdABINzBThQunoy
/Bh/FXdepYf6hMG213zzJsPab7sNYGlV7bnJcEqXKqVbQHIX0QHJ3bzWO9Wb1kmQ+/CjMfF9BeeS
Kub0fxzLWAfmb/KF0ktbZzQlq3wj7bXnYZ6h3/NNiktxfmKPapSFLPk5AzLMlLVXmRFK68jcxBV9
j99haEm0ELfgy/ri4RQKijwWi/yD9QDXz2634zVcIWZm9V+mGwwOHiiXy/dzz9+em+bcXtgUU/AT
8Ju3hDLBk5fqB/zF27MN5gvsoeLOuaSp+7zfxfM3Bw3lf7hR7nAKY8w6vqlOhNjBYatJl/GpoHx4
044VgM4ZWeWk2SQ36xv5DYJIfhsW/W9O37PK99l2OorvcMfKJfqCYvNYq1CRQ2YnNgTEF/0E6RTF
/rLyrC3RyBQ1i8lT9+WDChxX6KvsKx7PzgZl98LyHwdrPS2m0/guBeYGs++KZmlHpgVLt9sDiTOo
iH3uBrF/MoWUR3WBcFT6gtwEs7P22te+YedfUuPMqKQxR8bc/YU5m7Xd0o2x81FNVl5TB6xwgjGT
jRZYATDB+CaiVZpcEcU/5HbTRdWCLTuE6hLNo98QG2EFZDmUuW+e+95+rKF7whzhF2DjYAxubrny
Hn72ojdWs3Kp2FgzsCjQhlVPiSwvcsmjQKy88VtaNavuPr4Nra+NrvyOmYrLTadi7mVfoznc0/VR
mJ5KGH13zdOX5YWOb81AYEljYVxqdqJtvqtifFcccD4Mj2k12g8RpJVNP1qUNLkQhD/Dxfg+/Yl8
POLutjWCd7//7q6EU1vjAroWGg7INRBqruZa/AK40gZPvZFULgXxabqODSxmH+ii/EmpkHhXoPk6
DZm46BQ0BT4iHRlHCIAmGJuJhyKoj72IYCjGeLjTT468IVMMuasx3TXStjbgPvN5JgnLMwLzXL9H
IEqMoCjGCaYtAGOASU5qdh/4RMlyfE/GM0Ixa8Y+ALzQlTcg6d+LVgDz6k7ctjq0nSEHeLP7V/ig
OwORs40sniCcP8Rp/ylXhh5hhNYq0BixSYvkoDy3eOy2LAuU8k5tXto+qFr/ycqnDc5h+S0IqjMg
7WYu7OPF+EoSRSjsYuYAoviNE60TvefgY3iWgkyTMU8WI1LQ0p5O0uzGIZUGabq0nbR48z7fdfoL
lCoP5vfYLPhm+gKST43cw2zjpuV0O/R7P7Ov8lAzWzzUu2hNTlrlyX61Knh4KJU5SKKt5lV++dlf
ta9ukw4o89zoUwRKfkUBO9lfiYPuX/dh4mAbucz69KBd4VO0ZcYa/UG8DKy3doXkjoZ/vqt/E9K3
xEFBTcccY+my0Ew8We1hmaHmOTxp+7F7JSsnhAx7eD53vGLcr6b38LGeZJuBpMRtA/nvAwFJXbYq
nw4RSGQyM6RTsOceHOnpM9hMXmfWRfoi4OthLiRcB2AbR0GITrnAQSR4tu84oNZPhm4OY6IGtUvw
iAL5VUcwEzVxS8Gj1a5PKkW59vqt1jvcQaamReSXUF8Fj2OB8GLzk+I43OnQj5CkLscVBQHzQho/
l0Qq4fvxUYCtCS675cM6alqQ5Fdt0Zwlyye8mJY5/YZs9jqy3GxRfHag542di+TQOk2+Z8AxWoDS
TD8XNC61F/Is7lK/ofnaRnfsfUqqe6ixTLi4e1TAGXG2LnoH3sETIdbxFVGHysqOC5/jzOu38T7V
cCBaIv/lQMRDASQmYMve8XGpjNN3quWi2jxIKsO/khrN+jQuheI8rtlPpHss9WKDX4lHhNIbb3tm
M7oDMxXHaRPtGJ92b+ngIJK0yJx+o4dnoGh9NEgeAUzSW53teKRRCzdI0H/Hb/ODQ07W3NeBNCws
io07WUUc35xw0H3ZXIfzuFN/i2NNibM0vkvdrr3sxXVchuEGeqIeaO+Ky5p4cMLyJGU+s/5p9kkz
6xr3Mfss2tdezc2n7H1za1TRZEJ+MhM2YI1+c4Bi8vszX0oTwjiFP5e0wBLlOnqEFbEd4fCtQMTF
S9+2FA8yqKFgau32PGmsa8HG3cJvz5lpizimt2tk5fEd/6r6UF3KcmEIC4YLTBxQO3albw0I6A/z
eLVSApyondkoKDZ4K37/lYHzBMQPUdLyIOCM77XbeftYarawADpiLVDZVe5wAZedcaCnYDobB8zB
tb284nhUr+i7/PZGeEUlLLB2GC6y5DQpuO0mATTOgKUGr6MWO0fX51lCr63cE9NH+doxhmCUtUDt
xmDOIKcIuxkBritvTV9Gsf9svBFCSnzXd7pHXCNXKnWa9wSyQXqpX+81+cRcGqsF/oPHrQbDfGBg
/jII6n3dcIEsKTew9PLUDcPT5xXkwmOM9Q4RWL9IB2FZ7Ou3/MShjsxCX2NlEig/DIywfU8aW1ky
cEgc9uKzqO7T1YjZB0xoJ/8Nb+INd+qcwntZf+CjvJLdpweqo3wCdnd38H/cWAUUQI68bu4PD/eM
ZXdJznwcrBAIeWM+vIyXCQQDtmusu7bRfto+Aiy9mKekrwldEiPKZwVTfDVvPJrTG4uMDU9GMHdW
3k027v1ENPeSWC2UdAiM0e4rV9wbui4YJ296+PnETBajKJdxd/X7UNZN5plgQq/MMqfi2lPuFIt2
XsT0Vx0zF3zuPY3tZXSNzC+zVYq2pdpKRKMZy74KYEH2JFFOzDJ8WGTYnZLMxRQBVybmD5OM6aMD
C9jKbjkur52xHoSdtOVgaeYVoy+unvFvHpeSuB7ZmcE82lY+mt/kXHwh6Hv8MhA+8vKsmNdNgKqK
hI6tzklu7br5bdBGahzptrFJL5VqmydTfH06Zfg3WQLaqm1GgAPZPaB+b9wdPmNL/0EZdkOj5uIb
s4cm5Ihr88TsENKr8YPRlIs5i4jF1EsOYBO+p6+HzxlXKp5BO/1jzrHsds1kd7U9pcE4XqN+Ry4W
EUFkhDyO0TvWamhBjsbWCERmIyK1LRYPGsFlroKcUXJQUJivyBd7/kpuNBWE3DVIq5joMDzx+pXG
cwql58tcV5ETH6sLBmiJLyzZHURfSYOGmIXSf44L7PUlj8egdrHVk9/UQ/QrnWbmzd8mcQAOtIhL
/iuA3pbAEq584/cNPp8dzGrb3pCwXhgpCm55Fj700/QRpQscxLWgc+TvlhLlp3c5KQDiLkK07Bwr
YLZ4genMltGesVeabPUWndkUdHEFEU1Tvap/NSk7czsumDNgDWfhoSU5tZ8cpGD8zg4dwzfh0Is2
K766KB8qQ57knKtudTG/8PjUAH/W/RvDk2f9up5NQPbF/MZrdEei2b7UdbYnPFrGjYgB5z8+ynR9
3psAwxBGrS1AA7jomSEz7P/Qg/0mv+OxdY7vLLsIba9NquOekU9FnvDm85O2OgNhWEwBqvXu1xjt
7lIDCjkxv4j3mJxVNrxzenme4QY8Xn6vxLLDIV4KA7Jou/6y+Blr85dzQa1NHuBaxcYJd4HZ6LkI
XcbKDG7hTXn573xGSXRs168KeeLghQhgQyG5AFiuu12x13eCyy2FVM+DtU785lQdraV2IEX6MAXq
l8LAcLShhazlhXYwLa97T248ulgvu49jvhtdpovzhEDRg/cCLE/ZeXSlJSbniByI14Oov4CHB8wC
MH9S2DyIsizs/tbdh53Op2V8+/OCbCNuNVPKpxuvBQ1CNDN1ZMr246Iu8hNc5Y32VyPcAb5GgwpW
t+Q+/4DFxJGHk0Sv2dA7ILqxfCHegDowRDRWz6MiL/U9JWZWv1krcV2wfXL01BvWZbXKL2XiGp/6
F1/rJVv5ZYtgoUgfKXQaKvtbs5VdiYotoSIiV/swdl7KpGbGfAc+ncOWzSdUo0Chs63RdNlj/Foi
4lsDmR+43iFtj2nhnH5SvVfKGw4Sw9OT5EChdyeP5rve8EqQZU0FNbnTXMcznmC8TvJ4TYLNtboO
Y1f77N+KN0I/AV4eNtk3Asg2Uu9ztxVW2Vu/hEWl/5vy0zWe5E08u+OSSr1i6+MtvhyRmDouzBsj
bFzXMBn4ANf9naiqNtH1sXlRxCLXnO7hvLT29We85NF6gqe+wwlhblM5Q2/nG4HjHvqcV1n7EEYs
fLhr897Sgo+umrvs29N7zXQXdGoVXWF0CBv9CCrQAcDfOenesmxlHiGWHaG5HruP+ia6DXV07lef
7NiCDVlhwGPzqOw5QThp9BWsIbWGhgYQjhTXluptVDvzkSrbOKCHm7CgoDxujvNbe9YO47oJclSB
hB1R2V6bgA1m36u+sLbe8mip70QIJJzMwB/Pb4GEXBdSzDrF8Azymg/nEZiFqheXZMUM5sBy2Qne
G8Odrsy6m2t6tS40pZ0J4m9bF2TpJuWXF7n96j0Pt4/YNahrQYz5qmVTnzBSnf8Sy7He0zcaBqIV
tChA8a579aHZpdQctDU1RkheKVMpe8VP90mnmgxBurPu4Rm9Alui2Cw7ctfFBTkz1JPhuEYVlYoL
/Vv/zghQ4lJxETcGstFswRg9eaen6hF+MQ7xkN28iXuDYrdwssP4I3aL8pwuHjuFB5MouU/hwElX
KPsi+qjhsCgsLpV+alyIJNaMC+txSvLjqCzC2K8ZtVKY/tbM/27UEKTFUmaUwFhuDbZyib4nfCFD
YA6Hx4edOje9olyMlYdqCv+2vrlliMRo9VTcPO1Ggi27YJXhgDIZzF0Br5g14SgGIWpbrrvAye+8
1kxZxdfZWgZPx+vuo5C8Khi/ksfyJZtfkE2sOzEOWYOnPBglvDbkp/CqaKLCI6DHil8HcHSeF93v
FMjrhCdoeM0WtLf2lkFRjRZxuUGMp4F+qOS6YY+6TWBmRDY7n8BYHxKfQdPmSN8kxm8qsIznq4Sl
uwG3jJy29mLOqhqiTApoPl6nbo8NCGNTHCwVaKgbzmnG0n7EhhMtxvkUIRyaVjUkCGSRvU9Fwhsu
8ncphDJa2YJAITos+9KVOFQYRlBby6/LX8tetq/GZSGsh+nYlSec8+QCw48FrtTSRFyN+xSuwrgc
h8NjXplMu5hB4qmnr6Zhq+RfM/aNJmSx62wC1zwWlCXUZdRCFAm4pzaAIZTslN2yZyY+eyW345nC
1dtYQoCNOCE/8rwIsU7SXWh3+bt6snDXtLGoyDqnY2BdLgQBbzj7UflS+Rmpy3baaEjpsisbc4Kz
0EX/Gg7/Bvv9a8T/3zn/v79KCru6XkiY4/2HAICP4QsdaeDD8QOTHmWiUzThGGhyvPz3tTnUVR8D
pMMQFhZp5KJX9ABjacuTUAmAcliXdqsEHRhQCn/C37FHdYU0qG42GF3SK/770r9/lJ8PCJsd0Pa/
r0nPB/9svX7i39+tRsULpraIG8JDAT+81hOn5EcaX94M/77WvP6hzqDa//sfHu84er/++t9/+Pd9
//8jpvryNRCSoXMHrDXtf99U5LjIcDt4oX/f2kUljUkqZyv0480+GpZTRTeuzhBV+nCh8GYlPTGD
ZmxLjG67YIYDJKdd50yjPrs6Uq1L1s/bJpqPU9gS0m1y18pC0fb6I9nnefxpKeS/qcKnjE7MV3NV
dSzGG0k2LxNckBue1z7cT49JCbDUxHsmfw8Fq7UNnMr8HD5dFg1T8MS61S9S0l9LEAQLG1ss2gCD
lVR0SYClpTEN2uQenmiupDshyd6LoRyXQ0J9iuKEo0/n3NT7hMFV20+LguCrPBk/S7GU12oILaqN
SJdQPe4KfptcIw0zoxaPatYg0Oh4wGhHWlsa0wcUEz+myCzeVPzKYD6Zta7ZzHdUIa2dPyk4+kEv
7BBKmhBRGOUJI8sEfqcG2wLXr4iUIGiNWKGxabWAzaM4LfMyfh9SFNKwU19CkpDxQG9VFYbyHcBc
2vtcENJsy+gB5buGeGlh0UruDapUNYVMNwzbSJd/WwyfmPDB8G8l//lkXl4Rn4VpqfFDqtjnwwLP
yBMNtyYtczUDZsJkwn1pgG9S2BSqwWgPjaTkSoLHhieIlYkRy/igY90XMWQ7CIHz48ecHqlHYgxW
oaeK/qGFLdYMtAHpHLmT+kRKXL9+PLbydRJfk2Z4nLBNhvAUy0cJWxpHU7R5g43qI3gUT5A4bFFX
rfY1zQvtIRC9wR44YyPtcsm9doLiLiX5E2Vg/x5iPbqsij8xhfkQNhDWjSkf7WemrSxmAQOih0QC
c2i6JN2lXeH13WuvyR+fSY3aQtqlVQ1JoTQhLTw7OvLMuMeG0QVyqH9Z8XM7yzmglEmy9UPU/DmB
XpvxiSIVbFOO9WlXaDWsFmxgtdik6OVRw8Wo98phIgZxfsLmji3wYGaKePpda1aiJ40SOGS9RBEF
OTJjMyOl6K8Z42ZdmfP++QQTMZOZDfrB8xGO5BNpT/xC8bw+jcadLbD6U4voJ9UboLWcsy2TgKjw
FPU6MDS5FobN05xXxlPhKUmpBtS0/SCDDvIpCFrdMSBqVF3wZJwl7EbOP7W6AOpq0ncjIeC+C+E6
G9VZzGgJsMYDVyb/kyJBPEQpR1uqWOdefZkMVBlRfmxlKTmBe4KzBXk8hCwksvsAI+TIdHGbhp2b
w/5+/I1C1m+kjJ1blbF87Gsq8qRIAt1i1N1T0qRhNAXhs8wcnIUpWFR4hiJuhV1ODDsOXByo5ZDj
h6fpa50LgFQanW/PMhueoODRGKsLEx+i7tmkmz6hUClaqr5HlR3H6DNpJzwI4H2JkAzYYiOMVUwH
iwBEENn4U+QDI9Ikeo9JrrJLA+FzKWfBrLS9kzTZM8Az/uG3uHODgTH8H7BE+26e6iu5O7s1z+dV
zQ5TxWiqY4Y4Zdi9Sz0rOG5MOxcAsUgTsxNLcItsFo+GWnQI1WlhsulbNMSPaeJel5qFVdOcedCy
v9qS3n4VxjK3dlb2pgrkKKjXB9keVBMvCtDMwAUrUSyvCeFCFn2a8BP4yIAbZYVZJQ4MpE4NPvHx
q5EiQp50DpzW7FbZkNzz3kw9RHRrBX0srMgnU2tSXdspQpYQwhJJ5vpoScSt9Wm+LhXGxGlN5dBJ
iuhi+PfS3s57uZs9WSdVHqsB2p5GOed9/oD8DmaIHYhByZA8/f7ZIL8x4v1DiuSdKPfvjdxfyobn
hCgfjBKx/JYN8AmM9khCrWhAMVDXn5poqyJmeyXdnDHijilr7G+yEJ6EMGJOgdXGCi5i3WlrEsHg
7loMya1NyBZZYlGeAVOGBfpgHYWClM7dop1GT9DzizW95Ap6f8ekI1yKBuXwqH/levE7dxjpatNI
ZJ8IBo9zlW7IbhZCLZHlInaRv0n7voRqbkklhoAq/VI/AmnJkR48o/6YVG3sWbF1VbG7BWkGp+Ax
gynXEuOnmngWssph+jlthL6HifP4SPVlbvpDBN/wIbYPh9PoKvaneWyvbXl6vcVVaMQsqljHsGcO
MfFUNNZJfk0sJfZjEiVXcsKMpnnMI2McOB6ENsAt7HgU83ImFainmH4w+Bh0oYcCLTqtNAsvF9PQ
HwZtn4VUo4amltj+PHEkjSsis/JjURTz4sGYZzTbwFBljIPiJ8SG54iit5hDiPaoqXWDhIIiaxGI
8CITHQ425VLR7B8RS95I28GdXzB1SyGuJtxTS+wKZAlwV17WCnoDuFy97CqFGexLDkWGEJ12y0VA
g8LcPF+BVGoNe6Ic2w7m0pMcsSFdlRNKSi3KvfJBCWkVSPvSCJQfVwNsZkMz8nETgfuWJEzQaGEg
noxQFiIT1BB7lMw3mqMiVYIXk01BsUxjn6qgHq1O7zdwwtoGgycy5ciil3NmmAJcbJgj9TyQs4Ab
YxARlWcburabJzBj/IbmgVlsz3w/MVRHZuv34wahTIYZMC61WrpIGLRLU+7j/VhjHyvfJBN0WWB9
ex2AWpnOCU2icLHy1sQfv2DIOWrAH2pxlh/pVahJ3pvYkKO+HcHhaUZekYZ9hOjl0eJn2XGYFI1x
I3ZVvhbqblYwN1eNaiHg0gSBPUOx1ZU/XHFadhxCdFMb3wkq/A7z4jzJ3XOHN1u7HqOlMjEPkPVk
XOP3B9PcoqkfClCoxsJ/+1F8amEYO4PIFL/E+SI2jRWZF5eZFchipayhuqvGNkDZCvTKpDElCg5b
Hh3snJqtwd2CMYT6XhQMsgRIbKkR0vgmYFiKmOPWVks/pI5ey6aWsGcSvWmcN0kI6XOgf3G1AUe3
SlKDB5ENedyeiClcJnrt4nd/oTyrsRSNgAojND9KpN+VdiTntOu8nLCzmASIXaVNLL0ngjGGB1Uh
+5YgCfue948HcdTsyrkhVCH+mCczXuj4Gj7dOS3Uo9qJi+hl0FDIxGTWxoBfOPwfkSgfV8Xgepra
dBkmz5XajqT8lknwUOIgTkCvpBgWf0luLvgNmboEVHqm0OReTC3QDhzTibWLRgnfmB70pcGuGF92
rKgqhvR5jPW/uiVMMSVIh/GqpiNkFKU/bey+Cf7i26IDNOh5TX3HBasuZLmay3pjTZ16fmK4GnbE
VhZI0p4UJ8HzShKY6qMAfy4saYVBFsAEFjay9NQ25CsyTKkFpP1whQy5WSYaKP3UyjV9zqGKCgS3
M1LSloxHs5vh1hbY+j8NeFfjFtMbuxuZ/bS1LjnWDBty7K+KoqQkuBcHiAiT3CC4hFBfS9zqpJsU
TxQa74Ha1x6M2ljORr1WMWE5VSm+lTigtg1URVNRdV+tu7thVeMGM7P1bNGuWFoVDNP9oW3lKiE5
vIKXb5iMgGYMKBLjFkvaucunAl8iHHLEKIVNWJAvQUPwNkfmV6IR9afMiuW3j+4kYRm3KVS2ssec
fWiZ8Jt1XFANnNQipSrWqo+mhmIs4MBdyAlzDbHcJQQsQwKeViNPrlvojT13HVch0QSakhxJk3IW
C1xpkmEfVWB7UlBHpuibJZ6vHZVTjUvXqMU/xkhwhhB9hRnITpgRsEYx5j8wz9wphrQrYkG1hQ6W
gq9KFZTjClCtp+tl87dq3KSYqBBs3gbVi9mb1v3SMmrMORX4Xwg2MQUGxIioPVsUIrU2X9WpQKxo
Jh3i41byLK1e12LhkQ77Ucqcw2MuBJkEdlQ+MphC2N+i/BUODdKCN5Gh2Zi0H8WUtk6sjPAmx8wI
NIj52RqHeVpoGfNehfOji2VEJqRA2d0Md06MlAbDY/hpmoJ5SQJVoyE30xm+xeczdXDy55MeuxoN
9IikLJbmyNM1xKHjgMGFPkeYBIW0ek8lI3lVT9y8Z1bL3cB3TcNmPxdbTDCZGNFFg+fjUJ7QdiwV
QT9IRg3e1fqZOK8EeBNTwXjIZEih0KVCYS6eHocWPgPjkifZOrXVhkQCHFleiBtcQR4eOE7/x96Z
LDeOZdn2V8pyXDcNuOgHOREJ9lQvuaQJTJ2j7y/ar38LjMzyyIisSntW03Izp4miJJIgcJtz9l67
ytdeNOwNgoYjMgQQAETqjprCk8hIczVzsQMRuUiDG2ogY/eWdgXhJqbrs5oXK2JaTgSKYgawclSQ
lBsnxNKWfWezGzro1t2g0RAjwSYhjvJCPXQinXAIaB2+xcUuXT8Zfli6MFdRoCOr9Ra/bPuMuXs8
SphQVzdmUUDgL+ddnZlEZJJ3CelvvOt7nZ13w2ImMBJKobV7De21QvgSnudgWSzrnJysSxHktGfO
8xw2pkd/1/twG8g9k0qOuuhvweudeePzlduyYRNDi4e9ryHnJm+pkabb1uIIdWR+bssClSCYbjmi
Hu8NhbRk4vhqy+ceoCc19OAoAy/7odkBZUahjolafIp5TwdyygqI1GK7wM+hwdB3GQHudXyUpqKx
YZGjfB6XOl9biesm+uhG69BMKj16gJqvZtekrdOEuHyQtLpsK8LJoGk947YdDFhGyX2ZIWMII/UZ
aWgqGooDtWLT49FXH0211hy8/cXA0a0ozmzCDsGOiml4i5LNBRhxvNzT2OyYBTBAE0icT+gR7dom
fqV0NpVnDUspA4+3RBQXy6Dzbej32JBkse8a9HWdORfsts3VYKAm14LK3XZoXBqEj0DXbUxVzc+J
odfyoumUd+CyiKiwETGiPho8K1iDuR6u2zTa9f18nmGUHQsX3d84V0evUy1clgDtYBD7VhLcpaDO
MIPIo7G0dyySRK/MvH22QeQLTVvbw485DLUDQJBnQHyIufrWueJFAVhngN+ZYkYVQ4iSX1iQ34oO
o5RCO03gRzDkYmNY+BqmZyOzsaJq88I2QlnVMh2EnPUkM2sbQEHkLPXlD6QZldbIz7l+iGSs+8uo
7/CBYjBdtfG1jGO8wUZ8VyLsqCQKw2qqd22arYEpBw8aYRhXM31h3limZz8y29j0895o8VYIA0AO
3kYqJjNii2FbaPInA+VXNNckjRfs7opuIL7AyNdBawqoZCB/Ekl0MGg+gpY9NrSu91hMFhehzYnq
0CwEp0whlMEGc5bzCZ4ITQjC967V2O3YwysOKsWH2DSnyeLNRiiqa9JtN6JO6HOQ6nw32R9ueI/F
oaImdRV6sAydQb5pimbKsHSPphdnYOeS2e2b1NjWgcgPzJegxFuKBeugKXQeWRe9E5jBcgpmQFJC
fJIDyyryLPy2rl+45CgwQb5mEWW+NkYHncdAeKrZhUTmrn0Y9vAwN/Q0lH2dNkS/wERBzqcjIBvS
r8iJi9sZqb4saZWVyz6WaABdZw1XDeFJYJxwB0ogY6afgjl2H6yGhshA82qi+BUasX7tlPq6tLBR
tT1STXDocHQN7cOt9OiDvc2XFXBJ6/Zj4VlUNQ1ylvTmNbepvVgqZJV1Q0Z0s6OcaY3huAnr+NXU
THRZ+25gQo1NzLxtR1mNoeGUo3CZCnz7SkK+yuutFbKIcWA1NMawYeqiNWESRgW2eVXo/Ucgk2ol
UYqDyzZWE+xtXNf9LjIzfTO6DG/FpL9ngfdUzAn+lewyWNF8CsbreMxeXb0dtrOdtydy1V36XeSl
2zHxH55Xv/eDuV22GauFRulPtjkfPQ+IYsK6pZwJ5O714MxAlxxdovOuwqqguOHqjxU4uqsMEitS
T0xxVvfC5BXfpaOaVpbrPZBR4PnBHKD6r9sntyjW9lSbBKvU2FJL48FUjH+FbhLjHVZbh/DLLRpV
WWF/ClzihVKNGs/I2FeMWgN1pLc3eWMeyDAgrBPlgZE53TYQLEJdnJxGUDAK5Rp+BFZJWlzik2er
10eMKK4y98KEMy3CapUWibczWFscwtL8jHPh3cRJdTtrmDoHaYwbL2e3N7s4XvKChbxp+3ZibYJa
2/SA+1emV6hrA+A1fGgG/hU7whptb7rOnZauQ/ADyKvvzsT0AGneDVHy3lSlc+tSjmbXMF3ZvfPs
Ib7LsfrheTEnWGLiJ0nQ28F2CQ2YxY3TNV8hhTe/bNBKDJUxbz2UGHNFsb4OWHYvVftSy8sNeKz0
iogiZzcE07ULtfkqcOiRWsHEQq5mceAA5L0KBBqESTJi6NSvwrmRSFlHsXK67jUMxXNSOtaaOCDa
y1XxIqc530krPQZBq8FCxH5odIvIUqk1IUR0dQcG0iWqAOT2bSPgKRohPHQnjKxN+9aJ7ti0E92k
ecDUYTfwCtquZbIS7brX8fIQcNSCcS3o7c+UI0ZmuFWie9kukSRQ1JKjKkbt0+6se6PNrVdPoLFy
k+otscd3TREP2tgn5trbgU/2uQosEJdGtoqKFsVKyzWYZyZxJC8ju+Jd0MCREagZilM6YORPkL7n
A4O/wpbFRDJesR9hfrbrz2xJuY51F3lxucTr/usvo6m5G9RiqFrSW0fPKpOby4+HteNONKqXTUQ/
TGs2/gBuLz+03Py6S1QFTITL/d++vPz6v3z816/PfcPr+nXfcekwDltdDD95SgDe0Jt/QzVfvrrc
XPDNzX9Rmi93Lw9cvvfr7r/63r/6kQDaDMByvQn8KcUq7OVjfgjSinczLW/xty8v373cn42Rh0QO
7UN65cMFaX254ezCcfvrvpiDf9y/wK/x0cQvTk5gbzqLFYi5Vq7Ivp4PWbqwil2h9maQX2XV5O6C
0YCW49I9zfvaOkRaZB3mKHDXnsuS5nJX1fPfH0iXH3Fsk86DMHa/fuHyY5e7gqLQ1h6i4+VbwEHN
wyhdnGydlpr4l+H2XH7u8sjlpswbnpxN530SGxi37QJDV7K8jMvDSlrWvpSfkyktBMNej7vVRisQ
QxE7snCAsrXQipyaZn6QMRfXFd1fEmgeVEKDpm+mZmWDSiVplxs5KgQRERld6BtnFCJQZ5xSfY0C
rUXhLnlaCZy9lAncbOiYRW1Lu1CIVQpsbHdJnb0E015Coy93Lzd5PiDd7pym2TUwnUu9x95weaQP
C332Ydl/ZwNV+V+/l11Sbsl7OATEW2zTy1+4/O0qFAt5RPRH3k5MNBlgqsvv/fYslz/7289cHhoV
nRR9yZf+9cfTJTf318u7PPC7v/3fPvzrL1Ru0m69rt3/+tnfPWcZu7s4bY6ZzgIYZhbDn5sDUrA8
AkRC72EwES5KHZ+dM6lTSukZnBT0jN4taIaJmNLle2rq9c6pA7oCZbR30qnY24SPnEQ30FVK6eOr
cNdHPbFS2V4QAUPGKSgvECvrwBPvfaP9tIGvH/qaRnyTsdRvWLmw47TYZUMqELZNTYyepQzYeXqF
MUKAgUHUe+02oPchiMbwW0V6Xeo9sgArr9OBIc2riX/XNc0PFcmgVdjXmJVo1vdFg/DTZS9ijkAN
WhgeRf7dh7HwmwoNFGsBAkym244S3Rq7POoiu3xUNg2EOoIMoqOk6KmSrVl00+9W+BVJnQwhlOoP
0iluWN62qzHTECLEyS5jCt71tt5cqQIGj86+TAti5FQufq6yu830ksksDrrrUaex1NHB1A3adN2i
Bs9Cj6jRcVoHKaatRKAltuZq5tICikNi7Bnux4RQ0q1Ec1vSW4RAGwVztspnyPWurr6sMHX9OSGD
Snr6sYyGDvkpVFgwrIfQxQCiOd6PFFmlog+yDsMYB1GHoqdoKd6L965LM2IR2g/N2aRZBpoWcCA+
qPS2XcKvEqtCQx3h1w1Qg0qaa0fTenMs412mHebZJWvQnPSdZaMdj0qEAeVNnyI3dLL6By6D/Ioc
GzJMVBhe1S51Uj2NLabAdgbIwfggzHLc1w57h5AebAok9+gM4po+QdOrx1pjXayzM1UFDJOJDBaa
wddDqp8GwyXfkShGX7nlWSjCWgcruBHS/CjqpW7LyxGcwhRHJETMpAMZWGCMSYPip5PFxywYMI6H
tThHBTU0pjOYQrHgmGTyOoQyYmh9s2paygE1EpipCuWqSPUXTRnfdipICMRcwa+eKQdwwUTzLSm2
D6CYx1tqjzJksZZaKMBsy/F2Djwa+L76QZjahGsqTfe6yy6o8MTRCR5Ss7fuVCZ/WhIXf5w9hSxQ
cNQTQECrqG81cClq/hHtRAi6WptlsjPTRddrq0+agcvGbxC+W7PXUyUmPqPL/CphVDNyfaa5wprV
KGhpI4FtC0db08aSfpk6n2HfRM8l5a2AUNh1NMSbegDcFlDX3QR5cNDSmOiS/EnWZrCvOULCMwSl
ztJ60kt1ynIPDZzLIGrmA7Y609r1RuTuVBWc2yhuDqZZMI6U+YGSwFnDhDW2/WudNW9axSvIK0Sw
eXBXlfptG41s/TjevfB7i6Wg0U1fZEKKcxPjE5AtJTwR6ahp0GGlMTLwxApeohhR9VxoMHWinEUn
HmAVBedytqn1cn1AjxCfbNdQVGj7wsPgG3ZHE4XdgLGnbUAqMZxvjAEaXyUIRR6TvP7IbcoGLYTE
tWED3zPRt+mU9hC/pO3Gmc3hIVcNKsMEoQzHFgGzisQ1a3oAfjqi26k4KicOb52OOTmkLWSacUjq
pv7mJp6GGqZAfynTp8mMu22bsg3XI8e67qPgU1FC63QLJIZE3jV2vK66S25jVYEPnA3cs0HH1T32
PbKY6crrqUxZIaKpfgg21jxKv3LU8NiVA23L4bFuWw1tafQtjc4gJN4wNspC8zsSyM0anj9KlxiN
S7c4EQlSWjV4prM2V/BOFn58f8NLlGvZBgrFKKUPc2zrbQGjkjY+SthxKo9FOCjQeahJEXJsZyEs
f0gwVUADylOUxnZr5XtpABaySIAsM1ai0biQEOjebYLEVXsFFrye0YXRrHrqyCigonE3tO28ki61
j6nSsRdqoXkg4egzgZR6BRHla0xAEg6E+7FK056FVrcc9QYPkgU8s1bTUbNcjG0dkYJJRwm/NCjw
GM6CAS0wW9Tjw6gkenAzplos1rOs5qNCXJNZYX5eRGacuU7Zx6e0mnO/yfMTddIboV0E6LHplwmZ
K1PtNNtOof8fxjk9gPMPN97cXpthDJym6gPKCOOrk6IBycbxJqVufxgqGiu5i41rTAxMw6W318b0
dUDw6ozja2bTTNfs5NzNAn30hNXClliYtMYgNBcp/NRPp65JskO9mYb8Lqt0xtTCe6+KlmK+wuJr
N8+pq8VoZqoHm6YWUU5QRG1m5lw4X/ZyqdoE7UJGODUDFxA1O1Z78/gRaPX1oE0V0BzefYLjXdew
ZLs5FuQ6etS91tKR6pLjgi4nrxEiBPmBP5cfBhu4HW1mbFDL9y4PzC5svNoxH8tWhUcvsl5iAlg3
SQPruFsINsNyow8pZoqweIoEvO4ob7zDZI4vkQBU0RbGdNBZ7SEv4aYRVuhbOXKCBB3UMa0LfV97
81ou1cOgldtxyWzRHDYHNftIty31rbZAPi838r++utz97SUuv9ASoXso/Ms3eiVZzo3LK3cH/VGk
GZAfZ9DWpJb56CJ/5KM6VsVUbFk+zhScJmJVXOnyJY100nztwljrYOZ3Y+NtC5iIefNqhGj/dQ+d
52VJf7kxXU4Fudxc7kbCpYLOhm1tqqY7pMFbSGTN/NuLMtp2mH01keG+nOGpyXygknS+srla2FzS
1Kwl6JJyubl89Yfv9a7HvGljMGqWOJ5k2T5BhqZGFBod6svUug67jg1dsXyWv27aZVfXxVa40ug4
r8yaZudOX8isF0RqmIbsWQptOy5Q7n65SS7RSpf78cJjnWuqMV5mEDbTE5ZxYZFfyKx5c98rV9/b
DsQid7mZM4S8QtXZatCGhVS1pPN0Fa6zprTOkVMyQNhSHqYlYuXyVaORdlENdkkxg1JsuDBia8NY
1mIWWw7uXV7D5SubrS6pnEi4ovhUWbV+UK2rH9Cx95Ed7K0amolMEf2GBO5KypXmtI+Me9oi5aHQ
3XobJS5QtvZ1HljnsdfLV7QNaj7CUlsHocCy47TGoZK6cWiNBHw+c+gSJwnuUTJULuhkWJeeU0AL
gHiTBdAUKgSlFd26qTUlWU3sZehj3lZBEG/13OF08tjy+oqEnV94+G7ZYehDgJh+NigM/QOTS1qs
u24yCiJN4xbHotexLwkmNKhelYcQl5Sbyw311X2pZn07LuE583JzOf6XuwYlxSynmMPhDgHoLZ8B
K7e/33gjDBUXrQBRsaR5OEtSlYwMRKXDlliWYlez4PUqAE+/TsDL3SnBU15Oc0ASoftgGMNrVeGp
6+dFK5nMSbuJtPHDwB7PuO/sh7E6/mdu9m1kKjFeS2CEs7enuAN8k2QFk5o18EnyvlI/9R3cYdrb
/BWxgUgoE/rIq+E5+t5j/SEeyyOtKQ2RKkrtZS0IczlhQbzC0eScoqf5FbzY13hDxyJ4ih5ztB5b
Z4Jwusp/AlFcLspxS9mTDmKFL4lWwHRlmD5NEOjW8OdRCaiXYgGOgSDZMKjPD/CkmwHQ64asAaiO
Ub8jW/ZGfZbcnZANXpFzUYI4ogf4Krl89TXCHPXCU5HGhDc/bq60e8xoNAlz3OAIb4hh/iAaE/Fy
5fFLM3IG/MbiiHdKJT4r52bc4giR5iayPhHDgLetAI0+6q93AKz8+LajHXeFzRihxaOgUio22M6T
BTTlnqbP8FaeUKcBLvDxx0IkIPzN/qqYzrKV/WB/WdfyQbwZh+CBejxrvRY7lgF79yqITqwZGFbk
a/Jjugm+RrzhPwYY2GobnvR4b2LgJ1qeQdtmI7kx67Wgi4Wc/AR8dq7YdF+VZLVh0dvPdCfoGp2y
Y/KB47JaFYGvmxuyKy/ZK+gtMPYCeOjEVR3TwlohjwMUNdyyEmPcQBLv3Z1QW2zHj5AstHsCpDdq
Qip/mvB5uzWT4Y74Bs95ENn2d7j2W1YkYVn8R9Hlt2VcqPZvf5EuPHfWhcv3919/+wvCE83SWE5Y
jos0Vbcsm8c/3+9jpDN/+4v+n1U9Dklm6Bg1tUMlkKz46U9xLHfpB1T/eyinGbqFjRbcxs56yreU
FZ2Te54/OUNY16LRyxa2y2SvdRK3WDbtRbZwUpNwG7n7oLiF2TlUMFTXhtgKT9JjZ92wlUj+XiCa
oAx8nn9C99vkm/wVCscZD+iueu7vkvv8sXpWVBxWct18JweItS8ETWNw2fbX2YG5Hx2mxgmLsX5n
bCc6ElvnjsEMrcEO2Qx2auTT+PYNjE3TVg4rc83VsQLzhrJ0NnFHqWfnDIZ5pJp9snvf6zbfTf9l
P+YncLzRT4wJGBqcnzigrHllH9mlrQGmvSYfiCG1L+rWyF+HBxoLjzUfOlYbWMU8wlUNr0Eg60dK
tscwG5ysO05ZRfvxHrFZTTz4yr0uN9cYJfDqUhsmg4SX7duvTswie5d9oNXfiDvjGQrmxvPD7/nD
xthtbOPHbOE0yhfX8ONTt9d20da8xhdqvhEuin3Kx3qv7sAAInjOf5SQRXC9oGzykTtjjuQ6dXAD
fCT+Kt4XJFRHV1xh082CAHg0tNU3YLLY8VkdrNUqXu+AWQL7pIMdYSA8dovx4ohPAZy6r9/TrNQj
VjonSuTQxRd6A6ctMr7rac0qYy3qHUSGPW8x3Bi3+lee7+vd+M4WnJfKBL61DvXrdPRe2VduWblt
WJvvBI6h9QJauH613lASohD1D8nW9f/Nmb/A/f904ttS003bsT1Pmv984gOyb1F0yeFauv01nqWI
FJjF02Y8Od6LXBSmVzG0rjdsMyibMBo94UhqF+L3olX+Ny+GIIQ/vRjdNFE8aybZB3+8Cq1EjXbj
9cN1LKkV8l9p+6jwJw4RiDYcNswfa3x25CWzrwpvKnUT0sDFZvmEfyS+ubyc/8u7+Hd5F55rcpr8
93kX5/e4+P6nvIvffuPveRe2/VfPsC3TNqRlu4blcU79Pe/C0f/KUOvqru7Y0kZHzhnwj8QL56/o
gB3pOh7CCkMSa/Ef/0i8MP6qWY5joc8l/tuUnvP/k3ihL2P5705503UczyBbwyTwwrN1+w+nvHIS
TahRECE3XVkoDhbEPeAPDRv/Qhl56x7FPlyjSQSGEF797kDd/nmm0f9wivPkrm5blqt7Hu/G0v/w
5GVhlTX7LwBTI6saQBLqmA3XNMdsiNdQQeqVa3/rw//2aUka+f381pmB1TcxT9sQfLeKYFOJrQ+2
AxhC0B6takPl7n9+p+6fjvI/v9E/zKip7TWB2/OMdP27+U7Hgt76GO2w/avk+X9+LtMx/vR0rq6T
O+FIiVhE1/84jrWZqBKKx4Cc1BAcEBOjozWg32AZMwq3PsdoN8gOgA5ge6yAJiNNzmhZKfw7FnJ3
mZ6dvJiBI1BE58z1VsXEsmagurSam5z9uYsC08DqsZkd7UfgUPcs2VtvprxFhmuikfdAulgWRjOn
oLQIOrYxcrVN0cZSFw78KBluAlHjJk6Gs2mzGoxnVJbW2NJqxj/W82/dMt6pUtubpbwH5sqIp40o
QagpNTM6SsPOrwMVk8tGElBhYsLzWjpW8fhkuBXpi5PzMDpZ8HDuYrlM5/GOmoTmB44G4LxkBI9a
fWc37/Q7OfOM92hi14us98mizj4UWL/MzKIU1CNGMNqzM5Qr2kGHIur2g1QkwHvXMkCIRHX/28q7
c1zBIJT90wAeuW3bMxGAP6ZFKEEJC5NMorMSIACZIKpVN6Cos1G9r5C/+5n90cXM1PZEm2DuEXe7
3fCEohP2VEVtMYSHGElk2rHYoIOLVnnpIPhZAtXYHNbwggv5bQh+b2DTdSXTmBILf0qGKREd6Hn1
Yr4r9XJbDdlE4WsI2INRfK2nF5wubOnQAavZXncV9HEcCAXSOGzusW+a5RsRISvCTwhkmL6pqTxF
toHbk9m+GZ9oaUSrLEAISRg5C/z52zDyp7D6IoHsHbUQ3lkXbBKVAnANlP3TBBbFUL0FyJwFSZCy
cM2NYfdPCH2+tYGlvUJgu/yd3BiftMm6mcpbu6akl7Ys8qigxZUFVwmrq2tH96HFcFU1IwAyYsfT
smRH0J7mOMBSQ3g1znFM1bnN9jQzDAxLLUfNreR6sLWfhGmOV2TSLXSU0vxGuim3uoqxWRIakorb
QLI5cJL4Z5vyDnI0MYtM7JQaIH9yYyb7MmteKN7R4ijbL68kxEBEzuh3eIHzlJ8WEPm1DBViFnLO
yXlpU7M00ktQIi4vpDZBos8kkAFKYXWkJfKcec6utpE8RzWv2WkLnBDNvTlzmmS6fioTDxyl8DLf
0NDiZIIs40zzC8m+Yqg5f+qUBXCEeq2ctHUcaDinU/AoCKWo/dfbywftkc0+1cG767m3/C20CIox
PuBgDLLZVtTzeXZFBXc4h5W8I1Dzt9O3kFSf8YR96ondr0c3uwsnUIx9CNEMJ9992gQZHSTeXSCA
GJRzyhrWYoPjIBlazptxKh7pM15PkvILKpc3vYau2YreL8tqkYvjkya1jz6VZJc5LjsmC0iYWNQ2
eIT7DkD3MB8d6ST7TmPPWBk2HZfmNi5GfYtI4exWCpA8+6ek4/BdzjwtpV9H8jkgz+pNSi7DLK5z
kJGBHzcgnazliisdjRNmi/AfnAviunHimq1NmhI9RL1OVn4aIvFx1czVmbJfb4T2nevqQQ4JhW1M
uSZXqr7cGJaRU5lijDebBqry8NQ7HOPWat4QOaE+9bq7ZlrWzx7yZbo18HaiadU/Bz3IyM4a2CMr
cnVCtD4rxs+VHmY0PLp8v5xObikwNUgGs1Dh7q/ipwwoec0+WXOBEFi5DcQTfKnNBRml+L3L6VlV
Fag4jUucJttmLhjyL8MRVtOppflCQOe5s6DkoPVGVAfPdvBqCgw8SRKa36ploOonPpHMZfAfh3Uh
g3uSYHmYD9Wc5XdziYn3vN1s2PeRQQOeF6ZG9COFV97FZnzXkJLQNcWTkGmzaWIICB5FgeX3x1lB
ly5/eHJ4qvvpqfHydi2CGwT7xEzEo0OxZ3zq8JeFTvxACcpnUIXwOJjfsuR10pFgjGnytya2iFnw
+7BycFkZ33gaSDLibGQsoxxt3A1mhu0vv8O1+NNDq95bS5rNch2bfKJU62EFinRj9vjENZfeC+60
kCCtCeYl4oi5PXcahwLRRIW86tRGHNZxGdxHaCoVwm8OaxRCqkvoyQyU0mPmH9gs4xkzDrOmBwZK
NvI7dgRjZ8KWTd303bae1fOUEtzC+IkwmP0PrW9wttO+9Zq35ZBMNVOMNOkghVxNeUrWTdrPlzeo
i8yinwK3bznhrUq91W0Clsqpth6CYp5zNenMo3FpbZ1WvTIjo5+RkY+4gGkrAGygtTmuMOiAdfUW
GeFLk+K4xUeytR3ikSam8c5B1UwRfOsRlg5h2vC7JvuY9UUrvIxqVkCQ76CnVIQbMA7ZzI4vHpBH
0c8uhyG9cwfytcqKLQlttGQ1ILVKpgIgnNcQF9HYWz2yTsQwcwnhW0FMkN/R68SPPQ63NOevu6A9
14UlrpaYw2yZ+SKVnY1E3ZkCiL9VRg/M0Uc+wmCd9OWhSWUIaPWpGp18Y1pYC9MEWKAavZ8qLLZ5
wwwQ5XTDdACGrctbUFHMXtaCYDXTgxVcscR0I0mz1fSEfww5Jrx4Rlmxpcon124ckTw7BZsJcM7w
OOPG15z0RlG2R4hVzwi7oSvUDhaspVIaUVtDquvner8g4UhIVmGb+aiwJVyF6atFuVfl5m2SSJ0J
cDyl/C8V3ukpULtK9vIH8u21a+XbDA2PwGd2HBJIxjRsOEutTV/k8jRjMLsyO3bQcYwYZbBebYdT
uS4HnmqUb8OSwLgI8qKqRS04d/veJpd1CL2buRnvopkcj74z38cA5leKmmrVDy1i6AyaqmvwpqLC
5XBiVtskXvrYz3gzJbZytCnZhyjTJWuXXAEHwdJV1AmNQRulWm0irMWNfTXO9LtaySvqB7VPalhz
ngCxHjp3nR18mNPCKVXiTSjA7pGYOBrQF2NnVYbgAcbFZsXAd08DfN94yl0nkjJFWyGqFePGSVjA
8VaqdU7O95XWze5OmM1JzvWNQdf5iFz8ORQMPv0ohW/MiV8RZ2X12s4lL21jw5+uCtBXo2NQKmyp
sNZ6HoNQtuJd7w6fMwZ5kjGpXvaWTjsXA6fqH13VwUmSAgkCHi0VaS6KJRdyI3N6Y9LAntsvRrsB
VwIsNWPGKDVSBXOH7jFBNLHCBP1e1kxAv72IuKbJOFk7E3+jmHHQxG+4CWKIEvCzTSMbuD5oZ0Yl
IDAj9sgzoTmXCO2HCAPKMjTKbGPU4E4oyrcapWdUz5BHiA8o2YRepZH5OBnxvRE5+dpBvnVopFng
UdZ13/CCYk0DPKb3aDSYidxrE4dYERuHhrk3qYNyHyfY8yyHJBsHhDWBxJnI5bZq1vo8fvUOF1UQ
6dU5TrI9AzCLAkXknqsgikThAnuU5X2R0TIRdfvZcmn6ZfUV55wQUU/2jESFNc3okRP61FCIZ5wO
QDNwTwJfqdapNX7NWq8D3sLoJ6KScXvGS7MMubXwAAUavPjLGcVAETtuzPUSnOPSTtYekUAOzh/0
7Fk4nfQBYbnsigLWrCx2HAm6DpgoFr8H3HzMQKdRBLeZ9RVmfNitXSa+VRRnK53JJULismrpYxFK
H/uTGxBPHccfqerJes5jdiAJaG8Pl7OH6wUkvc3KxiXqJCAg42pGULlxQuhend7SKpXaU2wI6PAy
9cmCgMKX1c42Haz3PO/XLLb2s9v0t3k8MQxYYN/DAKNy4W6S1mZ1NaifY8NETB//g10RqESJgbaq
CdBK82YrDBDYVRUyoyPi4TQGhEVHgq2PRaCffLYknRpF92vdhG6MkO3aidHmgFzgWAUzasEIKLoG
WTnpg8e07KKtp2P5bzqWLbKtSxrRjEdEbnsRhFe8EwkabONkxulHVGBOrfF0OjCCukz2q9E0r+3S
+urYsKKXy7xtY0nlu2y3GtP5ykOJjpaWc2OxtK3w3V/Vks/VNltvO9r13rYos7Ua9hEt7VDe9/dO
5bSAHDHxWUG0h/vAWSADyFaU5HoHYVLkAGIIu59WM0Jeq1CAlVPyhM8v2mAZH/asUa+tgpA2tO/w
rqDs6bKvibaQpdI3dOAhcI5p4rOmtMnOosCXINZZz3ApI5vUJHYKG3uKISM7wcZoxh6pgfuiUvrX
jSke4sq5l1Vvs5vI221mzDTVnXBjRuRdhTqo4KZlETtVCMKSnddb8dmwgofgjKrHum/TssFmk8Lo
7Q8JCEtTo5cfgODqQ4ipF9Evyc3FnnsfDoINcAlknXk9+Qjkd66jCR0R6X+G+QMppQLl5z3YxqTI
nmvJhBrtAJ1xZONddhjCB+vEQpgUgJHr2hu8m2FGZRZTMoi6YVrZLdjA1MDKrzT5aEnzhu7uh9lk
09rR0QVk4XUyeFCmG1bbmT1s82r8cFFdMShynemtRkczKNi7k6JOhBEK5AyeQJkk9toh6muvBuit
rgkXStkju7hWnUa1XG5JM+zszl7POe55Oc0w3QO29jH2pNUYNviuLUCHw3KmZaa21i1ta8CS4bk3
2PJ1UDyQPDB0eKuZPYYWC+PQjcRECtb6Ue1OGz6qqAzXVCB2BV0RoDHUHlrqDWRU4bxlrEnIgC80
7IoutPOhOqsM7qpn0zwIWPPFVQpbZ8ZbGW2qccTNUhivhQ5uVe8xCeYU7QW4tMRP489Gw57Jqgav
cP1emoJ9wahDXjQPtRacOpn7s7s0vuikBWl+p80EjUzT3mQKhscFOjRKtInxn/OXeuHObotXbUK1
VSIbmMrqrozFOyZJOg2SzVeuwZealmxIvFo2yxwsxt69ivp2faOX9sQZ23xpA4iIokJILQud6nxc
b+bUqddlN5InVN53FjvZQJXRSpbpR2KQGqkVYNUnk/hunuahwJ1Dzxx0TuD3RMWu7c7ApeG4x4Y+
em89i9Ep/h9P57HcuJlG0SdCFXLYkiBBAsykREkblCJyznj6OeiZmoW72m1bZgB+fOHec7EvaISL
SRljdUZgWPwB3LYkxeWAewV4qx1ufbXsfrOmvPVZeDdy/zWPQWXoKT4FM8x1kFMcqobgKSLilixU
F3No8SxbjQxHtI5b39zIzKNWFX5GMKiYMRJz9kq0/GnAK+DTPYy1cm0i9agga1/XYhE7cQmmM1XG
PaAccut0c6dCn7Vmbd4VQXwUfCYpyDtmqlrlUgoprzKYSI9nL1hPguqodCjQHFlTpdWLmDM/GeE6
+GOM3LHpVTsoSbNrVE5mpkmbqaS9a3sSKjsK+5U+cAj6OMH1qr+0ygiFT+cQ70T9VadI2kog9zPs
b2tD7XSPoOJ9dBFEs9/h+htZDZM3GWI9jh0jLxjQlXxcchNQIxmdaaczeVpKGjs0Rz3qIMl3U39s
QRxD5k/ynV5ASWD6/FJO5Ikt/V2iVfVmqp4yE4y1HodI8jne4tgEjzRZazXkHVTlqTO4HcMpDQ9p
TPkzQXkoRPmWDs2bkbeirU5YKftsOiUGgpEeyRfFiu5MRjKzzSWWQQKpw1J8skkGt7XQJzsmJydB
CaHoJcCcxnYc6drCapUwEtxNmNu2EyrrnQD/3lL4uyItlWcXG4euGobtLNS5o6pz4RUJEZUxRA9F
LIV9r8U3IxAy5NvaVUFGgUUNseRy1Cei4Yo+ISxYSLnnIJuRmSgR4cfkVwkCENJCgDdXHMl7m5Uv
XFWPoSnPshEaaB1ruGfThPp4qLeyYRDEqlnHgYB7zELpvpflc1qREDHOsq0G1eCUGU/XbIKy3YcM
nCqPA4fGfnlW6x3894E2LQ7pmizMWRggQ0pd37AYp4lEtczVs5gzJ8PZzo3AyT7OtPBS3bEf12G/
GIZ/sYiyyQbUUpnIjVTKKeZRJpnjPJ3HYXj6MSZcll6sZaEWlxbxYYWh1Ptq+Hcuxi/98uJxY/mu
DjWhqdFMDD7A4V7O0k2tMmqttKdfzMpGXsDsev1TZsJ7mnCdNcmYunPCUyHVrM2wfICyVmMsp6yQ
CohcBH0EyaTagxWhHzLiGvsnALHQx26SW6+m1gisrPhMIRE1G81MtplZ2/EICX+qPV3LrqHA1LCx
eGIO+I/WbWIjnIT7PJOBpBvcPuxqpSnJaSgbdCmiADQtnpCVIYVWl+ur7ZTIEVUTZXZGnO3AlUOO
fEP79q37KuM6qAVWwPwWvGoTRKGd1AGt0bteS8MBxkiKH2as632RSSIr5oWzN8fcK1L6l+t6v05C
/HOaRlnud3j9G4lrnot79Jj4/mhdxVAw5ZXVgnpMFeJg4po03JHYW0KRkDgmF7UUvqDHRQGgBFks
P61a7KG01emOR5HkBh+68CfPpeUYKQdwgOcfYXIIMCRG0qKQeIVwgBZIdtJpCo9SncEK5prjrVBl
dcM1UnJcdDQQ1oxVrLKSH3K7oaNaVezkL8WMidkgQKrXQD9VRlWsK8Kv14lvQtHWgK9JhMs1RnZY
7KAruh+WsYJ+0gw4qbGcE96X92xnlUFbt2IYbmbsbyujJhS51pkEWchxxSoglCIngG/5yWJrPkDa
gMmv+Hjl5HsgMzWxpuwaTZ9zY+FIi0ugAzkwZuL8lqdoJFhAKXEdCc0srbIORbdsLEPAmdl4MVTn
QTaJgRl06AtD8TK0+KWCmnWAL/GUkLqltpZJa5T08yAwgGaVmloQ/vrsIeAO9L15bnE0pjMRFaF2
rSBitKUCsUhQt1ofbquy3Hdq9Vlp+6nGwRVWtOSN5n/pfrSoPk8UV1tLrdH1aKDqIwlxpm4+lVEh
EpV0PgOlT95KB0FnjE1aRIY+whp4F2ZRfyY1EojY4jhlNorEZPGO/ViIRcHapic9gVWF4tLGKz9t
ituoHxR9EhjxjySxadBhckRqLNpJAdObQ1D6hM10aP1KRCUm4VL90mSE2AZFLbwGebjX6oIY6yIk
aC5Rnn6CUKCqPk0ZPfTYCVcq1M+S7Kypm55xYB7YE1wbeADyIEBsQHE6y/UnqKFyPRAMoke8tXos
PhkMPqNRecyC+hiQ4CNlPgrsHMEGADAOSgAlXPGfjT7fVSF/x+FCXyfURImRHD9pArWWhdpBKG8A
jtN1w8MymTVhM41Syxzrra1QNJSRdcD2RymvFN8K6lXeN+dZrfDL9Ipe+qOCALhpVdS+Lc87JHAM
PAtO8i4DQoUYT8trY/3vuYO41a1JSkzpr0Rf5SlSxYDUsgHU/RgeewvFDm1tyn4IhpoR4Di7Fbpq
3RUfcEFEEyhwuuS4C5GBm4lTl9TcGmsWPcYsjfIysuv9xC25tny/d0QRJtNggo8v43i4Fj0GFDIN
ZIjqNNrnhvnSJlZNACb6eKGRRLKr7XI/Y9Yk68ekKeCCNQaIWv1N1HsoSxmlUxiC9lLzU9jCDlJD
dC89yh2Ysx1FJ5BAPeExE+oEyf1r8tKAKYJKHmaL2TIUoq8aYtSp0Tj2o8UfnAUxr4Heb56qxm4N
o4QiV9ylXjGv2uJQmYIRIog+lXtZLqut7rfWdcgcMfsdeusrN5WLIHObY2R5H3tOixayfW8+hHrk
/xcj9kytiVVy0ABDbNSZyTQu2SHiqldixLb/GttW2Wk4/+ANmSdUSMijs6uJLdbuYg7IMSwICsBM
YnWUJYZkPHopuNVVxwC1R7AxwedZCpaqYkQkDX2KTvva5CgYhcq4jHFeHAY2DlfC4HtFfEXtiy63
FnWsv/CjuypwBSmF1IBpXyjE0CvY1a3EWn/RqgFgL1joVIuc2td9D/pborJiqiqCxOosufUGOALd
7NAjpjWZBEHsqJITm7NwTArlEU7jTyMQlSUw9Pco9mpPU0L8kpll5wIrGJ9uHpUsT5Om4KEb8EWA
hOOk4jMzjcJiAFg/au0FExOsHFULdsITrsskQQicaxMzF/OraqlT/z0LA4EfEMs3FAA8DUb9FGg8
ss0uOSkCA+CMoeom1Y6VYgIWwYaOms14aKrScD8T4qBZFsggLCrzyBpR5Mv7d9CjWCDvZ/CvrYai
sAqjr3+XLmwpWnwxhbSUVEsFGjL2G4Q/lKcUQop1EDPzIkqIvrKkP0VzsK2ypmUd6Hcrvew/1NE4
mb3IQGG5z+lX/pSa712Ov+pIYq5clX9dEG5Mnx9rNeTdxWWh2P4UOv+uhj61HtbyGoul3KqS2W5N
RhdVsVREzBGrGL1SkYMXCicGoVi09JJ1L8KN3RiRrGGVPM3CuGzsWAEdhpsFN6kmu3JsfVoDa9LI
h8idmtMuTqgAYoPQaFGC2VQocW77KvOOtPevnXpXGCy6RjEzoMMyQy8L76xDHV8vBhtzY808lecG
GwLDSlp24S/GcOpKU9TZObgf3TC4BxUk6hMEc12m38CMK+xaYYGt0D7Re1E5ivhjRvEvkkr4KaFl
uKR/Sq3+MzchudJNAIxLVhXY8u14+ve7ruklmwtVYqE/RlvLj9COmtBeU0qBSOQR0Qb9gF0YxdNA
dbwuFTO3hal80drF3pPsjPEqC9yzEA2RFYcN9EgME+5kcloH0lPGScW+MnWlXuBODpdgF0uUzqWo
kJE19MGaWYMdxgvZg+fjrhbGi2ZiGg6sLDq3Yvqbqjxl0DwtqeKmreOTe6tixalFQJYpGaBJOF5n
baKVjC4hkxlkrfFPLhqsSWXiGkxJsdXO/9B6YfGiK+a6zD6mgYCWfiAAOTYWkvE8d7h+9BYQsUXi
RzX3CIqj6pkneEJMminBFaOmsUOJvHheOfdkF3taTW9XBhaJpTStPLQPQPMa5vpKu+mqMsLGqX8P
LOA1mcgSpAYw4kGBYU5M342iugzLA23WzkpZizzwYuDeCnhi1mAwQqLpr2t7CCSY9tFFXHr6CMCa
zTvGFIfR/49fRhjCcgm0qMjoLQS1l1nsNSLc4Gsj8J8BBK4Po98aCnEE8fwoqh77vUFIK3t5G2uf
qTLvLVvo0SzoUezGPQUyq1VbjSN92xrahwyDEXtUMfOiaPdzRucSsYFlHrJEyvpmX5UJjLxKdnIZ
UbSGdahQWGBJpEVC50QTCheb0jJ1mGu95FNZ7Ac8I9gBGd8r5BuJFvtPPLau3yBuZTB2wnUZ7zQF
HSbVzTIFH/uDWqrhBg9mXqokK9OelT0adsHHrKGSC8qDz6QMnNS9z19FnZ/Yjru+LgbM1mLLDXKT
2FpURGUGU6El02NMgagNXI02tjl1C+FoRq1MjmImsPxU8+SgJNOfzELE7voJCwOzJUdN8rc8ZNlp
ySPDIbb823Dc9r4+eHJl7Zug8B1da6mOZNnBuMPFN8+EcegAEqWgZ70rdCJqkwh9JfbEjSERnLWw
yKd8uJci1Gdd4xFKYYNFiV2faczVzVA3YVfpTldYl0Fm0KnDMmHrou9yQUm2bdyfE3VAETpnJlmQ
JH7PPsMU+qGgInVHSo1zaQQSbYcVNu6/Xwqe4q4i5aEMVnb+/29lkQtMamCKMR8GblXlzem//yn7
Q/7Rv3+3autZefv3EyLxEUO6TBEr0FlgoWhVyOU13yPzeH5snLURTEj/RQxKbT/nxwfa/fqM55is
uzxAoBrgtfJ72UKBMltXizsAjKc0wRYsrR3ROYmAe3+Mg7MV1sLnTZ+RFDeN5Z9AckVgzb/y1vhN
rlMgSPuoBTBRTv65bAYvCa35wnuIXLEE8B1rG8MEvF+KvXUW5bJc4+ZDMSlH1zxiewzIhBiE7lcD
QMaETDUQtiXs9/n/3UECwS4T7rj6lCS1DsKgIoYF0xaX5XsSJi2ThOE9zoicGP3+KOph7wzwMVEH
ROSoW8oxqNV2O6V8h0o0v4wlCnr2+vlagTbsZRmw6IhPBNAkzUum9ceqiFHil+OuLOj1ZEqmLM63
0BW9GuQrlXVyy0CrbIWkeBkBW4UxViT4QlSQysg3mHVPoBUHPSnvUyKwppXbi14nLU7LAc1JU3vM
pHL0ZgQmtGmvuYIscMRIibpX0P2tNXFcOix8GSqYa6P4Y7RIka6lT6vI7CwyFgdqydfr1gF5kHW1
ApDsidlyp6vI8ywF+G6uFKd+MIxVyORwIwWN5bLF3+Mx9bGxFNt24dTlA0j6LGPlLupI+iaewhZS
sCEaMGkbSnPqZiqooIHOIcqZM88W8WxjbDkNazWmD1r3gkqHxOR52oaRXO4ZAEbnULR2Axh+OlKM
pdPvlJvJE0HFyswltw+DcZ83aD+ikG1zlU+E7GjM8vK+xeZsgSdPci521FqrKs0qr2tCVl9wOjb6
gmPuMPTZSVn+zKECVCk0b2U5MJko2eJWE6tprH7IkEMthhmnbdOs1t1J1jM7aoY/GZJLV+AFsdjd
GXPxBzrzVRum7y7ERWNE6kEzNI/dG1COhdcpKdUyWYKgSP+MmfnBRaydsCH7VNBpvWvDWb3rF1OI
umsHNDOWIVBmIhlEijjnxCr5uq1Lg7HPM50FdpZtYALLbo0elVulN46+pQ6OZqQMzWjId3WbmV7M
uGgfNgJ+7d639hVIVnfQeBtc/tk+sHTFg07d0INY8kHv/JkQG1k5xuCitonSa6fCZ8Meh8cGN+0J
PZSMDTQWL4bk55u8UqCws+1B4VKbxAY1wU1iDmlrktbfmMAS4yhowk0ZTLsXlvDcIBvvrcpqvRba
6FGpcMaEuhIfnVVNBC4b2QuSnXpdGZh1s5AIOYtF+V7yaahgnEREePootmljABMl9atV11zh+HZe
A5/adBS7/LWtWCKVo56+SkAnmBSwFxZrkhwYX8avzfJD5QkHMbNQRHNSErz6E/ulliL1ZcwREaSx
RdZbQ8CT1ZTGC/Iq8PS9Wl/8xNpEUyEz4UYeZdYoEv/9bRzO8knzC0iS0VuX6kSdD+zWYQiwWqyE
SxgDmIj0ZjiBk+lPbRsNpyEvlUMXssdc/rytiOYoraxnT2Vox0ZqvTo2dlKnm69tAnZyQBeZz1/p
OEQwAJb1giAlm8wM3qG+4P8Ma9bHQYNbbFQxSubxuC2GhQjeQRgze74IYQSfhNbtm30lQVt1TcxR
r6ubqmA3WovSdJSpSxiMJMomabNPgfQ9UZSKS6zHsInKE2CzwkmrxLjMvGIh1g/4bV0rrtJbpnEc
swHGCu9bnGeQDLb0tjs/qQ0vGQD0SQ0bQbVcPGW5tgh2CAkowpoBOHCDKNTRBRj9UVN7tieDb7qI
dhQ7r7tbG8ReWxcgDpqBbY2WXGqoq109xO64aL78mUO+79knj0p68AtzgBjg+pWhbxjsU9lRTvEQ
aD9yEWQdS7Zmk031j+nHDNySk7yc2kGK1VEHuo/PiqC5ErBp5C99LVuS9YAclMOdQyTvm0NV82jQ
w4qt38LkRYiFEIzMWxlnkRkqxL5FCTnKxQI8THuRq8okxFDT9WNMsUnTZG1NZeo8SR1IGWAEfDaK
+MDmy2uwZoLJNCGGmpG850AYd1x+sB+zs9CPFSLWeTv0EcNzAyhtDpgfIBVxJVoaartO1+npx9wW
J+qQcMaQbsYsFtX4pdGl6hJMJPEpDMU4tmdHKUgsphWSg+h1nvv5htsuPRgV2pZcERcb/ECKCCyv
zhItF0ncOgeMwe4/5SgJajK64TZMIzMB3uS8T8N2vhizJDOpO5qilJwaU8fn26mHNOqp8wzDdNWe
GMYuCoHCiJPTgxqgL5PPbAURqirKU4jL3ymtX0KEzFxZ01kvWZaPmqQchZkTN2xg4zacWrs00Bha
FsxqcRQfRL9hKBBjfh6t4YzQYjQ4ji1Rx+QrqnBwdNzW4tQ/i5H9yCSSEQnSsma/ow4w+Wk9ZOPc
qsRVNCELm66UM1cIe5FTvzuMyMv25oIjjc2iOlCZnYLZ73HJlXQBcrJWxLB40NZJqI10rx6t0W1H
FStS3TdOqRLCPLXdls4kdTUDDukwocQrgncBPzIDvJQMv666TGPGo6GG3c4z9A12+3sREi3K8GdX
G/XJkgXCMZs03uaVmTp+olQby0dc1eqB25k46iDSXBuFDrinILCzbmCGmocEbo+E0oE9PlDZTFyM
PUEr7XYY09obG/38r3Hkk1zVGfjnsJp3RpoFjAtQEPTEb42BfhX0hTjQEaLa8X62qWwcNQM5bpr3
+iYR6aMrUUYZLgSnOcNO1cy0F4ICdhiaFmMdAIxUO4xchwzdeB/Hr0rgpy4W3L0uyrpn6e1hijUY
VnF80YqJKUka6GulWnD30UAv1AYpriqsmt4MY3pTLg//f3/275d++af+bCFL0+qJYXXWaGBSDWVX
680O87noIWMzhbVex1vVr7K9Mk6i9w/u8+93cs6aH2bcMhFvfds8mvVWvfYtAR2kqxAov9LdCMAp
y+tr/zYgd38EdrUnBfaSv5kf/bd1kFgXhk9J2AoMfjeUVeor7YJ6JQBAUjfD1ZyO/icxKu1wBUUA
forzZhmrTOsG+6NFYlPQb0sn3om71Mk3+jd/cC7uOv8pMnqJfgMY/at8jZrT/G5AHEvI6V5rF4J6
asbXL8Yh2s5Hos6E3Sth63i/qErmM2Yz68GKUPwy9vIJhIJyT750Y6sW+BhXOKDtimCtn/JBeJBV
HY3y3Ie2fg1eVTLtqq++JHHDxtcGpxDHHxIrqdlM6UpZsNDbNF51R5TRACgYW3OZWaYTgdcEaRof
/NRBCiPfqq9CXHW7LD2axkMQvnnriPO2ygt5K0h7mDENP9UeYQl2P+iDcIBPKjKtel26pVMlj+xO
1a3m+0naiMgVOTuueEhIjCLOSPhASsAoCdvDpnA6baO8ql+p7MkkA47wx3/bo/JiuTGX6o6wK0hj
AcvEVe9VB/RtabWKP/rPDDrrNbTNC29uWqvfozM8y9Ht38JH94qxUcFZx46YmfS8mu481ZAQwU4g
RA65SH9SjRU+RPyn6GBfwPWhJhEesQCSYzVCb25tvz3N52awY8DW7HOWWB6cLimETViU7nyHEstq
fMuyB9ce2y0Pqg/fzeSCIHyVztqD6GtVv3bEAqPwPaouDt6ebFX2EHfxajzkiUQyJxb2Itd1Zb91
Lt6AmdkwqNtD5hErt1FpJB/wkcflCgjoOKZd8GRhR+b8b32s3oXr6IJjU5xsDwzde0E4uQmPGW/m
GREkDaiX6KCGkvcTWyshVDiPGfevYIdjczjXPOM+sEM8OYAzZV+UGylyABaixGh5qJ6sfYj4ulkD
Xs5WorKPX0xSselkR9dgyMytanePapsTxWahJcBML7rha7roqm2+kYYVS203B5kww+A+vghOfCKO
dW+81PlFg/NCBnpgP6WrfPH31KYJOUZP4puT39pbWKwr0mKW2eo2IJMYJeh7YxdvteczBnx2W9UW
bsCCcnRsRK+H4RY1SXgaP1O3PhqX0vkkoqs5LA5FVLmVbdrjM/nAEHI3rmhcijeiPZhFBxs12UYB
mMN1+xf/kb6KeAJILCLEk6hc2p3kMfQZPjjKlC/2fIugHgW4w/SbrGflpPDBoNTc5XfrC3hZ9VG8
CGtWJqWjPlrPHJA77KSv5kNMNixarQ0BzXvS1lCBWutxbb5Ve/NOytvwDQHchuxxzu6LowcpLjyZ
XXJPh53wYFYUt3yljIPEh7olrvAt/vRZU20MR7vO2LGfZWqbd/rE+Q9KTwsE4iDelat1DeM9YzB/
jxFeOPEJ0ayD3yQ68GsJSXUoN/INayLdDd3irL8NW+PDP9Re4OS78g+TPIFcX9WyaYKk7xlsT5Y8
N6I6OqLFix17Oq8zbumVDNFoi4U8fWFu/wZYLTlDltAomnDa7DIOIMwzqIH+AvFIPE/c8UhcGT/o
OMlRN83TgLQGXBQn0APPQsWzhotGRg62GNCRPmrUnuTlKHs++VX5Gn4KBl6jdfNNxzoCqlihTmQZ
C7tt0+ykS4j6GI66rXvdgdDm4o2LCQbL8mhatA8r81xe4eoDA/d5ZEWeMDiGtkYAjbxuCVv1X9Ry
DVNSrG8IIsf5IgDhWk+3+AU9t8AoGDSn06gb6TgtKdTqjp0paLmv/ntJgyyB0dvipiW1brxYh/ks
sESlYjhah0A7+r+DuY4PwpYuER+G8uCJCOIlf9MexsV4D+48Et6NPUmsh2bH/RfT1DMwIBMTmvau
fq1dxEARStG1eLY2mBnW4bv+F3jIxAOWryv5nYwklWBJLlV2pDvpZJHM5rDItdwmQKewRgAsErRi
bcx7ndn1nxhsBDf+EPlKb9JeOlfdZ3zIniAAmdqB7CANsV3TtSGTKewlGrE9pxxlk7+rOA/FwSFq
q7KDfUb075/VvuLeNm0Nm3GrHkdey2IbsQPN5s4iz8q0u/ds30CNgRKJL53rfC8cWcEufFQcxUbO
AmQ3X0OgNPK/kLsWgA+ggJVxVaaVvG1fraMkOqWHCVIzVpUzHnTH4jaRzsJbsml3lO7yJfoNjpDy
zR+x3+ucqZdJWqFdgBKWOeiEKYLU73wHVhpNMm+xeulJExrWMtxYD5lvuClO+bv1Ro0uHSphZRhr
1oDCJ3N+5Lg+iIJkWMmXhNgy8kloU9ovS0Snh8D4WPscC7Zw1e9Bf9VHd/ZIIndgdGIAcsgRXPVf
+VN+TG8gjMwvRj+ha3qgzWH1voevJdbhb245KVi1nvIl3Ph0txKBLzYfmDGc+SBI7otgOD7AO1vW
NR4IkNzLrNFaxpp8S9zTK+UpRq5ubsa9lhygcO8kZ0ak8dbuWpS75oqEWv3Hh01ElheRJp5PStax
/wMkBhRBlpkFOflrg2Bw3b8I7zOfdL+B656dTS8i12rc5NMt9dLc83cWvf+qOoQ79Uu1rt0ZYSJ0
ufW0bb79vQJgMtp2t1jbCcO2IVoVFwxRQhhoVhkfnodBcdrIEevn3XDWuoMeQtFeywfjr+Dajlaa
toLZRTLWlWwFRbhP1BvRWnutATati698CTUWcHpchG2ApAZlrYEyGWgggDrqldIxdxlol/nMFdZc
CCiQcjsU1yyskD90XtraJlak3JVv/PuGAJYPcuZmuo29B/po0VYmS7wneyQ93Cr51tRcevZIv1Ip
xMWLrh4Btzbmg0ZS6I4UbOVvfWst8JI7nzL0I8720pUDCvmTHL0wFMxvzTk653gqXaBxwb17JpWT
sHjROKMwDtnGnsiTbfkNMwSEXvCqnUeAFdOWrhhlgL4LilOVuAznKOdQIUUnorU/iC1sV+lvfO0/
DGZ3OxIJP4pDtQ/dzmvf1VuZOhMbYTSld4VoU+gBeKDCeUdwKyGJxs76aDMHDmOfkemznvJzbthY
AEmc8s/BfC9+yo8yxLmx5H9Cdwy030Aj/XuV/+HtytRfvGXTG95FbFigDlDJIRxcBN/QWrfGuYat
7zImfRBs1HnNnW2n/ySTBDT5X3HQ78VbbAIRMB8B5Zebv+JBXSskyOHNO5aaXfJlYR0hQZSblW+J
i+1KsGONAmWdvlDHtfknxnoyePPjyFzvyevEHIp5gMeXC7sBg455Y+Pml0+tvwqX7I5TZlxCaFZs
r2Okol+IPedfHmwVxggvoJRYmb4nPtGt3Bu6Dpe8Ho1d+8nckRLHx0ecqnbVjktI8usEum6tfnHh
C26futStGH5sBub5R1SBwegOjS1xy/B4QlWHIP8156h2/R11i51dE4/YA21buOnW3EdH81DiBTOp
gtcG4fFUDsEH90zq9YVbYoFRHYJ8yrs+u2W8Xfy2CQr2TW09FrIvV5vmaicjW40ec3XmFCqhiUj5
twl3hLwu76x/gw9pYRWs8PNiLMm9xHTSV1+y5+LnXfgoxw+xuPYg1d+YOgfC3t9SQUUOEgWE1JRn
Y/0YVZJUbl0JY5myvs1Zu6355KwfvgyeqgllPA3NXl4Jx+wxvpBq3H9Yhg2fL1wxZf+ZyCt+YGhh
Oymp9nypWfltKzKa+Rr9m4+kaOB554UUfvKWQbAp70DncLCgHN+qbnYFGhRuTc5PN92nh+KzN1eB
lz6CU0kLZVErkb4e/zIIuKlf7GdoRClYASty+B1QLJO/jVjcjS75jZctXcQP8ao8GGbwv8UdRY/w
jteH2B5qcdErbL5cwUs/mN3RKKTEQXoISJYt+yP44TTOBBdFVXsynxh2v+K/egexyAT9oX77BxOz
JhHt+BzEVXG0bngZl+SAw+BmzVqzYZb8ZDE7LPqhHTnZ3Ee1G294RnG9EGXXL8/r7o3RR1tBGF3T
NNjBWb0J79lW/Ban7cIO5Fa9EDaPSYpg9GP7GTNf+q7/eGoNlQ1XGybbsA97W9n4377XkObnxYh5
9/KBIBI3w+YWgt9fdeYenOA7jMV85A7lw/5DQi+QZOriAzHQStj+uNUc61pf2xfEnE9zsuHFMfXl
TqctAxZ3CD+pquM/Tj8pBYRuk/3JgC9Y/fYlKsstZRP6bJ7y7bO7hsoh/dHeuDpv0afvZDvLtwlN
sjzjJOEv/GG3gOjCml/DBY9rKEjhV+qHcCCSFqP8hlCKyOb01z1WJ3Z45LIam028b9wQC/xFui+H
zSISo4cz9tKlXJpYmEk5sV+r4DS9SG9vgLkkcJJQUOCtcHyHq+oDCKC8hvF74sLhSwqvshf+Yn81
b9CUor/40X/zEBDu0jZ/zx8LYIfnxNV3xr1x54zipjB+2LodlMPkAv8w3hPQDel6vvPDxveWbJZ5
r4InIXI4Xod7KmL/F+U47Tra2/hXpcWgMlJRTq7CI/Yq8cYpH6ygtzKLxAPzKE7FJ3J067DMNwW2
Phv/FtyJgC1W/jP95Rru3yihJxc9pniNzhxH5MWRe06vkK+bZ/PU3psnx2N4Ez2MBBcoOU96V6i1
B2lrePvkKm6Mt5q7rUJQCgudCC9kQe/U1i/9x7BjG/MsXxCoEUWLjhSgrI3d7o2Gnaye5lCik6zs
Ziuy8mPZ92q5XE1f9ZXQmTlYw2vhyBge5hvx3Zbdn/zvYXzC5BIyRxOdgkwynvrrdmecEkb/3DY4
fGjiCEWTVuL7cgONp2rwyj8YlPJuVrcZFUBHZMoO9AqKD0fzplN55hREcwjejxdbO/UNlLnDJyAe
lA2I+/QFj3G4Im6ckcRIth9zIR6ULLdOS/mMl/ALqtkp3Iwb8acynaQBsBM+gVbli3BhVe6MY/nZ
vGGnkGk8pavwAmc20NqeW6lTHQMR9GClviuwmnH//S4ZSWfSEihszUy2nVFzSyPex9D0ESQ+X56S
EIfB1g0wG17ZUEy86N+fJ4iwsqStuFSsxGuknqiXmuc4nifS1mIMU8qcvgkpYeBGq/G+9QZSnajl
/DYwExfHIRu/GHdJRO2FShmF6NBdEjGunDTn9YRlj9V54mYYll9iZDdrMJMDHu9ZQQbXHFRppFwa
i//9Mpr1sVNL3UmIEgXHlrOiVCko05qQBuvX+i0aqye7tzM7gjQLhrDoEwCwCnQq/37R5xdQx4HD
coEhJgLjcgNtmfIhNJ+ILOtdWFKYo3vEgsjgWcV7ipKDEe00/4haDCnxEjCxGMrARDRAGPRYnwZV
/pETEcxuTDOnm1ef9+tGFeu/KuvsoqLn8gX6bwt3dxVMvwrcWL/1ZUrYoMM89hbrcsOtIuI/5ovo
VHmHXjkDyj/zeByvRtMlzozVgskMizO/fFWb56SiXl1+H5kjqZ9R8yPE8cNKy3s9NrdWmBPOSJWM
uPRz0EtGqNNzKsFptaq4Y7K+lSbjkkzB7j+kndly21qapV+l4twjCzP2rqjMC44gNVKj7RuELMmY
5xlP3x+U2Z02xRa7oiMyHecc2yIBbOzh/9f6VqHo1wYHT9l5d0Q33DsehyNHtxaxPXJiqQxXT7wD
cQPTum/EU9FO1ib2UQN5w/TYT/oNj4MNTG561ImKN4LpgoXTgTVWh1ehW8peegGOvsD1jOqyzoZ6
1+KyYp5Jkl3lsHV1BrdXx+C6UjCdYMYYt17ZbjvVD5chgTQwM5wrkcjhosvYZMKC3Rgl/DhNmcwt
rKZX4i2MNUmb3iJEnLHyNQ//6PPUWr/MHuGj4vHWxW2ysRK2Cy1QTgzs11EZcBrWxBk4k3ZEijKF
QLwEk0mauDP50COgiz0ketYponJ7Ez5ELsEUdKwXuhfu4M0uUnJBKjPaF4bOYlyNj3/9mzB0Apzz
me8yf7rUDFXYdIjMI26OM1hDY+VO5apx/8sbzJVa+5QOIqoYyixQ8iqbapeKV/rrz9WOyHAfl03O
hCOFRXPL1Ocv9hsZTq3tYtAHjZwGn8iwCqdYZW9Dp78dbbzwk4qaPq1IHGmubImek3YyJ9vc2Jmy
35/5KvM1/gEu4glouqMbpikl3+joCWjQqEfkoZXrqWARQPiDhVDeg1ygirwJCDyjPzkDYRi+A92z
7tGacwokO+HOH88MB+fEd9E1tKiGMC1dHn8XK/Q0XclDeuUloNksYoGfsQLJWLwEeNE8RZhnnoRx
agDqWDwcLCaqbdpHTyKmYzcVMNRdO6PcR4Lbo2NY6CTZabVTg3iT2+9ozY+iIDERPH6NE7Uc2Noj
B8BlkuyNxINKTRFNxUq7iHX2+qbFX/LiDbZbHFdV9STQgBQjytQm5fEWLS1wAr8xxL0gDluHojl8
/VBPPVPdMBwssmKmXh2N69E3C1Ylv3ZFykJog4dZ2GV/5uX5GKTHI8fQeXegHCIwdPQ/B/GA03ls
JBDirrIeYNMcutS56B2K3w1vTEEJ1umzw1R0c2AS/9CL3QC4Hv/HgH09OdgBIyqpi9uepB9xybPf
FsKE0DgzS4ofSVldTSMAjcIut2rt3apt8CuvIGh+fbP0T/Qs3gBDty1dlUKTmjkPkd9eRmmZA8m2
BscBydbUd3JoBTYaJ1ot4xxpPVVh6qaOsRugPalzWVlssip58rUegSOJGLY9vPtSfxdx9VjPzAWD
GJjF1Pu3XiqqM+/IybnDMGnczcwx3f74/d++rlFLO3dCvi4ja9lqUG3mrKtpxk5pafcY01KfPf0/
BusiIiIVAwW3me1nItTm3Hc59fYYTNyqiaIeYejREPARlmiKGCs3tuieOGUMph7ayBhQEyr1cutb
vE9NR4vdp43RB+nb18/u5OtrSEs3VThvNgPx6NnhN/nnGBwQFK0qTafI3IWIRMdHoo+jhU4qXD2/
efiyADjPlBij0+8jki4WM05mwCaHjX1492YgyoTYf9lE2nvjxBRc/asiKWD3EHNZShJ+5PgAjf0n
nIgLbJQUTKNuP1OWmhlD9fWFnVwYDSlsglgM3RSf5iU0qAwgtXLr/MJqKbHbBq5AVGubAdQMmOd4
N2lyRyY9itz8+etPP7UuMsJm4pkKcM84WhPMwTNbM2VNGGdOj0Jpop/opnZ9tNV85zGyMgokfXPm
mk/NWqYKMcmE7wPJ7ggnFw9t1o1JD9R84FkiuPlhi/zH11d27jOOriy0Gh2fKAMWkd/VZFdbU6Rn
Jt+TY5KXQePxMSqdT2NSRrBa9IaXgrgEo6cFMDKLyIEBZuXZYfjABJnh2irbK/wyB0xNNOPRDyfJ
ZeKVF6RdXnUq/lABjr8fE7pUDhWDYAx+EIu+aWoUwOQpjLDAxsegYG0eZ2CU79wVofdzBo4JD5XG
1zdOm1/lP2d7Q1UtYQjmHolk/2hNMa2iNRRgQa6POH3RsIxDLE7XOiKoZZTymjk10dyCTsyMu/GV
kq5Jwda3kNnq668iT30TR0g2q5auOceTTmk7qhgLo3TL7Jfi02wPdOrXTqPRxx0PQ9V4FwbAisC4
+PpzP+9OUE0KhHWOLXRDfNyh3yZe6Wtk08dJ6U5TAL2bd7LmZi/zosOPxqRbeef2Q/OIP7rnXB8A
YYzzlmEe744lCPppHAXuMJPEkghlNlvZb0UVPX19ZSc/x9RVjQfMbG7OV/7bldmc4QxZObkrqN1M
nr5VSEcMS+/MXlN83vYamvPb5xxtthTCJT2EI7kLkqJRpLlC880p3wZIjixAy036indJmO/yOiLN
fiy+m9HOKaMHLp9aQ9d2G0XOmisjXRvosTQjUDcRO6HFFKR842wU/B7kgx4FW2kCuGl9akamHLDf
FwQowA9V1oOlouiF7tNKgajC8+/9FB+Y7nHMjwyY77W/mbpNngbpZW/SodM6J19K30QAnzfrIJ9e
8Zkru54DJZ5J8oYsevlF+9oJApqdOPA5EOMXAyjy0jsrjqe02vyhQa8mvmsOSgmwjwXmpp6UKWjy
QnvAx7gXfvC9T21Ci1roOtZgHmDO/1Jh4pFgTwfbsQQ1zElzNpVlfVM3ejTdcmgutx4V1pws+UVH
et4yihEPiCF4CqfpwQ//ia99Hf7Lf89PnJi0EwsTG0pyfFRmA82wjndLSTIpBse03I1SgAB60N93
SXYgK+VeVPIn1YhuoY7xATvPMxzg21qCXletHqv/ZR5a+zEz7zGvf7O0ck1S/eOkJD80mzwv3Whg
wSf6dhoDCjulvQpV/6nq7IyH67VLTInbwVPfKuKLbCc+YGujS2WSU9PROiXoZ2nIn0nf31uNvJ6a
9l6PKbl23saMsjmATV5XZbA2sRE2Jn8hIrzQGFrYy3g5o0Oqm5d4SQ56091jmfOrt4gsK8PQ3kZf
I2LRuYYHEy+MSn8hJ2RbDLQeQ247Oeokf4cJpaZ1WU2IK/AsLOfvqZt9vKqd9j6wCUOf/15nX9Z5
fUB9S74mhAodOV+TyP1geK5FW7Ct1Jc66khzY07TzG8GObP4LPbEYl1NgX7rW+aNT6aWHVSPhLle
4XaBuRMEj0Eff68CAlObACYPqQPEItVXZuu8Scummi8qYNXmdBt3Eu9Wdos1Lr/jDMqY8jBcfT2X
nFooCMHUNIpPFqpM52gy8YiG41Awoo4GQ5b71bhvIJcubUkdMq2sTZjKtxABO5KMCjmLymOP64Em
qGf07pnvMi/nRxOooTsmuAkJy0MeH1GosnRdX6S5Cw4Eefo+VpRwNqqlxFOCAbe1bo/wXl0qRf8y
OM2rlqv3dYWyJggEWS5dQTdRKP6ub4Yzi5j2+dRhcEJTbVvXBFTM47m9IoJdCVo7c30sA9S7CoFU
lsYL4nKfcILqOxHw0AkdPXFrB85WoPS7tlW9M4vaDEc+vkXwbVnPhLD4//FZsRljUmHHFryseIQI
kG7x/6XK+oMbgqljMUTDeJEliBONfFfNNI1m9pybnURWnABbV+1XK71IsBNQlh9u4f1NV7lHbnmH
sUQnGFyXKGe9qllNtnJrdAnXEjY6xDnYWmY+bbzWXmDZSP7nhxOD85EBksGitqHrR2eDOm6KJMZT
BaG1vW50Seu9eoFBteiS6qHss4ekHZH+EAkDoubl65H3eQdtzqup5oCEduQn9H/cFbibtAg7iqDd
hF9pNYzjA9W6TWiXl72e3hErPJ3bo31+luzawV07DhsjQ7WPrrio87z1uzZx8xjJJ1rCIq5fJrsF
+hHdWB466QyP3PCSRs4BFfXb19f8sQX8820zVYPL1jVTs23reGPmh0mRmQnhNpPVmPQWiY8Sto70
Tl1SWr2JEvvQYQ6gvW3Rk1ZAW/RUJ8rOXAyqeK5a46Gdf1uE8c1Y4+UvBkHFJH8ZxzujvQLjt49y
LPpOde5pfZ4m+OIcOti0WxZff977/rb/KS3q1nab8sUx3QcGbuBJvEWY8EFQHr6+SacGhkHRz+Y2
sROyjj4qQCrsiUbGbhzDNXBwePjONrXaK7JuiAkBUxU38vnrz/y8YebyIKYbQM7nyeZ422UWgDXJ
o0QJxI+XxUs+ag8gGVZqoT1+3PLYS9em7pwZj5+3leacgGGo82adDz46bFk1RYzGc2JXaVtSQzrX
NOOb0FYvv7487dQ9tVTKXYaALKgfl3HZdg1hyM92/cw62B1n+JwXjYIbS2X+vVSMy9jUN5FqbQRs
AbNmlq0MnFbtuAsRBQKpsuDATc6z4p0bWSe2S9wDTWX/LnTV5kT459AaFH3Iogjbb4UPaAqDe8Ma
mAO8yyZsLtruu+ZFiHwiGFHauaFmzSvt8fs4T32OBSSMlebos1lAGgnlKHalBVzCxOhHBQTWgurk
zOt5v2tgupFkQxlrJpFkhs8qLVAVpz5Zktij+86blsAHrz6At0LDCCh4qQ0N7/GQxhBrWAn8cMFr
T8FM06sVzjhEIUWbbbw6u0tMTOTDTJD5gI41hYmBHjcJPjECchBDfLAMlFKsrR540ccfB4gnYScB
fcJETqkVHFzf/2hqa191IBnIoZ9N8f4mEEa5hH0MkiP8SV0P5dsA3I9EXxcQl1zqWvkC4HlTzMeA
MwNufkk/3Vgh59KMJiTZEn8+1CmC4RqYTHRjr/zwIvRygbW2x31aoUYrAaJ4VrvPM0gkmKbecOes
jaK+/fpLnHy5iBygfSF1+P9HE0lqlmwe/Dxx8XQiqeKy1Vh7EE5z5tB2ot7ICJY2514mdfKwjkYR
bjcjK8oscXuDphPaRNGC7GCerstuzxbqAeYBenCeTWNYh6DVLyuvu+zFdO6LnFrdbDaWQhcUP7n7
x3ddxUYMmtXVargXLb+shmpb+y9xOn6zZitnXSc/q9K6no3wqfj5P7/h3AWTBd0UqnpckeM1sLs4
YDYbY+9tvt8V+rK08s5M1vrnQzJFMGZG+gyU7/Xjt3aoY9KGc2YMO6bFIOH8L5IiQZ3lHOJRg/LA
nBUZjRt2tlz0DaMc8vyiQ2OiV1DEYwwPnBzcSbLlndt3oSmfU5g5ukfYwIA8sCbGdnV+Gj4125DO
YHLClyfKMsKuiIieuhhlZ7tXSH9UiuKFW7nMdP1yVM/O+ifvk27AugN7IT51bhJukmNT/SL38kbR
WpDIcfHSUjYFCSlQ1iThzzb5aQJ+6Qld7Xt2pHa5DzMEMF8PDGd+A46nAx4UTV7i2ggnOVrnZKsD
ePLL2MVkjEsH0L8A/ACBkgDIOET7hUkqb+rbgN0EW4KDFPVWFd8dYT6kaGvy98HHuhKmnVuzXYpY
IEFNB0Q58EsnNZTtg3VlSe9qbPQHEu5hpTEYVKN4MZv4SRrNfVrkL3JQLwtA9Ysa5aRZfa+EtS59
BXUt+yVK1ZQg5cOklXcGtKZChjN4+D3MabYHIjXWuW5f4jG+6wwQMIVTXQStAd5C3dDhX3mOA/DU
fs5CjrkMexXF6aCCtdQvA4bDIrZCWDs/Pv7ZsdP1x10uiAaGs/gzUs+tqubJZ+9QYWX+w9t3vLWv
vHouKaSsbGW1z4Atibjb9zQ5V/MLUfU9+qBgdC2trTjA/LS505HUHqIqe4n86rUN6t2kmg9KyC6T
hFOMSVV5D4vjdjKrnm2pXMZV8Br91CTIkTZAlGCPtzi83BwWWTxzppzERhmt2G8dg0sUVr3sDHSP
81xsOPyWCgEfvFSBW6fDSZD7d01NP8tRziwDpzYYmmpyjMTgLedj3J+zYuK0RPgBEHGVRltoQ3bn
DwT0RmvNLx/zanxRC7Q6XnKQ+XjmjKOfWII0JsN500yz1jje7+sab7WJfdudPO0NXNs3YP9Pjhas
S5ndR8WPVjNcwx3f7dlYZiHcCb6pOdFznvEiuuY+KwHqiYKuXzFXqrb1gIBC97IN9R4sVbK5D6pk
9/W7emp2paal2ez32Y99OnZ30FaHys9zl8DzbwWxi2VLfSft7wmw301FvFd7Z2MEOLRQaY4ZXw4d
yaJX2/ukQR3hBFhngpvEmV6jwfyWCvVtggUXiUctHV/iWj1zpjr5eDWNtiS9GM50x6uvqcgorIgs
dbHTXZd2T6Bk/eQ3xYWqhgdShJdZMqxHIuFGYZ3NFTqxseaz58qzrlmSufrPscWU1ze1WTK2CE9Z
6oxmbTAveWu2Vr6ylOgeZ/0+mNS3IlHfqFNvILZts967tvT2Hmv+Im7mEDTg04aaXX39JE8UUBh5
83HGYA/Gye1o1k29ygQ4z5OcmvwbuLHNOFnfIovp0g+cBefTSzWjtuRb1rVNmDqJ709nvsGJcxVP
RpWGsDlgieNtYOGYYZNmVJfKsbufn09vS9evgZg330zZ3atq/JSn9uUQi+sQPxk6jzwyvkX19NY4
/kHJzG8ZkH3FxDXraGfezhPLsWagqpGGyZr0qTvfwbfMJurQKKFbztX5u2WVD0nNAAr98iDa7Fwz
+NRgMYjZ0i1NR1JyPBExMrxcr6fMpTqwqXzU8PBMFpBXV4Ud3EfByH8czrzO8zM+Wnnp16uWYdCB
NnU5z1C/HdyLqR8q1aN4hWP5eULHOOANd5orIhrPFb6dU0/79886Gm+E98aRac6FMgkfqw49DKYa
pC5OOFr4Ug45ADaBrNE0toFaXk8FaZ55Iy5IkOeltVdY1h9mom9qOhuffl5VjDs1N58B1ad08kkn
AbeUTNtCm6MPHXVXK8UDltgAhL7RUKyFInHhXBRt9fBBPkaimdJ+hM1XvJuZ5o4G+0KrA7sSTbua
TPQyc9ZZ3t2M4ZuvO2tZZyjpnL3Ag03JRR9yt8nHrVrKi6LqrmUK9EUZtxU51UpfPsQAfFoFqykG
0KS7SrtxZ7S41Mr2VxQ1D13Nt/Sz6yGDYJJ6072V0CnRJZFGOSbtZeiAsEmGaVH8FLsg5niWmxLm
i6d+I8rme1zbbgWyTBmNcQlIWw6rTiUkx4BIsynxo30QLiWXsjFRSeLGM/dz+LQT+eRZDiil1ZRo
a7BXkVeTg9VcTP6YwELNWEfskiSfnBEIXmBrGpMOFMkP97zBOEFptWwjv0e42fSw6QBF9WNEQEQb
37Upm0RDmoBBEjXhR8zUfWSJsBKs62Bwgi1kISTjVLAXhDB880p01pE0thmxQEIpDmD08Ogw6ieR
HUCdr4yC/ZijDjsiq13DghoX4xfuyA6S8bvEHuSE9YPwxIUlqvcuzA9+lR2UukFL4aF5MrG0568E
Ej/rCb7FLM6fomEHy3Dh2OBuaRw8O8CRvAKTN5BiGbiBxc+KvSuVUKsWcIARWJtG2c1DYrDLgxyd
C2GPmEj5kvM8ACR9i751a8RwDwlu7cP2W+74wyprx+3X0+XJ90dzHI3JwUC2cnRgtcu6bEabCYnc
+FVlMyMH/e1YkHiBSsgc7XU7yQsu8cw8eGqTQv2D0ytiCrRKRx9rBSMMFX/ERUb7R1PldRan1POz
MzPRyeXIYodJh5OSM+CbP6ciE3EQ8HqZuf0o3bZv8URBgk9x61JNyZHTAd0MDiRtX4XE4pTa+Z3C
qRmfRdWxucdUYY8PjrJIy7ToLToKeDiSEsVpi/69V+xL/vM1QgEOfWLh+dMdk/86CFG8gkS8VCsA
yYLiY0sgT9NUt7FOpJawL7xUp4NlAUv2CKLpIWcuUi3jFaw910+yt9xv7trA38MVv5BjB0yBtKnO
qnAoZFTzfYJCfAzEad+uxtx+MFowcDHTZTvOPcJEWeoVtNJgnJ1O6vhiZJObTQTuBM5Sk851GqgI
+d/0OkaY02HAJ9dr4RjhXVkcKpGjYTcxDajN9DI/zRwyGP6vIV6JyH7iKBUT2lwWI/is6FDBW4Lc
y07kh6f0CBfmjl3AvGHA0VtpfkihpouuBJtUsgoicApUoerUaVZ61PlUGcA4aiCEExK4ifwghQCB
epMU7xipAJOqsLmHDiw/wojeN4k0aMyHYujLzYjm3ykaH7yDxKGtwaGg9+h09r5WMVEmpOi2Ax7b
Lnqa4gL6RjqLxPF8hh4fMGMFv34HT62XtsERXaJ3Y6jO7+hv62Wo1laaxV0G/ZAek/6Y2snF2Kvb
WCOu5v/ro46PaF0BbzgH+egGDiTFDL5wRo0dTOKyb5Qzl3Vyl2xzrkKXghyN49yf16WWepGXZsV1
xW4dkKbnZ+tgyDfzvj3Sxu+aT7wYTnZww2cu89SuhyoNJSm2WpzDjrbIdoWsIEuYXgbavhDQ0xTL
S9NcO4G80AqeL//+9Y09/YkWlfw52PRTtQE4NeoWOIZuFVUYwKoHqDIvmjc+50n13rCGQHVaf/2R
H1PH8T5r1sdS60St7ByLf6a6gOpPgoIbDUmwNAk57NA4YraUBI2q1WJq7PsaNhNZcH1yL8RDGUNx
rEb2CFU/t/pyPObNQWGhqjG74jNNG3ak4bSVI9IGS8mhTpA84qTWRYzojUKXhylu2tmFYy+natr6
XtEsHcH71uNKI2uA2vZFB0d3xbtyEYbwpWje1kvNu68SjHENTLhUGm6e6o+DLG8zJRsXHpVYBM2r
oAmgCUslXunkJ1Cb7XEdz+7zsgaahACQkLB8yekzW8Lx/x4JqBMWcLyv7+rJUcuYNWgF0ZpGg/rn
qO0Hj6y0QKZuXxbvyfgkoY3E3rQDX3etE1jfriL8jtO5QuapAQQPiEImBV3z08mg7pQxKHQ7dSFU
v0cTj09O9cuYNC/prMEYquIA9+fh64s9tfrTeULxrs6/fOyuf5t5VFnFCJIhH8YsITm4mqVEpzUv
/VVu7SOh3SR5+TDvT77+3FMz3m+fe3x+jiYz6XJLTTE2D1uRMMYiUV/3uvZc5d31158lT1SoSSG2
EYlxLGVWOCqVN70g0INQJtfIorth6PpViGzdpxqrV0lDjEvxyyLMje7TtB3VAC+7gJlB3VDjQXte
7Sys2jX8tySHfmTbw03kGwdYlUPqATg1EkR+ivbm23ixahNYnmd9j9BIrnUdWd5A7F4NYzCIAOdY
02PTgjSZ4nvmRti9kKc2QUZiOi4RG7dJjVub5LbnD3OJLSKV2Cdsd/I6znEjlQrnDQ389YKTFwXj
nL2+kj0Qs1FjCaHu7Glbv7PIuGtq0vQIhkRKtc6s/ns3mT0hcBx7tMbaIve69mwfknMP/JJME5bg
BsZEvPR1GMKxMRzMJNjP++ayMp4FO+KhZmwQqbD2g+HZ9CdisJqHKG+viXso1k6sXAyxte7Bz4ZK
8EuZqnFtBc2ejNnm2qoC0qIwv5LQe2aJOfXSyDmAmsYDb+uxqDNJihrdZUFdveB0lRvPHTiKRjWf
rcK6oOH73BBRdmam108NXokmAzeEQ6v4eDxxvvTJLWSCsBPnWgd4j+zW01davSwh4YZzOpQ2t+Dq
ULq2FxFpmHrXQxhFrh+l91VLW7PQafumpHbo0a/MK76htyfcqptmtER8AYsXXkILUB1s1jrpsABr
FjSIr9+LE04BE48FOg+d6YZa5dF74StjgqYygXnkpRv0UzjcVSreQ6VdmylXRf5WsQgx9Skj/PVY
CQjbkxJh9phTIfcxIiqy2XYts3CT3ZOqh34Lq9OW1AKcuPDbifRInjpj49kG8PgC4mWjEECRqHM0
tErua9gF7tcX9TnxG/QjogFt3kwJyj/ziPltRpP2KNJGNxJ30KN1SVEdlJp4aHKiLCp92GjSK1Z5
Cjo81bWHAL4CZ/gMe69PNkiTxdsw5hgAtVIE4sw8dEqIgWib1tG8S3A+FWb9wZoKr2OyLURw2YbJ
i5KUhyDHGG2ZGJEbMk4qON61NTwAf7wJhubKovW16DxOnk3tPPWbNMjem5gHBaUemVv6PpJW4PT8
iDYTF4TWoPYxlV9n7ql6YgZFG4FUAIEbjZ3jrqYaeb5N2ShFn10RpBTj92tHpg1P3ZP8jEaEuztM
ebjrg73sQQ/kUTxdSRV2Qx+8qWOp39BAo7udQAwyvDmfsy1RvWnjiz/xuozJT/Ihs3WfNTfQUeGe
kKwoC2ocmc3bYoWdsorgqpLbycs2Qh23RHjHZAWgMssdN4mlSdpuxllKGPtcJyHHCKgLz50vuCnB
HoAakL6EAkXXzVxT7x2f4t1zXRoBWkOprNWyQHmqGHfCCp8zZEgLozW1RV+wVxKKuIzlq9MzBdtR
++Zb6sqz2M1knYuQbVXaPyCWvvuevx982E9+ZK18Iz/M60nnPBKD+WPeFDaJ8VxX1YPWtm86vT76
5s9dqGt0//nBhto8BOz5+77byaKhQR5cQK3vVn7Y/7ryVONashr4ZhRvqRZiSa9KIlOkcyAOmeMj
RECm2A7mV9G4UzJzR0f1R5aPr2fGwqmhgCDNUBGtcKg97qqNNBOSujFSd4jyBCyksQDve5f69bDl
PMf9CeWhMxVCPOf5C59NnGpnlCUnNi0YBAU6c2te0Y8LvMRdl2U6b9BkzuPrk+LJdkAMd7Lk3iAn
deVYrid8pIsQ1vK5t/jE7E+phJ4OZVx2iMfV94wee9unYebGLSGSRRa5Zg7DzAF0vzJK7FU5ZqRL
Yd1bvAOb1AuAh9auV+TkPgeN2OpZdO21pb4zxjkCsJNACMnlUq1d1w7eFbTMFYFJD6EgOJS9xZZd
DXvCqvrnKvaff2iG63/8N//+mhcEr/pBc/Sv/3jIU/733/Pf+T9/5s+/8Y8rktvyOv/VfPmntu/5
9Uv6Xh//oT9+Mp/+r2+3emle/viXdYauZjy079V49163SfPxLdA+z3/y//U3/+P946c8jMX73/96
eeMRQCPG9vza/PWv39q9/f0vilwWj/Q/f/+Ef/32fAl//8t96V/C8MRfeX+pm7//pWiW+TfUk/OZ
1jRmN0z//s//bqt/0815hkSqz8ZglnRmedUEf/9L1/+mU4CiEK6iemUjyoiu83b+LU38jVaFxUii
ZwrIn83r//5mt/886v3zof1fdODGfKT+95HQRAckUNXSe7VVwZshjkrvbAKTKbJ8/V4tIsVNxgSV
YYInIsq0q5gEzGc45xmYXrB/TWs+iomGqE4w+T5OCxLNtOmprgnTSbwMgF6oEqszmfjG1XTVxKVC
ewt8i43XZNtJAnSHRkvXRdMguue8mJWWf9cLJYM6Xz+EgJQpurqO2Sj7MQ5of3rE1pMRtGykwp4R
H+261XwFxopar/2+dnGE2T+EpKyTULFcJrIAnC96Aw48O2/kmg5bePDLsqun22kgXkC1c9T6xCVs
YtEeSspF2HQbfQO2NmbJjMRV0/pE1drkZwMElfV9SdiaaXuQ7ZTGuvDZtML2B0RmEILoO7jfIRsO
Rg6oloITY6kiWJHzs1c5xD864FEDCLY3dde/okimUF6YW7J+WlIh+3ZLVe9nY43PIjMx1PvOQTcr
4JJNxYFiJCayjNPDaDXJTtS04Yi8B6TXhNZdD/bMLJ3muRber7JoO6JtZLoZDJt0FjMp1mELwCfV
VnEf165OOMxa1WqqG1G4Yd5pry3Tv5rB7buIfEMtsc19ng+/QAfEN32rfFNC9ZbcxwlgMXSpNq79
+yysNo1jA+Enxviqq9jO6UVi7qJM/UW6ZH8RBupr1Ej7unKw3cIrL1a+2jRuiYGhHAgMKsi/3NJO
KW9Tnw3fb+/cv0b2f2RtepuHWVP//S97PmUfDWSbHQcvhzobQMW8Dv22j0sn04wwvdv0o6NlTDeJ
MAVYl8EAKMmzOm9naUVD8OQySBP4a3jfLBTlC5HgS7cCvb7pJEwjBWXAyu7zbR932sHJBpgxU2fc
loucUv2DlhfOYhqFv3eKDu2t2m0n4tXWCUAM9iMAHVvtOtHiYleYFkexJoVAOSz9niRbUQE50Eon
XBmYlS872Wu8ZWtVqetr2hnbYJxNvsnM7m6SV6eIX5xugh7ShOSXO0+gqa27gHyTbup/6GlGklXN
UJVw9trayG+oj93VtPFBMAPucfxef6CCgu/dAKdoN6m8//qG02Y/vuMmqg0mIU42tO2s44Wt4Ojs
e2qR3WMYxYExNs6+CcZ13wXGlUFuoPSs58wP/JuE1mlBpMeo3OLv/NGoirKKIf2vypFaMp2wV2sG
DSOdzVxDS6tL0l90PNhXoDmiTSR0gpLmX/wSOAJnKYrLBcfpaCBjje7TUmkj41aL8h2CELEPh59+
Zsb7pOggyCvCxSNyWwaxulBDh8gTkT5VikeFdwgfqTdqF9wlEuF0Yyta39knVY/xt5zTWLwn3xz0
bVVm4N0KrSebkXONE5K5Rgb2916tLzlQwmltJ2WL9bkuYLeNTPEoJzh9daL4TqlW3Nq9uUcjlrrq
ZLxldnuJr1CDINyvRqMOt2mnIYHMovxp9PtL0zNWVkpHrDGVZmXgyGvFUBAXVTgAFVXKdn4uL8YR
MFavEpMXENeTEAG6Z0O8Yx26TtSJ499oyZXB0T3Q+x3ZBXDZcwLfCnpWdSS/OVb7mk/hJc0O77Iw
H9M6D+8ts9vFTa0S3EsdwzfiLbl6dw272eWkdfpS6SO5VltfdVPZbiPisjkAVZeZCkk5SpTrbrYL
x9FkXRS29mhn001rUjxXSUWEgU0jI6nDfiMDFMxhWJcLSfY2o3m8UCfIyXrYilVRYAdMYvO6Bc1W
ERauIGpaNR2v9NQV48XMFDGQcuyRjK0EYTY7Uu/hxwMz7xJ12JSOIrCCxNQ5NFpSE94WypitW3Tt
uB9H/6rraOfwor81NqeiSu8InCZZeemJ+DULavCZgPv3obpKmka9YlwthUV5ESbAZWlV5PWoBXJf
b0cxJrvitJ2RxqltvNInwIlc9ZthPBgB8fVeG2aEoVnbIQS12GLt3trSKeBA8ItDem1RtuWe3PSS
7mtcuFmK+lJazZWZeONq6sUPQyfQXG2reKMVtstLELszdB1ve71VPFLFsl4f3Ai7zLKL/JiUI5pE
OvEi5oQGd5zAzPmxfwmgnAVbFLeNXb+2VXDWm/NR3vz3xDtDA6gIaAhxZh0XkgHjz4lX9zvP8ztH
uYuSyuL4pmFeyvCOSicCN2RNu0ma1SEuxX4cOGZUDrmekB4DxQkJ6q3qtUrY4cWATG7WzS+dNOue
/KoulhrL+67zyTr3Ves+TMEyMlm0wyVJg5CBy71gb71V8PmAuikQKjbYywKjuS5F8W2QJrChaWh3
vcVIVvwxXPbNqF9KPwnXtrMF9tY4zlqH0s4j13C1wVz7X+yd6W7cyLKtX6VfgALn4c8Bbk2qSbIs
y267/xCyrOY8z3z68yWrbEll7+7euzZwCxe3bBCsKVVMZkZGRqxYK6vYKrLRl5a6lj6bQC13vse+
xFeVGso7t92NREgIDKSIMKT7wu+LFdsZuCKEtGZHzGZJYcIideeO6n7tE81bJ7Ke7MoKrVc4adZA
ILdybKk3RYvt7ySK3A3NGPZUoJJqrCUVEJCOP5Sj9FjL0DuFDRywmRlDRMeub9H0dbKqNUQKtVQy
dsUgf2oT/482D76aElpSqhCWkk14fxS4W1HWXjbGYOwqC1rP2hxXqQNK24K1Y+4Qd9qCNJ2HaBHO
RibwjmwomiSt1iJ0RgQhUOAU7VINFq8hkZeJM+CXob24I+PszOo+7BYQv4QYALGN4o6qQbeunDy6
qXtTXZQZcffM66K97UXfMksxr4vhHulK2IMtQ5ojslXdq6Hc7NGIedCQgdCzZK+k9nVW5Mm+GS3v
bjqsgZ7/TYTCFIPy7aDVcJ5JJIO4E5tCkYR95S10hVJJ6EW595XbOwun9Zyda+bObqzVai3r6qcc
3VBJGvv71ngKR2e4IVCrSGpGjnAsHmVXu5bSGJ0FGdniVkVRMVAzdYUQUb+HwgGW6vFeGiq0F2oI
46PSfi+BrPhip2QmbEf2ob6yULtx5OBaJ2cXFFVCiAJm29xA/dVB6H6hp0mPKA62TLNQNBiDPt6r
HgHTxOxcoanz1Qw6ZVdDS7Xsq3FJOOim7d+ngFP2vYuyr5k2FhWVunxvuHGJE81NM0v5k+O7ixEV
ApDgYz3HEzT3RresmTl3YdInC2CGUIUb1aIIGmn1116DfpLHx1ogmcbehvA6pR6qcWIt0jGqSsWn
yD02RyRPQwVysRzr+VlvRvcu7Z0RcVpkTzIb0XLYph0J0cEqaPY5mG4kqqTwPoEt1jekZVHH6HZR
AIXQR/5JdmVj14KUnZcUtd1KNcTto4g22Ipxm5YyAiJ+vFPwDDZu5hGvw2Sg411Z60yFmDQz2nwX
D1r0QD3Yuziyv5Qp2opjS4oJLc8UXSGbkia5+lB7brUY5dhb4SVvJJ1C1r/uI7BnP49O3dItwIIq
UUn9tJO6pAxKAvDGPT4iK2YYqe8C5T00Zg15gVa+5m9+NtWQakwkpbdyM/ZsV0JkfVpF3wDxCeaS
Y6SQqKFS7RqwdA7owixMHV7i3MqLZRo5yoL82A5E3XgjC7omzYUFT01Tc2PngaheCm6o2P49a2R9
nVV7P2n3spWTTs+BJCEvm1IL3YhYqHPtVNbXwU+MNVZxfLAAF5W95mxyTd6BXgv2bZsslNwGKiWD
A8rxGBeqnfQLxQ6H21jHyEVBK++kAE46GRbNzMkQga9Te5/IZCwqt2uAcBKWt6PbEHWpz2y50QIN
iN035T5o9NXQRP4NsSe4/gZff5AV1Fi1aDR3SKgD9iwHDMnW8wL0H4OE/ZUaAVhoO7jk4B2U4FMp
KgXugRymorowIJljWnbsdZZQrRkzAYiH47by1tR1K4swNZVdtlEVBPOQBZLWEk7TnUKx+lJCZmch
och101E0q/p+gBiRuc+auLkPRkg6KaOaFXVh3o6oBS3CQPb3joEUjlZhNirEhdGVV/u+frQjdR7U
sCcWhgupLj5hhyt+57bat7aaI4MBFfvgIscAdmwGPBr1dbEC6X56Z2Og9plc3Aa5BGxCsd+VhVSu
0CWkol5FdziubnWjQ5NKMrcZYK7MEpgIb54ZUjBTQzT/ct/cyGnpfdIixA3NIRjeBwWMtCZ67sEg
U4dgKx+73tlEMZHFtJcGdp2SMh/UoFq2bVqtaslOd6Ft3dX5x0RNwndFwS5Hrf2VajiopFRYHi+5
DtRWI5WczhJY/HadjgR3FHfPltJYCzkzPcQqSzhi1SR60IKtT6poX9ge1UBVDKZLPLW96tpKwict
S7LN0OPFMaXY9sLq3toOFDoR3a7HKsWaVJb0Xf1BQ3Jj5Q+dC8LQc2ZDD006nWv/TdYHY3Y6i8Fs
sh1VbMOYAjYnO1Jkt5Kmitri3kAWeY6sabjIjcbaAuhMb1mU7kcT02+Uqf6OfNgHFRXwmVpU+TLu
oAMY3MKfK2gKLQ12d71mlDstRCclcO8gNXtPWDV9MIgHqvX4XlZDfx0QHyTY4KvQd1T6PLBNDUEj
2BIIbz/UoW1cyxXr9mRntbKGZRYY6cZ3B+6E13TvbOphWru9l2PNefC8FOaE2r5tI3ixVAWVbuRY
yzlrJlVeOTwlamv313i48oLoDAjATAG311XRwpJMd+0quT/vfXPEgLuQJYPGLqXB3kmjbd+6Reat
0VuC1hEgGX/YS2Gj1nbSELhsnVBIM1Kv+WKRoguJiT6gy9MuY08GkY7OzDzNiaTXBgGZzP+ojUWx
jgL+boyA/UPifjAd8Wl5lG561443DnowmyZw1FnhYt1kELutkshogMnjIpG1feiit0PgmciHQcDd
REXEH9RoT0Wru2l9PVl4A0B8p7GekswDmE/mdA46xdtZGgTNiD6njtbtFOHOeKEOXf0A+27eQk8I
7RhF/MqIwECrXVcOEsxkkiXqKpqNFrGh65URbz6QilUct9cpzt4ssUj+qUUGSa9sUsEuh/W17SOB
UKN5elv1EXGNTvoUtFm7JBMoX5eDgo0zG7YZOB1ZphpkCR8oXCh2RgZnk+s249zNEANsTH8RaH4x
g2UKUY7G8VYu2oQIV5hwAvtFgeYnAMp17HhocHjh78CqSCL3ENjHDQITqafYcDs47GErd9+G0LTQ
DwujQrPciJUPmVlHQMo1bxvkafXOjOHMBoYxr7sieVL0d6y47qOUVQNqH8xIiLfiTZQFVCo67s6F
mOE2sINtFjfxx1gxvhKwUW4K8awG3OoAeEOxWtvGBDMf4rSGqlnR9ZUZfErg33xXyZV256JON89h
d1nZFYzBLiq73EKUtqjc72eoDn9j/f/TLbuvZmFDK/5J1SSQb1U3rvp1HZKDCaRvQS0EKsrS3vkx
YHzPSrXrAaH3hSJn9kd9RI6AKGKxlMI4u4469l0sA5+kKjFBpLBWRp5mLtxUXmg+629focigjknw
EA8qtFTUkW48I/2YI9Rz3cipvM3lh1ZDQCbLtOCL3SZrGNNqJLP2I/pNqzqrvylaaO+GRC1XFjxZ
MGwHK0/xg1uQ8cH7zqs3hgS1padLKeY1Hz5FLsMO58j36/Fz0SMoUoMWWyQGjLcDVnyfxGm01tMv
eS/04kAirtXQ2Lc6LIFWD0BQavv4LtfLD02NcGvsFNIKidf4ZmzA/Dku4ck26PHJpGrYek1IQZFq
LG18qHljO8l1klKflnpQYhqq4n9OFCEP1rXWXWjkxBxQFaOm4xYdNAcCYoS208gfVw61ONd6qyPH
ESjIhNT2wzrFN6Ku19lI6ajsbd3/GLo1ykbeOg5hZkJ5EPkHwHA7Mx9wA9k/oVQIJWci2fD4lyii
aKHS3iv5KpGNbCnXqJHEKZjJGRV/d1A4tTO9TeNN4iFB0+iau9WjBF0oIwDep3SIbVaBitXp2kVd
dB+o04xvVHvor7WWMtGEGrTJbR6MxzrOyw2b9w+jO0BQOjjhdSoN6m0AJzP8p3kTPsWoia5Q+Jb3
aiHPRqm1F50FHWGG6otnDi4am8V427UQnkz6y62u48zKir0eFe2LlSJzV1VfLAVxSDkZ+o2j4CRE
NVTtEZyTt0pY/DESLF7KGkJXrd3dk0Nw6DTnjskCzbXcdLdx3oM6SLU/Y/S0l1GvDADX03de6asz
PS+waXqEDkdprhznkwLW/LNN7HxRCyHr3m+qtYnv/v8zS/8os6SJzM+rrYHIXb3JLH0QKZ/fFo9R
Vj++zi8dv3jMLznmFXkbeFpsR4OEFKrIlxSTrF/BhsmWC9oASDREIuuYYtKNK1CAE4iLKk+KzkgM
HVNMunpFHoiqIFOAMGWFb/1bKabTwkoi8iS/kEBUTNKggk3j7Wbbkau0dl2yQaEUuIucmnRYnW10
rVV2qeT5kRD2XeRUqs+2AfkWWqnEdqvPYyLdxSj/zUPkU+chJS8Q+FortR2B8QIRXQ6xnqGU2d15
zSImLAuUGLn7EhLkUSBGQCIvcP3iVeajOQTR0HVPBf2sQbEiz5L7ymw+ayy/njwC5Wogn+7T66Kw
7xQtQrQlG40NSnNzF0Lpeaw4X+TS+uA42cdwZJLqsPzm4FdilN6aZNjp6bC13X7tROneiCjvTXzr
hrgWrHFqdE/O5ivYfVCA6zSXADTL1X1kQDisFoG1zBtfR7Y1m5dhvIzV3tgr7SyHNGxBORQ0J1L6
px/HbIv7XZCt0rwlP9XcNX0sCk2qTQtgeeFmJGH4cBAHqEDo+sem0xcwW32SLI+ss8Y1G+w9WK3e
jxkc9xHaynBhqU8jumsDCzSKi+o9odct9Iwf6k6GazKvkf5qHApPpT9qo33Ii/SxBg9RJ4tqCDf4
hOVc1dCsETrZUl9+BMxeL+QODnwFLZGG3BoRinnjmTeShZaB0n+SQzjxsgJ3sUtujITLhXhxRoUM
uLi0vctjork5u+05IPt1JG/MMIcEqV/bo2rPlSbak6tEyamD+1pSqdYZAIrhNcK4YRNiiu/gOXwH
n/UHHd01kzZWUYOeRRNAr9ip8kLVoD/0Wi9Cu0W6dSN0mAOj/1om0V7ypRRqoRgt+BHusvvcfJJ7
86bL425b0wlIePf3Qw90dmiRl/pqRygZ5bBh5o37YKBa5HOv4TsmcxS0G0MG7W73BTz4OuIHUhQu
S5inF37sf2y0zl6j6HkT5Wq+y632IbMR2/TJvCqjEa1ai6IOo6pWFTdz1lYRQxnMTBL32sLUiJvD
Mb43syJkgZvneo8PRlW/Ufm3WgtPqGZBBO23KUWN+WeEmgeYjz/pVvR7HiHtGrV6O1Mt5VOUpk8D
us1OesPuamVH1FoXOjU2imk1bIpWeZ19yDrzHn3tTebrkKjmxAs9eQHhVEOGxL0DaXOrprfwioNU
JCk5Wlk/p8rQGB0oErWyYb1FrieLdnXfKXONsOXNy6EyAx0aKy4RcVYKcaIoZUJ3w2d2L9VM6P7Y
9XMDtHAWsZOajXEBRqxIPuY5t0hFUrH2vLky6l8KzWlZhluRivXTRR6nCJBq7+O61deeTGlCIGvf
irZEk4LqBqf0Ny7ws1UpXC9N6LyzCI+Hs5fXpEJB32YWx3a6nQ6NHqEZIp5W4kwY42Wv25+Pb4aw
DqObjCpOQxry+7k0IqiCXCpO9PTeq+YSQhB6LteLXNWRqetqZc3APDyLSroJebhwWGgqOEiVcB53
J0FWGgluBzkvv93aTfAEL1WP+ZAL+EW9caUOsb9OUqRMAtdZ+yFbspmDU77NnazeemN/POu0/G4Y
ImX18tL0ibDEX+kFyfGPzwfiS9PHQA2hD24kcGpnZrZV7QDpQQBLyWiRIgtUVDCm12TxxvSR6ZB6
rrHxZHSG+NLLN6dPBVbEt4JsQH1KV7bTa4eW6qm96YU2CO89pyWAUTK6jTb7UDWGi1p1oD90iUQm
DBn1KHzMbRKI7Pobz9a+dNlHd2yUmVME9nUhUs5K5RbQLPT6Lmnb66aow13XZg/dMECtr/rq2lTS
W3N0s21TFx5VfWmwQVckbdWZ6nsjAnftfRAtHDJBEKVI+UpDV8ToixAxT1ff90P7kARStkzJs83g
kpcW6hjb29IC06t62cfKlro56dS9lOfNsiabt4zJFtSUvDXj515B9dAeCCW64+cSIsTGQAiKMmLc
RFDzFLPUt1lUIQApo0sDzJuAlbWWUo2E1ZB91XsNJkYDJBPir/bHwHHn8DNG6zqQzGUu2clGQgC5
GJrnFB/u3pTd7E6FlUKzW4oF6+ZhTJtgO2bpXeP2ANL6Ovvd7FEQGPz7JPTdlVSZ5ZKoULisLPlz
iwD3deSR0YGFaOtWCtnfb02OJoDqvy8ZXasuYROfDUW1VdIhXAxpQ/WRVxMcoF5tjiVB2S/xNnpf
+JA5ujtdTKzQYGL5ZUVt2fTcJlyntc6GrBHA77YK0u10GAP3XdtaHfFXFOD7QLaAbtTs4Za2DsQq
bw2XKQImf2ZZrbKJw63ZI+Y7j2wt3Y5NYC6M3olJ/vXZdjpQeJdtQ0cMxpfnQy5TNU75HAUo6jhX
wdNvp0ONAW7zLSO03JrVUGx7mPZNSUrJ+efF1ov8Ylv+OJtee3lqjfkniYDZUrZoQ0vTfDukrO4C
rLIM8BXWSiwo/SVFnU/vsiUL54GKUCd4Sm2cmwpg4HQINuyLi+10gN/RHufTKdivfIvM+e+miWoF
afRia+AVqGxyNkrh1dtRHAJF48b8eKr4XTJ3PQuIq222BMmkptoeTn3FKbfTc6lD6yyM8iew3Agq
myh9hvQnI5JuAP0TkzYeIA3vRvbOvlVss6GzZ06IrM90X8dEGEdf3GJwF6SCTGc13WU/HBf0cL5u
h/F4g6e73EgFtlYcprPptXiIno1BzpYOeYpt1inHwzQQXp5OZ2PRoOIDw+PhvkMolGJ/OID4TFFl
5EAOBu8FdQBvlZjFx+ne68oYHIcBBbycelL12U0rqmotOUfS42vlkWuE/ktfELdCBHLqR9FlozjU
lhYtm5RU5fR0Okz97YWVco1QwRpNjHL7ckDg+PXT6Y3ptdH8UmSoiNh1J5h6RZ9Ow206Y5cK7t61
berzGG8vh5cx+DIQLWA6MhPrupVk9G692H4XpTD22cLcTYcYaOyWIAK0v9PzLkD8Kg6K566qSYJM
9+4wR+XMF6QsTFdwOpg2qMJfbpzlQU+Gy/J9pr7cQ2qO8eCtZj3dm3aas4eZezg3wvzJCtVqOd2Y
l1s03bGT16zUIdVBBEMAtLPtNHvNIM+25nTvpufTO4LFaln48icllr9P3rKiB6bnVQgj+CxorWSD
24eKBpR3wMyZMtNU8tGqOJy9vEb92bVVqfp172XltkIcNWrSuWGBZa2UDorOUsIciPcOHxCvUV4J
rQ9x34UjYw9lya+21o+zk9ekkhSNhO8+Q3tiFGtjHaysmGhE748onVJppU6Gg1DNdjpLHV9ZAoH+
Y7qFijAoL3c0Qbb7eEfzIDXXFTp60xScpmRW+T40tZ6CpTQie9lErbcuQaIfb+F463RFeLC5VErC
IzaG7nyakqYgX1Oq2CfmyAw1kw6Xb7rvuaa8T0PY/acbDXWOCXZbzNbp4CKhEM3KwmXwNhE7EDEh
Ye7n29OdfvW8sk1poceUpQ8pPF3wJYk7LA65uOvy9GLS1mRXayHN9t08Gw7+x/R0OpsOk92eXnMz
AqKgE9Yv5jJ2x5xOEpbzcEr7X1LH84GRQcLkiEUmEabGHKIsWdvTJfRaLy5seg8IwbicPtEr+Efr
6XR6Cz/s+N3pqQcjL2khU0IxOvf9r24dJdeeuKRW4ZKms5fDr15LJQkr+vIZLxFd86smgJ2ly2T0
/5yaiafvuZ68MwwtuH71tV999+Q1gnPmYqwg9w3Eb53eBcNAGQFp4+lZ1lMNVAGfU0qClZ1YjqgO
Kbbo/BwPbcVq9fJaF4rJpsrSSi5V67rv4l0iNYiFmuJeTF8DsMHp9JXpy9OLJ81MT199h7qzpRFq
+1RcPHj+3xVftZfTpw7NHT7b5n3GHac3FK2Nrqf3pwMlTsX28C4FUDM5YaBIeo6ZAEKPu6vIMrF8
v+g2KL8MyxYFEGQzlKjempJVbQMf9Bk51OtRzFFFHPppcc+1EKtTwwaGknUmfAMpxGoDpMR0+yY/
xnOTz6WsG0tXzAjY/lxIDrs98HBh4FRol5OAJPQguYgTiSlX/zhMT+3J8k4vhk5CiYAoHwvEans4
TGZ7Os1rjSEE9+t74OpI3GvNt0TPyyW/m3kjDpZYFqan+rQihOlHqlOSGZgixPmE5UGlKKXb3O10
LdNL0wVNBy8E6UHV8HXtGH1OHS8Lly+8hEAsjbaT++SEWAI94VtILAxs9cQaKIcxQkU9yBqfFCa+
gvBSBrGmTmdVnaCvyUAUBtSI5S9GN+qIVBkYYnGYzhQD3ERQNetamF50IliQxVlp6vNSccd1I4xz
IEw7KUKGoCIs9vS802OCSiqcW7Uhw9Mj3Cu4uvNtoho6VtL9XIO8HOcUv7IiCnNzOJMNEggSmsHa
qCxDcZ12URFtFWcFF7YKx+YmLICYLtUbV6yz04VPB1NwUpFDQ7VNOBVJKnPdsnAoMvbyMuVhQt63
cZNFWLGN63xp5RMBvKZew5OXhpiNg+TdFUbWr6aB4yhJujXGFHs6nbq1yoKsu/uC9MlmhMtgKxPP
GubTaSMW6lSVh+u0CdeaWNQ74YRNZ9wj1oWXF+XWlxZNiVhuJC7i5ZDYoXU9VhbyWN9fN8QIqqnv
mteVS4hEN8pVL0nvp9Za4VJMZy8HT4zUWql+bxLPXk4NAQxg7ZpOzT6h46lkmWtla6xrnc3Yzm29
Zu0j5W4IH3w6FNNQM3yC/nEPj6LEDZ7ekDKNzQGUYq64NdNoI03RxLPpuZHqnPq1BpI01x7VVt2l
CTQkyNIx+KZDQIxQRjfI+5NgX7FUCXPStOqAWCuCTZGn/dbxun4LUBYSv5fniYckeZTbiDZG3RbC
lW6b2S0Ka0rhB2hsi1cD1AGWtpE+pSlMjC4UDFvP5TA9/em1sATbgRpv0u1bNc3eFW3S3TZuqUNl
ssSvIVDUBjMn0oWQKJoOwI8+tPaI/KbsWitfNU3wRxk1WWniLvMxgdwAvOiylO3xTknuB5k0g+7k
izgvPuTVaO/CPnsYddddVwHJsFozv6jKAMMI2ekyG+W7plGyfYygmgt2Pu/Dm2aQtV2vIM4WQuui
ev6yU6hKDIDvxLZ25xDNRUkJGA7sykBIW+s+7AsRham1GeQx2y4iUNmHrQuzzPgeRT40ACqr3uVd
u281csug4vEWOijIPbkXbNQ3jcX2Y6jCYm1aPkxMpPMR6qgQ2qri29QFzieRyrjWB0a0WZjNpm4a
4JFBgjKyYdx61rgPwToRCh5+70A5zjurG+ap1WkzRYJ/QDVkZVOrHbVmUbErQ63YTWdNVDxXWtKu
DNL2e9J9wslNEGSXehSkiXPOx1yhPLApKUwzkPqDJdiYS66rz41YD27jGByHwm58lQBwjWHgkzUd
Sn6IUddpWd6OrfUOc9ZBuhHYq0GNqY63HDTQU7m79uIueRchOuJDwEEYxKvQgJeRLbX6FbjqZg9I
R563FAcsgGSFcyCG2UKy7RstLdOVVSjJDMTBRg/nMaHC90YuPcSQEF7bVrBUagKpidY8GUG2g6+u
WxJqvW7isRL4ATTuaz9ZaL2zREnsW6bMqBtT5vbYQfjjag+GQK65eUClkzF87GWVxH2Y1rO+QdA5
90f0FJvmj0zvS6oQSbeXRNaHUP5qVgRx0/Zb7rnKLEc+bQkHywgydK6ZzU1a6cDBtE5dlZpMJDgO
7wuTwhKt8GtoaoEppkYvv690FssujYFopeoiGapiZbNSzKMCuaraA4XsGKCOM3h3isG4NoBc6pKK
VLnhUYYoD9oqSrJx7w0eHJ24/ivgIt0mH9UBIUwPbaHgWxuvaxTMNVzYPWVjz7ICiQKsQ8pcVigH
qfx8VllJdqNpUkioiT+cG0K5aVCQrpRyRICgVSIYjSRE3ZDMCOziuTaEv6lRTE6xBYhLllrKLljs
VQot+hqMktqDl4GTAnpkqO4MB3w3OgtIgCpLrajIpDJAAdbY78h67xzJBLFs12s5zpNNFBVfc0ja
55mi1YspJfX/TF3YqxKynwrDfpRKidTbVFnyQITupLTsH33oe4Ls1w0ds3p/U2mmAlwADvmm0mz6
UVOd21+1ET/ym5tvFKPp8hWExpTpy8cHoKM4S73j2+RZrqj4sh2CFQjv8DgkIF910r/qhr++wp+r
8H5u56+u4JAwFfV24MgFaPSsXtCUK92EB8yGI3J6nPSC41xplFPTCxBe/t/shaesgbyQGkYvyNLX
Kd6J/fyf9MFJCy8jQXOuqL43TDbmh2sk6/p6JNAHQAfgWac2dXqQG+YPXtBI4OaJYoN/0gsn1Zsv
vaDaV4DvDAWkw9vLt0WSm6y3ShdMj8PMu6DLByUtMuVnXT7mgKoM6kUhp5ke9OfrQWDpV6ZFrl8+
jgEHFMBlDQKwk9y5szpBs67YomEUAVpPjxNrAPnnlakgtwHx02EqXFonQCmo86PP6gXduoJoVbMw
r78cCooqXyFwIgTRLnEqmGdfv3rlCGZl4pcnc8C4ohZBBvJynASHSXdBlgAODfkUKPQfOAaKSq25
Ybws/K8tge1c8WdMRhoTbnpc2iRAx1IoCZ83CSjFp7DCQWjhcJF065teMK7IwToWOieH9y9uUXQQ
BDqzEzRBIQCDD+pCh4s8nRAWnoEJJ511HAoHd+yCJgQ8fea5q4KuXBkAXTTLMn9pD/GPbGjR6aKj
L31xvQCYTkgznjUhNPmKYnmqskSN0euZ4ChsJNDogBPpMEguzjNQLdM8/KgDhcmPrde/s11SsP3U
rwLXOTxO7IHFIBH17SYAyulxeUujDhHImYMAL1GnZIpqFQjRxONkLOArs11kaVC/u4nTH7wgg4Dz
IhTvzpsK6hVQWWH2fm0WbQ2cLQwuQtbley/xBy+oF6gUPN9N0nCTYG4wNfM4Jd7ahYObyMZa0NVc
1uUr3L5zpwJ7BVYFDV6eE0tgG1fUC1sQXRz75fLsIfqI5y4HQL/ZCAEjN1ntXi8HGEJo6LAMqBlN
j4M/ekmDH/6Bc6MFmn4l1DksRT/6BCeGEADzlUIFM2RiFzf6hVrjudevm1csAooQYjqYOK7y9Shw
9CsFxijCMoe/dEG3X4NX4ezLp1oCp5h/J/fdYmkQZPCIQh1G/8X5ghosYedujogYaqpmceuPc/xk
X4BMi4gWoTJrXty2CNXPs51BYftRNYAo8BghOR0F9hX0LJCfqi9R5QtbAZ3zQ+f6laCwVm0U8qbH
rwaBcIcpJppsxMUZQgXihLPXQf1Kg4YDhvRfxwkUhcCp4SD8rF+cJYQyVjnclP98X6QZVwZ5bssg
GPKrUWARLYI3EBqP40Jxcb0AobUQOjtvR2BcQQ7sODiDh1449QnFcqkRWxacc+Jxcb1ASM8+d1Vk
WRDRMMGsd3y8dQpsE8+YcWA6+IficXmesYJy8ZljgfC5cH5RLPn14oDkDNtH1g90OS5tY4Tq29mu
IUFDML7wjuq/ziQ55NOoIhUB5MMouTgXgXLWsz0kIqcOdB5Y/cNQP/GPoQa6QqDGphsubQywnIvE
x1n2kN0hfLSmASft4fJPHCRHI+WMpC5Clof3L24M4LsJfrqzekGsjVRU0w+HixTk5282SbiR7BFl
2SKNMD0ubSwQMXTOHgvalWkTbiIs+MuxICKnhNZxpy91bdSgiz03ZqjjBrIlZPPxfXF8OxbIqhFM
AoCAwu30uDi7wFjQzvaT2DgaJpIa5Kamx8mMoPAfbxmHEiDG9/cva+Okkv49d0aItJqIHRonSBPL
JHrOvhLFwYM5uLgxADv/2RsG0EQUAANgO8YOTjvBAJGFvqoQeZ0eFxdBwUk6+u9nbJtIlKh0w48c
+kkvYA7YNjPY0ICZHhe3QLJmHSK7/3kniMSqhVAj3vLhIk+sAcE0SyPPohz3Z5cURITh9FwzgJPE
ACcap7xEyl+7B+SUwdnATEXvHKbCpbkH0LSoZ9sDG3gdlDMCaDo9TgaBw3bCBn/I4nPohEO3X9JY
IJ5+djaJZBoEzAQMj5umE4fZFmhd8olEVg+9cHH2gN99tr/MfCdTr+IiHYbCaSeYRFnYW6tAUS9z
QqDBdDb+Cu+APjAAHv2L7LIMBhF0HlxJP3rpwnwkuuFsfxkQIshsRvwxkXKyQHLt+Aki/nyxSAPH
ONs2AkITqCLtX6wQIpQC85YQKzoMhYvzlUgC6ufaRgjISFoRMnu1ArxeJ03nSmUlQmPi6Db/G2G1
f7CM/KjqmPtB/G0q+gieq1eKQn/7ge8FET83cCx0ENUMAsf/5oOiBuTQ9KHkQTz/nzfw9QlR8urN
7wiT6e8cv368wJ//9Ju/9f2qvr+4Dp7Lx/IJDY6pxuX4Mw8qRv8nfvz6mDy+rkE42P6XX/KTSNKP
MMrfNFxFJ+2KwXN2u2UAIc3bhqf01/kNR49p9Vh9/4mTCNQ0689tef4YB39mZRq8+dUHhPvZbWdx
Vj5+y17/6kPE8/yW0/T5qQ6emvpN49NO4dzGF88x8lnl8+uWD9vRs1s+ann9lv352xzO2OTr224/
AGnP/Ssrej349uZ+HstWzm0ZibTSe/uTjyi3c1v+14Jlk1n4ZZXaP5rqm2+P/psBeEzFnvuDBf9K
mgVvZ+QBE3920+m34PHEihxyZme3nHVvh8UhAH9us7ufbdNhu3Z2wzTQPEXD65l4RNSd2zQE90H1
Uzcf0Mvntn3zGKRvrMfRNzm/3XKIH9Nvr7vjGCU8v+mqenyCaO0ZVrK37U8IvrPbD55gH398W094
KJ44v2nWguqEjvaIPDu/7aoK+A+B45tOOcTl/hutI3d+2rTIi57ddJbWJzYESl2RcT635dvnr+Xj
ifd0rH04v+n28e26dcwEnN9w99v6MckrP3i7rB+zTv+N9rfPZfX8xlIdiyX/G43fPPfB05tljMYF
tPS/0fiXrIy+tzTtDzT2ON9f+M9X3luhG/rb/BFNpeDtanZEA53926c/8DMVtdCnZmN2bvPv/OBt
jx+qGs5uNorxSN7uao4p4LObLp+905LtCX1/bsN3z2laDXH7eLJNOLIDnNv8vZ99e/5tU/20th2q
ac5t/kBZ/quBKEjL/wvbvsMf+HkgiubJXJz7+x/o/eeqen7jUhyxZOe33b/dVR6pDs5t92P96H+/
8olB4YAFPrfZT89lwsr2puUDyPrslgN2NifD+wjgPbfp3x9Zd1Kvfjs1j/XTZzf+XNW/ffrVjz8E
iM9uP6ieMhQl3nhuR5jC2W0PGQLX3pu7ech2/XXLv4o0/Sh6+jn+9J0H5FdfextcE594ip8fy//5
XwAAAP//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white">
                <a:lumMod val="95000"/>
              </a:prstClr>
            </a:solidFill>
            <a:latin typeface="Tw Cen MT" panose="020B0602020104020603"/>
          </a:endParaRPr>
        </a:p>
      </cx:txPr>
    </cx:legend>
  </cx:chart>
  <cx:spPr>
    <a:solidFill>
      <a:schemeClr val="tx2">
        <a:lumMod val="40000"/>
        <a:lumOff val="60000"/>
      </a:schemeClr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900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9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spc="0" normalizeH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855C-EEF9-C531-A7FA-7E865A3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E-COMMERCE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88DC-E9AE-23A4-E74E-0538BC8C2B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/>
              <a:t>This project is about sales of an USA based  company.</a:t>
            </a:r>
          </a:p>
          <a:p>
            <a:pPr marL="514350" indent="-514350">
              <a:buAutoNum type="arabicPeriod"/>
            </a:pPr>
            <a:r>
              <a:rPr lang="en-IN" dirty="0"/>
              <a:t>The complete dataset has 22 columns and 99995 rows.</a:t>
            </a:r>
          </a:p>
          <a:p>
            <a:pPr marL="514350" indent="-514350">
              <a:buAutoNum type="arabicPeriod"/>
            </a:pPr>
            <a:r>
              <a:rPr lang="en-IN" dirty="0"/>
              <a:t>The fields or columns dataset has are follows:</a:t>
            </a:r>
          </a:p>
          <a:p>
            <a:pPr marL="514350" indent="-514350">
              <a:buAutoNum type="arabicPeriod"/>
            </a:pPr>
            <a:r>
              <a:rPr lang="en-IN" dirty="0"/>
              <a:t>Row id, Order ID, Year, Order Date, Ship Date, Ship Mode, Customer ID, Customer Name, Segment, Country, City, State, postal_ code, Region, Product-id, Category, Sub-category,  Product Name, sales, Quantity, Discount and profit respectively</a:t>
            </a:r>
          </a:p>
          <a:p>
            <a:r>
              <a:rPr lang="en-IN" dirty="0"/>
              <a:t>DATA SOURCE LINK - https://github.com/satg01/E-commerce/blob/main/E-commerce%20sales%20dataset.csv</a:t>
            </a:r>
          </a:p>
        </p:txBody>
      </p:sp>
    </p:spTree>
    <p:extLst>
      <p:ext uri="{BB962C8B-B14F-4D97-AF65-F5344CB8AC3E}">
        <p14:creationId xmlns:p14="http://schemas.microsoft.com/office/powerpoint/2010/main" val="366141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51A3-FC47-4C2B-5CBB-BEBAD7EB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4745"/>
            <a:ext cx="10364451" cy="722529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 which category company have higher sale?</a:t>
            </a:r>
            <a:br>
              <a:rPr lang="en-IN" sz="3600" dirty="0"/>
            </a:b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7AA412-681F-4005-A985-F351461B9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081127"/>
              </p:ext>
            </p:extLst>
          </p:nvPr>
        </p:nvGraphicFramePr>
        <p:xfrm>
          <a:off x="1520890" y="989045"/>
          <a:ext cx="8842310" cy="481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5D6EDF-73FF-D418-CED4-AB19A5D39FBD}"/>
              </a:ext>
            </a:extLst>
          </p:cNvPr>
          <p:cNvSpPr txBox="1"/>
          <p:nvPr/>
        </p:nvSpPr>
        <p:spPr>
          <a:xfrm>
            <a:off x="1371600" y="598092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Company has made highest sale in technology ,$836154 which is 37% of total sale</a:t>
            </a:r>
          </a:p>
        </p:txBody>
      </p:sp>
    </p:spTree>
    <p:extLst>
      <p:ext uri="{BB962C8B-B14F-4D97-AF65-F5344CB8AC3E}">
        <p14:creationId xmlns:p14="http://schemas.microsoft.com/office/powerpoint/2010/main" val="210312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B3C6-52D7-A9E3-4740-46A1D957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362558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What are the  cities with higher no. of sales.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FBC582-BBFB-EF14-065D-01EC2CA37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46962"/>
              </p:ext>
            </p:extLst>
          </p:nvPr>
        </p:nvGraphicFramePr>
        <p:xfrm>
          <a:off x="2800349" y="1066800"/>
          <a:ext cx="7496175" cy="564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62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DC2C-C7CB-79D7-66CA-50549AA4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What are the states with Higher SALE name?</a:t>
            </a:r>
            <a:endParaRPr lang="en-IN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6134B6F-81B3-E15D-87E9-CF304A4A28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2112702"/>
                  </p:ext>
                </p:extLst>
              </p:nvPr>
            </p:nvGraphicFramePr>
            <p:xfrm>
              <a:off x="1427747" y="1572127"/>
              <a:ext cx="9497427" cy="43714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6134B6F-81B3-E15D-87E9-CF304A4A28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747" y="1572127"/>
                <a:ext cx="9497427" cy="437147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ABC61B5-F00F-C371-7432-6F0F1669F4C3}"/>
              </a:ext>
            </a:extLst>
          </p:cNvPr>
          <p:cNvSpPr txBox="1"/>
          <p:nvPr/>
        </p:nvSpPr>
        <p:spPr>
          <a:xfrm>
            <a:off x="2886576" y="5962649"/>
            <a:ext cx="770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STATE WITH HIGHER NUMBER OF SALES ARE CALIFORNIA $457687, NEWYORK $310876 , TEXAS $170188 ,WASHINGTON $138641 AND PENNSYLVANIA $ 116512 RESPECTIVELY</a:t>
            </a:r>
          </a:p>
        </p:txBody>
      </p:sp>
    </p:spTree>
    <p:extLst>
      <p:ext uri="{BB962C8B-B14F-4D97-AF65-F5344CB8AC3E}">
        <p14:creationId xmlns:p14="http://schemas.microsoft.com/office/powerpoint/2010/main" val="1698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0009-50D2-E1FF-CB98-7D3ECE51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38539"/>
            <a:ext cx="11278226" cy="78377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WHAT’S </a:t>
            </a:r>
            <a:r>
              <a:rPr lang="en-IN" dirty="0"/>
              <a:t>THE </a:t>
            </a:r>
            <a:r>
              <a:rPr lang="en-IN" sz="3600" dirty="0"/>
              <a:t>No. of quantities WERE sold FROM  2011-2014 yearly?</a:t>
            </a:r>
            <a:br>
              <a:rPr lang="en-IN" sz="3600" dirty="0"/>
            </a:b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9767A6-56C2-0E0B-A936-59B94F6C7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408620"/>
              </p:ext>
            </p:extLst>
          </p:nvPr>
        </p:nvGraphicFramePr>
        <p:xfrm>
          <a:off x="1045029" y="1119673"/>
          <a:ext cx="10161035" cy="4422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EF7A79-0CFA-627B-D8CE-3FE629C503BA}"/>
              </a:ext>
            </a:extLst>
          </p:cNvPr>
          <p:cNvSpPr txBox="1"/>
          <p:nvPr/>
        </p:nvSpPr>
        <p:spPr>
          <a:xfrm>
            <a:off x="1509802" y="5670627"/>
            <a:ext cx="8288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NUMBER OF QUANTITIES WERE SOLD FROM  2011 # 7581,</a:t>
            </a:r>
          </a:p>
          <a:p>
            <a:pPr marL="342900" indent="-342900">
              <a:buAutoNum type="arabicPlain" startAt="2012"/>
            </a:pPr>
            <a:r>
              <a:rPr lang="en-IN" sz="1400" dirty="0"/>
              <a:t> #7479</a:t>
            </a:r>
          </a:p>
          <a:p>
            <a:pPr marL="342900" indent="-342900">
              <a:buAutoNum type="arabicPlain" startAt="2012"/>
            </a:pPr>
            <a:r>
              <a:rPr lang="en-IN" sz="1400" dirty="0"/>
              <a:t> #9810</a:t>
            </a:r>
          </a:p>
          <a:p>
            <a:pPr marL="342900" indent="-342900">
              <a:buAutoNum type="arabicPlain" startAt="2012"/>
            </a:pPr>
            <a:r>
              <a:rPr lang="en-IN" sz="1400" dirty="0"/>
              <a:t>  #12503 RESPECTIVELY </a:t>
            </a:r>
          </a:p>
        </p:txBody>
      </p:sp>
    </p:spTree>
    <p:extLst>
      <p:ext uri="{BB962C8B-B14F-4D97-AF65-F5344CB8AC3E}">
        <p14:creationId xmlns:p14="http://schemas.microsoft.com/office/powerpoint/2010/main" val="88120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CDA-C81F-72D9-9596-2328B145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SALE WERE MADE IN REGIONS?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015162-73DD-4AD1-ADA8-B3D48F8CA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141896"/>
              </p:ext>
            </p:extLst>
          </p:nvPr>
        </p:nvGraphicFramePr>
        <p:xfrm>
          <a:off x="1688841" y="1734093"/>
          <a:ext cx="9402772" cy="420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45F8EF-1683-C508-C53F-181EC0FA10E8}"/>
              </a:ext>
            </a:extLst>
          </p:cNvPr>
          <p:cNvSpPr txBox="1"/>
          <p:nvPr/>
        </p:nvSpPr>
        <p:spPr>
          <a:xfrm>
            <a:off x="1688841" y="6130212"/>
            <a:ext cx="933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HERE THE HIGHER SALE WERE MADE IN WEST REGION AND THAT IS $725457, EAST $678781 , CENTRAL $501239 AND SOUTH $391721 .</a:t>
            </a:r>
          </a:p>
        </p:txBody>
      </p:sp>
    </p:spTree>
    <p:extLst>
      <p:ext uri="{BB962C8B-B14F-4D97-AF65-F5344CB8AC3E}">
        <p14:creationId xmlns:p14="http://schemas.microsoft.com/office/powerpoint/2010/main" val="338613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6256-CFBA-A44B-6CF9-689FC0B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43" y="109737"/>
            <a:ext cx="10364451" cy="72778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THE SALES AND PROFIT IN DIFFERENT SEGMENT?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C5BB56-3A1B-0727-58B4-535893A8F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086548"/>
              </p:ext>
            </p:extLst>
          </p:nvPr>
        </p:nvGraphicFramePr>
        <p:xfrm>
          <a:off x="1362269" y="1026367"/>
          <a:ext cx="9461241" cy="441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B5B6C-839D-8BBE-30D7-2CB9988861B4}"/>
              </a:ext>
            </a:extLst>
          </p:cNvPr>
          <p:cNvSpPr txBox="1"/>
          <p:nvPr/>
        </p:nvSpPr>
        <p:spPr>
          <a:xfrm>
            <a:off x="2071396" y="5789844"/>
            <a:ext cx="818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CONSUMER- SALES : </a:t>
            </a:r>
            <a:r>
              <a:rPr lang="en-IN" dirty="0">
                <a:solidFill>
                  <a:srgbClr val="FF0000"/>
                </a:solidFill>
              </a:rPr>
              <a:t>$1161401 </a:t>
            </a:r>
            <a:r>
              <a:rPr lang="en-IN" dirty="0"/>
              <a:t>, PROFIT : </a:t>
            </a:r>
            <a:r>
              <a:rPr lang="en-IN" dirty="0">
                <a:solidFill>
                  <a:srgbClr val="FF0000"/>
                </a:solidFill>
              </a:rPr>
              <a:t>$114119</a:t>
            </a:r>
          </a:p>
          <a:p>
            <a:r>
              <a:rPr lang="en-IN" dirty="0"/>
              <a:t> CORPORATE -SALE: </a:t>
            </a:r>
            <a:r>
              <a:rPr lang="en-IN" dirty="0">
                <a:solidFill>
                  <a:srgbClr val="FF0000"/>
                </a:solidFill>
              </a:rPr>
              <a:t>$706146</a:t>
            </a:r>
            <a:r>
              <a:rPr lang="en-IN" dirty="0"/>
              <a:t>, PROFIT : </a:t>
            </a:r>
            <a:r>
              <a:rPr lang="en-IN" dirty="0">
                <a:solidFill>
                  <a:srgbClr val="FF0000"/>
                </a:solidFill>
              </a:rPr>
              <a:t>$91979</a:t>
            </a:r>
            <a:endParaRPr lang="en-IN" dirty="0"/>
          </a:p>
          <a:p>
            <a:r>
              <a:rPr lang="en-IN" dirty="0"/>
              <a:t> HOME OFFICE  - SALES : </a:t>
            </a:r>
            <a:r>
              <a:rPr lang="en-IN" dirty="0">
                <a:solidFill>
                  <a:srgbClr val="FF0000"/>
                </a:solidFill>
              </a:rPr>
              <a:t>$429653 </a:t>
            </a:r>
            <a:r>
              <a:rPr lang="en-IN" dirty="0"/>
              <a:t>, PROFIT : </a:t>
            </a:r>
            <a:r>
              <a:rPr lang="en-IN" dirty="0">
                <a:solidFill>
                  <a:srgbClr val="FF0000"/>
                </a:solidFill>
              </a:rPr>
              <a:t>$429653</a:t>
            </a:r>
          </a:p>
        </p:txBody>
      </p:sp>
    </p:spTree>
    <p:extLst>
      <p:ext uri="{BB962C8B-B14F-4D97-AF65-F5344CB8AC3E}">
        <p14:creationId xmlns:p14="http://schemas.microsoft.com/office/powerpoint/2010/main" val="103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1079-B3E7-6E40-C2EB-30C38CA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8528805" cy="566470"/>
          </a:xfrm>
        </p:spPr>
        <p:txBody>
          <a:bodyPr>
            <a:normAutofit fontScale="90000"/>
          </a:bodyPr>
          <a:lstStyle/>
          <a:p>
            <a:r>
              <a:rPr lang="en-IN" dirty="0"/>
              <a:t>PROFIT MARGIN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BC92B4-0B2C-37AD-ED94-51491E8C6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818508"/>
              </p:ext>
            </p:extLst>
          </p:nvPr>
        </p:nvGraphicFramePr>
        <p:xfrm>
          <a:off x="1169436" y="1306286"/>
          <a:ext cx="9853127" cy="473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471D40-908C-A2B1-B959-CD298E40B10F}"/>
              </a:ext>
            </a:extLst>
          </p:cNvPr>
          <p:cNvSpPr txBox="1"/>
          <p:nvPr/>
        </p:nvSpPr>
        <p:spPr>
          <a:xfrm>
            <a:off x="1693033" y="6036906"/>
            <a:ext cx="735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company made higher profit margin in 2013 13.43% and lowest on 10.23%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18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BC1C-2D93-2896-6746-5CBB0B69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88" y="403913"/>
            <a:ext cx="10364451" cy="46383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06C2-AE23-3D33-6771-9F91694AAE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953" y="998377"/>
            <a:ext cx="10364451" cy="5691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the given dataset after creating various sales chart now its  clear that The highest selling was of  technology category , which is 37% of total sale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technology the most selling products is  phone , while in furniture category highest selling products of chairs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So the highest selling ordered was on 2014 and that is 3319 orders.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highest selling  were made on November 2014 , $84,924  and lowest on February 2011, $13130.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Company has  made higher profit from technology category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higher number of sales were made from consumer segment while home-office  has made lowest sale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company has made highest profit from consumer segment.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company made higher profit margin in 2013 13.43% and lowest on 10.23%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higher sales States are  California and Texas while the cities are New York and Los Angeles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higher number of the quantities were sold in 2014.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In Regions higher sales and profit made from west and east respectively</a:t>
            </a:r>
          </a:p>
        </p:txBody>
      </p:sp>
    </p:spTree>
    <p:extLst>
      <p:ext uri="{BB962C8B-B14F-4D97-AF65-F5344CB8AC3E}">
        <p14:creationId xmlns:p14="http://schemas.microsoft.com/office/powerpoint/2010/main" val="299486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DECB-53D5-4213-5A2F-3488CDEA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12" y="179978"/>
            <a:ext cx="10364451" cy="809067"/>
          </a:xfrm>
        </p:spPr>
        <p:txBody>
          <a:bodyPr/>
          <a:lstStyle/>
          <a:p>
            <a:r>
              <a:rPr lang="en-IN" dirty="0"/>
              <a:t>INTERACTIVE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DFB6F-431E-D194-1620-7BAC9949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003"/>
            <a:ext cx="13553730" cy="60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7202-AE25-301F-8962-135ED60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5" y="513184"/>
            <a:ext cx="10139891" cy="326570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SCREENSHOT  HOME OFFICE SEGMENT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B5AACB-0079-7A45-D5A1-32780241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666"/>
            <a:ext cx="12192000" cy="58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4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1004-C3EB-82A3-587A-DB0E58A4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9067"/>
          </a:xfrm>
        </p:spPr>
        <p:txBody>
          <a:bodyPr/>
          <a:lstStyle/>
          <a:p>
            <a:pPr algn="l"/>
            <a:r>
              <a:rPr lang="en-IN" dirty="0"/>
              <a:t>QUESTION BASED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9D20-9875-D480-C9B8-8069BB9C4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6505"/>
            <a:ext cx="10620500" cy="500513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month Sales and profit were high in 2011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month Sales and profit were high in 2012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month Sales and profit were high in 2013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month Sales and profit were high in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category company have higher profit?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In which category company have higher sale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What are the  cities with higher no. of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What are the states with Higher NUMBER OF SALES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No of quantities sold in 2011-2014 yearly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Sales in different region?</a:t>
            </a:r>
          </a:p>
          <a:p>
            <a:pPr marL="0" indent="0">
              <a:buNone/>
            </a:pPr>
            <a:endParaRPr lang="en-IN" sz="9600" dirty="0"/>
          </a:p>
          <a:p>
            <a:pPr>
              <a:buFont typeface="Wingdings" panose="05000000000000000000" pitchFamily="2" charset="2"/>
              <a:buChar char="Ø"/>
            </a:pPr>
            <a:endParaRPr lang="en-IN" sz="9600" dirty="0"/>
          </a:p>
          <a:p>
            <a:pPr>
              <a:buFont typeface="Wingdings" panose="05000000000000000000" pitchFamily="2" charset="2"/>
              <a:buChar char="Ø"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900" dirty="0"/>
          </a:p>
          <a:p>
            <a:pPr>
              <a:buFont typeface="Wingdings" panose="05000000000000000000" pitchFamily="2" charset="2"/>
              <a:buChar char="Ø"/>
            </a:pPr>
            <a:endParaRPr lang="en-IN" sz="2900" dirty="0"/>
          </a:p>
          <a:p>
            <a:pPr>
              <a:buFont typeface="Wingdings" panose="05000000000000000000" pitchFamily="2" charset="2"/>
              <a:buChar char="Ø"/>
            </a:pPr>
            <a:endParaRPr lang="en-IN" sz="2900" dirty="0"/>
          </a:p>
          <a:p>
            <a:pPr>
              <a:buFont typeface="Wingdings" panose="05000000000000000000" pitchFamily="2" charset="2"/>
              <a:buChar char="Ø"/>
            </a:pPr>
            <a:endParaRPr lang="en-IN" sz="2900" dirty="0"/>
          </a:p>
          <a:p>
            <a:r>
              <a:rPr lang="en-IN" sz="2900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9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4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4C37-AD4D-27E0-D3EC-4D9408A9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6" y="1"/>
            <a:ext cx="10908602" cy="447868"/>
          </a:xfrm>
        </p:spPr>
        <p:txBody>
          <a:bodyPr>
            <a:normAutofit fontScale="90000"/>
          </a:bodyPr>
          <a:lstStyle/>
          <a:p>
            <a:r>
              <a:rPr lang="en-IN" dirty="0"/>
              <a:t>In which month sales and profit were high ON 2011?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EECD7-6285-DBCD-ED29-90D4E72BC07B}"/>
              </a:ext>
            </a:extLst>
          </p:cNvPr>
          <p:cNvSpPr txBox="1"/>
          <p:nvPr/>
        </p:nvSpPr>
        <p:spPr>
          <a:xfrm>
            <a:off x="1055311" y="5380670"/>
            <a:ext cx="10266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Highest &amp; lowest Sales and Profit in 2011’</a:t>
            </a:r>
          </a:p>
          <a:p>
            <a:r>
              <a:rPr lang="en-IN" dirty="0"/>
              <a:t>Sales  highest- $67350 ,Month December</a:t>
            </a:r>
          </a:p>
          <a:p>
            <a:r>
              <a:rPr lang="en-IN" dirty="0"/>
              <a:t>Sales lowest – $13130 February</a:t>
            </a:r>
          </a:p>
          <a:p>
            <a:r>
              <a:rPr lang="en-IN" dirty="0"/>
              <a:t>Profit  highest $10227 ,Month September</a:t>
            </a:r>
          </a:p>
          <a:p>
            <a:r>
              <a:rPr lang="en-IN" dirty="0"/>
              <a:t>Loss -$336 month July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E455B3-6AFF-4130-906D-2AE1EA5F6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912410"/>
              </p:ext>
            </p:extLst>
          </p:nvPr>
        </p:nvGraphicFramePr>
        <p:xfrm>
          <a:off x="569167" y="447869"/>
          <a:ext cx="11455699" cy="493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2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4C37-AD4D-27E0-D3EC-4D9408A9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5" y="0"/>
            <a:ext cx="10863094" cy="531845"/>
          </a:xfrm>
        </p:spPr>
        <p:txBody>
          <a:bodyPr>
            <a:normAutofit fontScale="90000"/>
          </a:bodyPr>
          <a:lstStyle/>
          <a:p>
            <a:r>
              <a:rPr lang="en-IN" dirty="0"/>
              <a:t>In which month sales and profit were  high On 2012?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EECD7-6285-DBCD-ED29-90D4E72BC07B}"/>
              </a:ext>
            </a:extLst>
          </p:cNvPr>
          <p:cNvSpPr txBox="1"/>
          <p:nvPr/>
        </p:nvSpPr>
        <p:spPr>
          <a:xfrm>
            <a:off x="421351" y="5688449"/>
            <a:ext cx="10266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Highest &amp; lowest Sales and Profit in 2012</a:t>
            </a:r>
          </a:p>
          <a:p>
            <a:r>
              <a:rPr lang="en-IN" sz="1400" dirty="0"/>
              <a:t>Sales  highest- $66729 ,Month September</a:t>
            </a:r>
          </a:p>
          <a:p>
            <a:r>
              <a:rPr lang="en-IN" sz="1400" dirty="0"/>
              <a:t>Sales lowest – $20998 February</a:t>
            </a:r>
          </a:p>
          <a:p>
            <a:r>
              <a:rPr lang="en-IN" sz="1400" dirty="0"/>
              <a:t>Profit  highest $10112 ,Month August</a:t>
            </a:r>
          </a:p>
          <a:p>
            <a:r>
              <a:rPr lang="en-IN" sz="1400" dirty="0"/>
              <a:t>Lower Profit  -$672 month July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E455B3-6AFF-4130-906D-2AE1EA5F6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330854"/>
              </p:ext>
            </p:extLst>
          </p:nvPr>
        </p:nvGraphicFramePr>
        <p:xfrm>
          <a:off x="439388" y="550506"/>
          <a:ext cx="10954302" cy="507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58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25B5-91BA-C01F-E5FB-A7346FB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40" y="50876"/>
            <a:ext cx="10905001" cy="611597"/>
          </a:xfrm>
        </p:spPr>
        <p:txBody>
          <a:bodyPr>
            <a:normAutofit fontScale="90000"/>
          </a:bodyPr>
          <a:lstStyle/>
          <a:p>
            <a:r>
              <a:rPr lang="en-IN" dirty="0"/>
              <a:t>In which month sales and profit were  high on 2013?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D4034-CC01-5E5A-E3CB-D2582BCBF636}"/>
              </a:ext>
            </a:extLst>
          </p:cNvPr>
          <p:cNvSpPr txBox="1"/>
          <p:nvPr/>
        </p:nvSpPr>
        <p:spPr>
          <a:xfrm>
            <a:off x="1306286" y="5637573"/>
            <a:ext cx="8903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Highest &amp; lowest Sales and Profit in 2013</a:t>
            </a:r>
          </a:p>
          <a:p>
            <a:r>
              <a:rPr lang="en-IN" sz="1400" dirty="0"/>
              <a:t>Sales  highest- $74356 ,Month December</a:t>
            </a:r>
          </a:p>
          <a:p>
            <a:r>
              <a:rPr lang="en-IN" sz="1400" dirty="0"/>
              <a:t>Sales lowest – $21998 January</a:t>
            </a:r>
          </a:p>
          <a:p>
            <a:r>
              <a:rPr lang="en-IN" sz="1400" dirty="0"/>
              <a:t>Profit  highest $12795 ,Month May</a:t>
            </a:r>
            <a:endParaRPr lang="en-IN" dirty="0"/>
          </a:p>
          <a:p>
            <a:r>
              <a:rPr lang="en-IN" sz="1400" dirty="0"/>
              <a:t>Lowest Profit  -$2653 Month January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E455B3-6AFF-4130-906D-2AE1EA5F6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866031"/>
              </p:ext>
            </p:extLst>
          </p:nvPr>
        </p:nvGraphicFramePr>
        <p:xfrm>
          <a:off x="1306286" y="811763"/>
          <a:ext cx="10440955" cy="476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2651-2582-079A-14E7-CD71CFC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99" y="339947"/>
            <a:ext cx="10364451" cy="557140"/>
          </a:xfrm>
        </p:spPr>
        <p:txBody>
          <a:bodyPr>
            <a:normAutofit fontScale="90000"/>
          </a:bodyPr>
          <a:lstStyle/>
          <a:p>
            <a:r>
              <a:rPr lang="en-IN" dirty="0"/>
              <a:t>In which month sales and profit high in 2014?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E455B3-6AFF-4130-906D-2AE1EA5F6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66110"/>
              </p:ext>
            </p:extLst>
          </p:nvPr>
        </p:nvGraphicFramePr>
        <p:xfrm>
          <a:off x="923731" y="897087"/>
          <a:ext cx="10983604" cy="468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252029-EC27-9422-CACB-A765F30831B1}"/>
              </a:ext>
            </a:extLst>
          </p:cNvPr>
          <p:cNvSpPr txBox="1"/>
          <p:nvPr/>
        </p:nvSpPr>
        <p:spPr>
          <a:xfrm>
            <a:off x="923731" y="5579706"/>
            <a:ext cx="8903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Highest &amp; lowest Sales and Profit in 2014</a:t>
            </a:r>
          </a:p>
          <a:p>
            <a:r>
              <a:rPr lang="en-IN" sz="1400" dirty="0"/>
              <a:t>Sales  highest- $84924 ,Month November</a:t>
            </a:r>
          </a:p>
          <a:p>
            <a:r>
              <a:rPr lang="en-IN" sz="1400" dirty="0"/>
              <a:t>Sales lowest – $40366 July</a:t>
            </a:r>
          </a:p>
          <a:p>
            <a:r>
              <a:rPr lang="en-IN" sz="1400" dirty="0"/>
              <a:t>Profit  highest $14047 ,Month March</a:t>
            </a:r>
          </a:p>
          <a:p>
            <a:r>
              <a:rPr lang="en-IN" sz="1400" dirty="0"/>
              <a:t>Lower Profit  -$1515 Month May</a:t>
            </a:r>
          </a:p>
        </p:txBody>
      </p:sp>
    </p:spTree>
    <p:extLst>
      <p:ext uri="{BB962C8B-B14F-4D97-AF65-F5344CB8AC3E}">
        <p14:creationId xmlns:p14="http://schemas.microsoft.com/office/powerpoint/2010/main" val="127615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4BB8-2534-9B85-5137-FA7451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189654" cy="659777"/>
          </a:xfrm>
        </p:spPr>
        <p:txBody>
          <a:bodyPr/>
          <a:lstStyle/>
          <a:p>
            <a:r>
              <a:rPr lang="en-IN" dirty="0"/>
              <a:t> Top 5 </a:t>
            </a:r>
            <a:r>
              <a:rPr lang="en-IN" dirty="0" err="1"/>
              <a:t>SeLling</a:t>
            </a:r>
            <a:r>
              <a:rPr lang="en-IN" dirty="0"/>
              <a:t> SUB-CATEGORIES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29F644-C77C-8ADB-8E7F-01602B448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137500"/>
              </p:ext>
            </p:extLst>
          </p:nvPr>
        </p:nvGraphicFramePr>
        <p:xfrm>
          <a:off x="2528596" y="1558211"/>
          <a:ext cx="8294914" cy="3900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0113F1-9A22-1011-CA7F-D6DED519DEB4}"/>
              </a:ext>
            </a:extLst>
          </p:cNvPr>
          <p:cNvSpPr txBox="1"/>
          <p:nvPr/>
        </p:nvSpPr>
        <p:spPr>
          <a:xfrm>
            <a:off x="2603241" y="5916317"/>
            <a:ext cx="72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term of Sub-Categories  the highest selling was of phones, chairs and storage respectively</a:t>
            </a:r>
          </a:p>
        </p:txBody>
      </p:sp>
    </p:spTree>
    <p:extLst>
      <p:ext uri="{BB962C8B-B14F-4D97-AF65-F5344CB8AC3E}">
        <p14:creationId xmlns:p14="http://schemas.microsoft.com/office/powerpoint/2010/main" val="37152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95F2-4D7C-545A-EAA4-9DBBB6F3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1926"/>
            <a:ext cx="10364451" cy="715761"/>
          </a:xfrm>
        </p:spPr>
        <p:txBody>
          <a:bodyPr/>
          <a:lstStyle/>
          <a:p>
            <a:r>
              <a:rPr lang="en-IN" dirty="0"/>
              <a:t>WHAT IS THE TOTAL ORDERS FROM 2011-2014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2BBE09-05EE-AA22-AFF6-57FFBA2A9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68896"/>
              </p:ext>
            </p:extLst>
          </p:nvPr>
        </p:nvGraphicFramePr>
        <p:xfrm>
          <a:off x="1315616" y="1119673"/>
          <a:ext cx="9218645" cy="462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7E8FC7-8D8E-0E36-19D2-44111AE229CB}"/>
              </a:ext>
            </a:extLst>
          </p:cNvPr>
          <p:cNvSpPr txBox="1"/>
          <p:nvPr/>
        </p:nvSpPr>
        <p:spPr>
          <a:xfrm>
            <a:off x="1427584" y="5691673"/>
            <a:ext cx="7651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Orders get by company in Years :</a:t>
            </a:r>
          </a:p>
          <a:p>
            <a:r>
              <a:rPr lang="en-IN" sz="1400" dirty="0"/>
              <a:t>2011 : 1993</a:t>
            </a:r>
          </a:p>
          <a:p>
            <a:r>
              <a:rPr lang="en-IN" sz="1400" dirty="0"/>
              <a:t>2012 : 2102</a:t>
            </a:r>
          </a:p>
          <a:p>
            <a:r>
              <a:rPr lang="en-IN" sz="1400" dirty="0"/>
              <a:t>2013 : 2580</a:t>
            </a:r>
          </a:p>
          <a:p>
            <a:r>
              <a:rPr lang="en-IN" sz="1400" dirty="0"/>
              <a:t>2014 : 3318</a:t>
            </a:r>
          </a:p>
        </p:txBody>
      </p:sp>
    </p:spTree>
    <p:extLst>
      <p:ext uri="{BB962C8B-B14F-4D97-AF65-F5344CB8AC3E}">
        <p14:creationId xmlns:p14="http://schemas.microsoft.com/office/powerpoint/2010/main" val="386863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F85-3E62-2D2F-FD6E-7FE1ED3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23" y="467878"/>
            <a:ext cx="11054291" cy="519817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 which category company has higher profit?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1BF87-588E-5688-032D-CAA997137062}"/>
              </a:ext>
            </a:extLst>
          </p:cNvPr>
          <p:cNvSpPr txBox="1"/>
          <p:nvPr/>
        </p:nvSpPr>
        <p:spPr>
          <a:xfrm>
            <a:off x="1833669" y="6239483"/>
            <a:ext cx="804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 company  in category technology, company profited an see here higher profit earned by $145455.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CA7F33E-1548-DDE7-5120-4D827931A7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666246"/>
                  </p:ext>
                </p:extLst>
              </p:nvPr>
            </p:nvGraphicFramePr>
            <p:xfrm>
              <a:off x="1707503" y="1082351"/>
              <a:ext cx="8894796" cy="50478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CA7F33E-1548-DDE7-5120-4D827931A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503" y="1082351"/>
                <a:ext cx="8894796" cy="50478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0899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696</TotalTime>
  <Words>891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 Light</vt:lpstr>
      <vt:lpstr>Tw Cen MT</vt:lpstr>
      <vt:lpstr>Wingdings</vt:lpstr>
      <vt:lpstr>Droplet</vt:lpstr>
      <vt:lpstr>E-COMMERCE PROJECT</vt:lpstr>
      <vt:lpstr>QUESTION BASED ON DATASET</vt:lpstr>
      <vt:lpstr>In which month sales and profit were high ON 2011?</vt:lpstr>
      <vt:lpstr>In which month sales and profit were  high On 2012?</vt:lpstr>
      <vt:lpstr>In which month sales and profit were  high on 2013?</vt:lpstr>
      <vt:lpstr>In which month sales and profit high in 2014?</vt:lpstr>
      <vt:lpstr> Top 5 SeLling SUB-CATEGORIES </vt:lpstr>
      <vt:lpstr>WHAT IS THE TOTAL ORDERS FROM 2011-2014</vt:lpstr>
      <vt:lpstr>In which category company has higher profit?</vt:lpstr>
      <vt:lpstr>In which category company have higher sale? </vt:lpstr>
      <vt:lpstr>What are the  cities with higher no. of sales.</vt:lpstr>
      <vt:lpstr>What are the states with Higher SALE name?</vt:lpstr>
      <vt:lpstr>WHAT’S THE No. of quantities WERE sold FROM  2011-2014 yearly? </vt:lpstr>
      <vt:lpstr>WHAT IS THE SALE WERE MADE IN REGIONS?</vt:lpstr>
      <vt:lpstr>WHAT IS THE SALES AND PROFIT IN DIFFERENT SEGMENT?</vt:lpstr>
      <vt:lpstr>PROFIT MARGIN </vt:lpstr>
      <vt:lpstr>Conclusion</vt:lpstr>
      <vt:lpstr>INTERACTIVE DASHBOARD</vt:lpstr>
      <vt:lpstr>SCREENSHOT  HOME OFFICE SEGMENT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Sateesh Godewar</dc:creator>
  <cp:lastModifiedBy>Sateesh Godewar</cp:lastModifiedBy>
  <cp:revision>11</cp:revision>
  <dcterms:created xsi:type="dcterms:W3CDTF">2023-04-27T15:24:43Z</dcterms:created>
  <dcterms:modified xsi:type="dcterms:W3CDTF">2023-04-29T17:52:00Z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1154944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