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9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8" r:id="rId10"/>
    <p:sldId id="265" r:id="rId11"/>
    <p:sldId id="266" r:id="rId12"/>
    <p:sldId id="271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B4271-A4EA-40B9-BF49-D3CEFC299A7A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446A7-2614-4F13-A46E-A9F616993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9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F9E6-03CB-04C6-F843-4FD6D702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752530"/>
            <a:ext cx="9613860" cy="1306285"/>
          </a:xfrm>
        </p:spPr>
        <p:txBody>
          <a:bodyPr>
            <a:noAutofit/>
          </a:bodyPr>
          <a:lstStyle/>
          <a:p>
            <a:r>
              <a:rPr lang="en-IN" sz="5400" dirty="0"/>
              <a:t>INDIAN PREMIER LEAGUE  2008-2020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74779-8EBB-9231-67A0-8F893145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904" y="4236097"/>
            <a:ext cx="11272192" cy="279918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700" dirty="0">
                <a:solidFill>
                  <a:schemeClr val="bg1"/>
                </a:solidFill>
              </a:rPr>
              <a:t>DATA SOURCE  </a:t>
            </a:r>
            <a:r>
              <a:rPr lang="en-IN" sz="1700" dirty="0"/>
              <a:t>: https://www.kaggle.com/datasets/patrickb1912/ipl-complete-dataset- 20082020?select=IPL+Ball-by-Ball+2008-2020.csv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700" dirty="0"/>
              <a:t>This  Complete Dataset is about Indian Premier League  from 2008 to 2020 , using this Data came up with the  valuable insights in a Dashboard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700" dirty="0"/>
              <a:t>The Dataset contained in two csv file  has 18 Columns ,193469 rows and 17 columns , 817 rows respectively.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700" dirty="0">
                <a:solidFill>
                  <a:schemeClr val="tx1"/>
                </a:solidFill>
                <a:latin typeface="Calibri" panose="020F0502020204030204" pitchFamily="34" charset="0"/>
              </a:rPr>
              <a:t>The columns Dataset  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has are :  id,</a:t>
            </a:r>
            <a:r>
              <a:rPr lang="en-IN" sz="1700" dirty="0">
                <a:solidFill>
                  <a:schemeClr val="tx1"/>
                </a:solidFill>
              </a:rPr>
              <a:t> 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inning,</a:t>
            </a:r>
            <a:r>
              <a:rPr lang="en-IN" sz="1700" dirty="0">
                <a:solidFill>
                  <a:schemeClr val="tx1"/>
                </a:solidFill>
              </a:rPr>
              <a:t> 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over,</a:t>
            </a:r>
            <a:r>
              <a:rPr lang="en-IN" sz="1700" dirty="0">
                <a:solidFill>
                  <a:schemeClr val="tx1"/>
                </a:solidFill>
              </a:rPr>
              <a:t> 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ball,</a:t>
            </a:r>
            <a:r>
              <a:rPr lang="en-IN" sz="1700" dirty="0">
                <a:solidFill>
                  <a:schemeClr val="tx1"/>
                </a:solidFill>
              </a:rPr>
              <a:t> 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batsman,</a:t>
            </a:r>
            <a:r>
              <a:rPr lang="en-IN" sz="1700" dirty="0">
                <a:solidFill>
                  <a:schemeClr val="tx1"/>
                </a:solidFill>
              </a:rPr>
              <a:t> 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non_striker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IN" sz="1700" dirty="0">
                <a:solidFill>
                  <a:schemeClr val="tx1"/>
                </a:solidFill>
              </a:rPr>
              <a:t> 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bowler,</a:t>
            </a:r>
            <a:r>
              <a:rPr lang="en-IN" sz="1700" dirty="0">
                <a:solidFill>
                  <a:schemeClr val="tx1"/>
                </a:solidFill>
              </a:rPr>
              <a:t> 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extra_runs</a:t>
            </a:r>
            <a:r>
              <a:rPr lang="en-IN" sz="1700" dirty="0">
                <a:solidFill>
                  <a:schemeClr val="tx1"/>
                </a:solidFill>
              </a:rPr>
              <a:t> ,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total_runs</a:t>
            </a:r>
            <a:r>
              <a:rPr lang="en-IN" sz="1700" dirty="0">
                <a:solidFill>
                  <a:schemeClr val="tx1"/>
                </a:solidFill>
              </a:rPr>
              <a:t> , 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non_boundary</a:t>
            </a:r>
            <a:r>
              <a:rPr lang="en-IN" sz="1700" dirty="0">
                <a:solidFill>
                  <a:schemeClr val="tx1"/>
                </a:solidFill>
              </a:rPr>
              <a:t> , 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is_wicket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IN" sz="1700" dirty="0">
                <a:solidFill>
                  <a:schemeClr val="tx1"/>
                </a:solidFill>
              </a:rPr>
              <a:t> 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dismissal_kind</a:t>
            </a:r>
            <a:r>
              <a:rPr lang="en-IN" sz="1700" dirty="0">
                <a:solidFill>
                  <a:schemeClr val="tx1"/>
                </a:solidFill>
              </a:rPr>
              <a:t> ,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player_dismissed</a:t>
            </a:r>
            <a:r>
              <a:rPr lang="en-IN" sz="1700" dirty="0">
                <a:solidFill>
                  <a:schemeClr val="tx1"/>
                </a:solidFill>
              </a:rPr>
              <a:t> ,</a:t>
            </a:r>
            <a:r>
              <a:rPr lang="en-IN" sz="17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fielder,</a:t>
            </a:r>
            <a:r>
              <a:rPr lang="en-IN" sz="1700" dirty="0">
                <a:solidFill>
                  <a:schemeClr val="tx1"/>
                </a:solidFill>
              </a:rPr>
              <a:t> 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extras_type</a:t>
            </a:r>
            <a:r>
              <a:rPr lang="en-IN" sz="1700" dirty="0" err="1">
                <a:solidFill>
                  <a:schemeClr val="tx1"/>
                </a:solidFill>
              </a:rPr>
              <a:t>,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batting_team</a:t>
            </a:r>
            <a:r>
              <a:rPr lang="en-IN" sz="1700" dirty="0">
                <a:solidFill>
                  <a:schemeClr val="tx1"/>
                </a:solidFill>
              </a:rPr>
              <a:t>  and </a:t>
            </a:r>
            <a:r>
              <a:rPr lang="en-IN" sz="17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bowling_team</a:t>
            </a:r>
            <a:r>
              <a:rPr lang="en-IN" sz="1700" dirty="0">
                <a:solidFill>
                  <a:schemeClr val="tx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213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BC72-6764-845F-53AE-0577C1A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pf Fours vs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47B88-35EE-F793-2DD4-E5FFF7E3A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1127"/>
            <a:ext cx="6326156" cy="359886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D25D1-A4CA-5917-1B51-E7A517C1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56" y="1961127"/>
            <a:ext cx="5865844" cy="3598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07E86-F9EB-B84E-B4D1-121AD1622A6D}"/>
              </a:ext>
            </a:extLst>
          </p:cNvPr>
          <p:cNvSpPr txBox="1"/>
          <p:nvPr/>
        </p:nvSpPr>
        <p:spPr>
          <a:xfrm>
            <a:off x="346083" y="5686951"/>
            <a:ext cx="1028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we can see the total fours hit in 2011 is  1916 while  the highest in 2013 - 2052 fours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if we look at complete season the total number of fours are 21,908 .</a:t>
            </a:r>
          </a:p>
        </p:txBody>
      </p:sp>
    </p:spTree>
    <p:extLst>
      <p:ext uri="{BB962C8B-B14F-4D97-AF65-F5344CB8AC3E}">
        <p14:creationId xmlns:p14="http://schemas.microsoft.com/office/powerpoint/2010/main" val="388927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A63-24F0-BA09-94F8-3391D8DE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Sixes vs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96637-13D3-56FD-C1E5-A8267892E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8645"/>
            <a:ext cx="6232849" cy="367965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7EAE19-94DB-64B0-5432-165465DD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56" y="1978645"/>
            <a:ext cx="5959151" cy="3679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E2954-9CEA-ABA1-9B72-2E662C272958}"/>
              </a:ext>
            </a:extLst>
          </p:cNvPr>
          <p:cNvSpPr txBox="1"/>
          <p:nvPr/>
        </p:nvSpPr>
        <p:spPr>
          <a:xfrm>
            <a:off x="407050" y="5788065"/>
            <a:ext cx="112282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we can see the total sixes  hits in 2011 is  639 while  the highest in 2018 - 872 sixes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if we look at complete season the total number of Sixes are 8,902 .</a:t>
            </a:r>
          </a:p>
        </p:txBody>
      </p:sp>
    </p:spTree>
    <p:extLst>
      <p:ext uri="{BB962C8B-B14F-4D97-AF65-F5344CB8AC3E}">
        <p14:creationId xmlns:p14="http://schemas.microsoft.com/office/powerpoint/2010/main" val="153629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0C21-99A2-A986-8D46-DDE77AB5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2997-505D-DACA-7208-747C3768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2146041"/>
            <a:ext cx="11336694" cy="457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In</a:t>
            </a:r>
            <a:r>
              <a:rPr lang="en-US" sz="4400" dirty="0"/>
              <a:t> </a:t>
            </a:r>
            <a:r>
              <a:rPr lang="en-US" sz="1400" dirty="0"/>
              <a:t>The complete  Season from 2008-2020 , Mumbai Indians is the only five times winner team 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/>
              <a:t>    </a:t>
            </a:r>
            <a:r>
              <a:rPr lang="en-US" sz="1400" dirty="0"/>
              <a:t>and the Top batsman are </a:t>
            </a:r>
            <a:r>
              <a:rPr lang="en-US" sz="1400" dirty="0" err="1"/>
              <a:t>virat</a:t>
            </a:r>
            <a:r>
              <a:rPr lang="en-US" sz="1400" dirty="0"/>
              <a:t> </a:t>
            </a:r>
            <a:r>
              <a:rPr lang="en-US" sz="1400" dirty="0" err="1"/>
              <a:t>kohli</a:t>
            </a:r>
            <a:r>
              <a:rPr lang="en-US" sz="1400" dirty="0"/>
              <a:t> , SK </a:t>
            </a:r>
            <a:r>
              <a:rPr lang="en-US" sz="1400" dirty="0" err="1"/>
              <a:t>raina</a:t>
            </a:r>
            <a:r>
              <a:rPr lang="en-US" sz="1400" dirty="0"/>
              <a:t> and DA warner.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while Top bowlers are SL Malinga A  </a:t>
            </a:r>
            <a:r>
              <a:rPr lang="en-US" sz="1400" dirty="0" err="1"/>
              <a:t>mishra</a:t>
            </a:r>
            <a:r>
              <a:rPr lang="en-US" sz="1400" dirty="0"/>
              <a:t>  and PP </a:t>
            </a:r>
            <a:r>
              <a:rPr lang="en-US" sz="1400" dirty="0" err="1"/>
              <a:t>chawla</a:t>
            </a:r>
            <a:r>
              <a:rPr lang="en-US" sz="1400" dirty="0"/>
              <a:t> 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In The complete  Season DJ Bravo &amp;  K </a:t>
            </a:r>
            <a:r>
              <a:rPr lang="en-US" sz="1400" dirty="0" err="1"/>
              <a:t>Rabada</a:t>
            </a:r>
            <a:r>
              <a:rPr lang="en-US" sz="1400" dirty="0"/>
              <a:t> won the Purple cap two times While Da Warner won orange cup 3 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B1A5E-6B6F-C561-7892-A08EF777524C}"/>
              </a:ext>
            </a:extLst>
          </p:cNvPr>
          <p:cNvSpPr txBox="1"/>
          <p:nvPr/>
        </p:nvSpPr>
        <p:spPr>
          <a:xfrm>
            <a:off x="522515" y="4190417"/>
            <a:ext cx="10581728" cy="242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 Toss decision , Mumbai </a:t>
            </a:r>
            <a:r>
              <a:rPr lang="en-US" sz="1400" dirty="0" err="1"/>
              <a:t>indians</a:t>
            </a:r>
            <a:r>
              <a:rPr lang="en-US" sz="1400" dirty="0"/>
              <a:t> won 70 matches on fielding and 50 matches via   batting  decision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highest number of wicket taken via  caught and bowled dismissal kind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 in complete season total number of fours hit </a:t>
            </a:r>
            <a:r>
              <a:rPr lang="en-US" sz="1400" dirty="0" err="1"/>
              <a:t>basman</a:t>
            </a:r>
            <a:r>
              <a:rPr lang="en-US" sz="1400" dirty="0"/>
              <a:t> are  21908 and most are from 2013 season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in complete season number of sixes </a:t>
            </a:r>
            <a:r>
              <a:rPr lang="en-US" sz="1400" dirty="0" err="1"/>
              <a:t>hitby</a:t>
            </a:r>
            <a:r>
              <a:rPr lang="en-US" sz="1400" dirty="0"/>
              <a:t> batsman are 8908 and most are from  2018 season</a:t>
            </a:r>
            <a:br>
              <a:rPr lang="en-US" sz="12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7564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0E68-624E-ABF9-6BCA-54B47F74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32D78E-24ED-9540-0D8D-07FF6F140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6331"/>
            <a:ext cx="12192000" cy="621166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1FB983-9EA4-E3B2-1D62-E300C513B369}"/>
              </a:ext>
            </a:extLst>
          </p:cNvPr>
          <p:cNvSpPr txBox="1"/>
          <p:nvPr/>
        </p:nvSpPr>
        <p:spPr>
          <a:xfrm>
            <a:off x="2918150" y="-5344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09533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7243-620F-F813-B0DF-F2C5D1E8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EC232-C8A1-D136-0052-18C1D45A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0109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0A03-6C01-E9B8-1F0E-B6A559F5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EF1EE-B7F0-8715-DFAB-F4F027A5E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3976"/>
            <a:ext cx="12192000" cy="7016621"/>
          </a:xfrm>
        </p:spPr>
      </p:pic>
    </p:spTree>
    <p:extLst>
      <p:ext uri="{BB962C8B-B14F-4D97-AF65-F5344CB8AC3E}">
        <p14:creationId xmlns:p14="http://schemas.microsoft.com/office/powerpoint/2010/main" val="225561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BAFE-FDD0-27CA-0932-8FC1D4A2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16A3-30D2-2D74-5A6D-112C7B2C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6" y="2052734"/>
            <a:ext cx="11056775" cy="4805265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Winner Team Name vs Season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Purple cap Holder vs Season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Orange cap Holder vs Season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 Top 10 Batsman  vs Season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Top 10 Bowlers vs Season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Match won based on Toss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Dismissal kind vs Bowlers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Number of Fours vs Season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Number of Sixes vs Season</a:t>
            </a:r>
          </a:p>
        </p:txBody>
      </p:sp>
    </p:spTree>
    <p:extLst>
      <p:ext uri="{BB962C8B-B14F-4D97-AF65-F5344CB8AC3E}">
        <p14:creationId xmlns:p14="http://schemas.microsoft.com/office/powerpoint/2010/main" val="237199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06E1-54C2-CFEB-326B-754F34C7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Winner Team vs Season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D1812C-EE94-39E5-7BCB-126BEBA39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9568"/>
            <a:ext cx="6268588" cy="488843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21985-352B-3E4D-5BFD-7AA1730454B1}"/>
              </a:ext>
            </a:extLst>
          </p:cNvPr>
          <p:cNvSpPr txBox="1"/>
          <p:nvPr/>
        </p:nvSpPr>
        <p:spPr>
          <a:xfrm>
            <a:off x="6687430" y="1969568"/>
            <a:ext cx="55045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Insights: 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dirty="0"/>
              <a:t>From 2008 to 2020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Mumbai Indians Won 5 times in 2013,2015,2017,2019 and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Chennai Super kings  Won 3  times in 2010,2011 and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Kolkata knight Riders won 2 times 2012 and 2014</a:t>
            </a:r>
          </a:p>
        </p:txBody>
      </p:sp>
    </p:spTree>
    <p:extLst>
      <p:ext uri="{BB962C8B-B14F-4D97-AF65-F5344CB8AC3E}">
        <p14:creationId xmlns:p14="http://schemas.microsoft.com/office/powerpoint/2010/main" val="54666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4D3E-A002-67EA-290B-C4DB41C6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Purple cap Holder vs Season</a:t>
            </a:r>
            <a:br>
              <a:rPr lang="en-IN" sz="36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413-B88F-B6BE-F969-A3275FD2C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65100"/>
            <a:ext cx="6741197" cy="48929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A217B-55EC-ACCD-73EA-118939892AC1}"/>
              </a:ext>
            </a:extLst>
          </p:cNvPr>
          <p:cNvSpPr txBox="1"/>
          <p:nvPr/>
        </p:nvSpPr>
        <p:spPr>
          <a:xfrm>
            <a:off x="6749143" y="2202025"/>
            <a:ext cx="5315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Insights: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2008 to 2020  DJ Bravo  and K </a:t>
            </a:r>
            <a:r>
              <a:rPr lang="en-IN" dirty="0" err="1"/>
              <a:t>Rabada</a:t>
            </a:r>
            <a:r>
              <a:rPr lang="en-IN" dirty="0"/>
              <a:t> won 2 times purple 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if we talk about highest number of wickets taken in complete IPL it’s  SL Malinga </a:t>
            </a:r>
          </a:p>
        </p:txBody>
      </p:sp>
    </p:spTree>
    <p:extLst>
      <p:ext uri="{BB962C8B-B14F-4D97-AF65-F5344CB8AC3E}">
        <p14:creationId xmlns:p14="http://schemas.microsoft.com/office/powerpoint/2010/main" val="420036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045D-F46A-A76C-CEC2-BEADBCE4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Orange </a:t>
            </a:r>
            <a:r>
              <a:rPr lang="en-IN" dirty="0"/>
              <a:t>C</a:t>
            </a:r>
            <a:r>
              <a:rPr lang="en-IN" sz="3600" dirty="0"/>
              <a:t>ap Holder vs Season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46CECA-5BAE-7665-5247-46D45C9FF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4770" y="2002258"/>
            <a:ext cx="6190770" cy="485574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917226-7EEF-5059-6B9A-F96348979916}"/>
              </a:ext>
            </a:extLst>
          </p:cNvPr>
          <p:cNvSpPr txBox="1"/>
          <p:nvPr/>
        </p:nvSpPr>
        <p:spPr>
          <a:xfrm>
            <a:off x="6279502" y="2416629"/>
            <a:ext cx="49638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Insights: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 Warner holds Orange cup 3 Times and CH Gayle 2 times in IPL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in complete IPL Total Highest Run scored by Virat Kohli</a:t>
            </a:r>
          </a:p>
        </p:txBody>
      </p:sp>
    </p:spTree>
    <p:extLst>
      <p:ext uri="{BB962C8B-B14F-4D97-AF65-F5344CB8AC3E}">
        <p14:creationId xmlns:p14="http://schemas.microsoft.com/office/powerpoint/2010/main" val="33854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E88A-1654-034F-8561-D06E3D4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Batsman vs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1660B-0310-0001-2C6A-A0D3FE0CF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35"/>
          <a:stretch/>
        </p:blipFill>
        <p:spPr>
          <a:xfrm>
            <a:off x="-1" y="1943707"/>
            <a:ext cx="5781869" cy="385302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ED35A6-FF55-0C41-D0D6-1C85EEE27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47"/>
          <a:stretch/>
        </p:blipFill>
        <p:spPr>
          <a:xfrm>
            <a:off x="5781868" y="1998479"/>
            <a:ext cx="6167534" cy="38530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AF11D6-E793-7741-9DA6-0EC1DE870F4A}"/>
              </a:ext>
            </a:extLst>
          </p:cNvPr>
          <p:cNvSpPr txBox="1"/>
          <p:nvPr/>
        </p:nvSpPr>
        <p:spPr>
          <a:xfrm>
            <a:off x="258146" y="5796735"/>
            <a:ext cx="11691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Insights: </a:t>
            </a:r>
          </a:p>
          <a:p>
            <a:r>
              <a:rPr lang="en-IN" sz="1600" dirty="0"/>
              <a:t>From 2008 to 2020 if we look separately at seasons the Top batsman are differing every year </a:t>
            </a:r>
          </a:p>
          <a:p>
            <a:r>
              <a:rPr lang="en-IN" sz="1600" dirty="0"/>
              <a:t>So the complete season has Top Batsman are Virat Kohli , SK </a:t>
            </a:r>
            <a:r>
              <a:rPr lang="en-IN" sz="1600" dirty="0" err="1"/>
              <a:t>raina</a:t>
            </a:r>
            <a:r>
              <a:rPr lang="en-IN" sz="1600" dirty="0"/>
              <a:t> ,DA Warner ,RG Sharma and S Dhawan on top 5 position.</a:t>
            </a:r>
          </a:p>
        </p:txBody>
      </p:sp>
    </p:spTree>
    <p:extLst>
      <p:ext uri="{BB962C8B-B14F-4D97-AF65-F5344CB8AC3E}">
        <p14:creationId xmlns:p14="http://schemas.microsoft.com/office/powerpoint/2010/main" val="277389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C913-BD8F-8F6A-63BD-98AC22D7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Bowlers vs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688FA-347E-44DB-4C00-B7D38148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5135"/>
            <a:ext cx="6145265" cy="408936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454E0B-6791-6AE8-D547-F51151FCA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65" y="1985134"/>
            <a:ext cx="6046735" cy="4089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4396E-D28D-EA65-F5B5-82E4A8CB65FB}"/>
              </a:ext>
            </a:extLst>
          </p:cNvPr>
          <p:cNvSpPr txBox="1"/>
          <p:nvPr/>
        </p:nvSpPr>
        <p:spPr>
          <a:xfrm>
            <a:off x="780163" y="6225465"/>
            <a:ext cx="1073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2010 the Top Bowler is PP ojha with 21 wickets while in complete season SL Malinga -170, A Mishra-160 and PP Chawla with 156wickets are top 3 Bowlers. </a:t>
            </a:r>
          </a:p>
        </p:txBody>
      </p:sp>
    </p:spTree>
    <p:extLst>
      <p:ext uri="{BB962C8B-B14F-4D97-AF65-F5344CB8AC3E}">
        <p14:creationId xmlns:p14="http://schemas.microsoft.com/office/powerpoint/2010/main" val="30359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E8D6-DB08-9228-D95A-5E392BE7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Match won based on Toss vs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1B7A5-6CBF-CC34-BBB9-5DBDC98C1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77" b="9554"/>
          <a:stretch/>
        </p:blipFill>
        <p:spPr>
          <a:xfrm>
            <a:off x="0" y="1968761"/>
            <a:ext cx="5999584" cy="370425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4AF0B-536C-9083-A173-C65E2B791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77" b="9554"/>
          <a:stretch/>
        </p:blipFill>
        <p:spPr>
          <a:xfrm>
            <a:off x="5999584" y="1968760"/>
            <a:ext cx="6192416" cy="3704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D8453-F97F-5498-438D-26364CAC84E0}"/>
              </a:ext>
            </a:extLst>
          </p:cNvPr>
          <p:cNvSpPr txBox="1"/>
          <p:nvPr/>
        </p:nvSpPr>
        <p:spPr>
          <a:xfrm>
            <a:off x="680321" y="5673011"/>
            <a:ext cx="10021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INSIGHTS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In 2010 most of the match won by Mumbai Indians and Chennai super Kings respectively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In complete season from 2008 -2020 highest number of match won by Mumbai Indians ,in bat decision 50 and 70 in field Toss decision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02617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0494-023F-DC64-DE20-3AF002EB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Dismissal kind vs Bowlers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74FB84-BE2D-0CA5-0CAF-DA1FA226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63517"/>
            <a:ext cx="6242180" cy="392409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C06679-6C4E-5B6F-CE18-03327B28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1" y="1963518"/>
            <a:ext cx="5949819" cy="3924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B4159-1DD0-7483-081C-D3AEB04CCF27}"/>
              </a:ext>
            </a:extLst>
          </p:cNvPr>
          <p:cNvSpPr txBox="1"/>
          <p:nvPr/>
        </p:nvSpPr>
        <p:spPr>
          <a:xfrm>
            <a:off x="0" y="593467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Insights:</a:t>
            </a:r>
          </a:p>
          <a:p>
            <a:pPr lvl="2"/>
            <a:r>
              <a:rPr lang="en-IN" sz="1600" dirty="0"/>
              <a:t>In 2010 highest number of wickets are in Caught dismissal kind while in complete season most of wickets are in caught &amp; Bowled kind .</a:t>
            </a:r>
          </a:p>
        </p:txBody>
      </p:sp>
    </p:spTree>
    <p:extLst>
      <p:ext uri="{BB962C8B-B14F-4D97-AF65-F5344CB8AC3E}">
        <p14:creationId xmlns:p14="http://schemas.microsoft.com/office/powerpoint/2010/main" val="3371722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530</TotalTime>
  <Words>693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Berlin</vt:lpstr>
      <vt:lpstr>INDIAN PREMIER LEAGUE  2008-2020</vt:lpstr>
      <vt:lpstr>Problem statements:</vt:lpstr>
      <vt:lpstr>Winner Team vs Season</vt:lpstr>
      <vt:lpstr>Purple cap Holder vs Season </vt:lpstr>
      <vt:lpstr>Orange Cap Holder vs Season</vt:lpstr>
      <vt:lpstr>Top 10 Batsman vs Season</vt:lpstr>
      <vt:lpstr>Top 10 Bowlers vs Season</vt:lpstr>
      <vt:lpstr>Match won based on Toss vs Season</vt:lpstr>
      <vt:lpstr>Dismissal kind vs Bowlers</vt:lpstr>
      <vt:lpstr>Number pf Fours vs Season</vt:lpstr>
      <vt:lpstr>Number of Sixes vs Season</vt:lpstr>
      <vt:lpstr>conclusion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PREMIER LEAGUE  2008-2020</dc:title>
  <dc:creator>Sateesh Godewar</dc:creator>
  <cp:lastModifiedBy>Sateesh Godewar</cp:lastModifiedBy>
  <cp:revision>5</cp:revision>
  <dcterms:created xsi:type="dcterms:W3CDTF">2023-04-29T01:39:33Z</dcterms:created>
  <dcterms:modified xsi:type="dcterms:W3CDTF">2023-04-29T17:42:13Z</dcterms:modified>
</cp:coreProperties>
</file>