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6600"/>
    <a:srgbClr val="994400"/>
    <a:srgbClr val="993300"/>
    <a:srgbClr val="804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7B2DF0C-F25A-CF8C-3E91-9663B5C51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9CC2E9"/>
              </a:clrFrom>
              <a:clrTo>
                <a:srgbClr val="9CC2E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9324" y="176212"/>
            <a:ext cx="6677025" cy="65055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175BB8-064C-FDFA-2319-65E8A88348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49324" y="177025"/>
            <a:ext cx="6676190" cy="6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9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01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613E4EA6-2BD8-5107-AE96-51039510FFF8}"/>
              </a:ext>
            </a:extLst>
          </p:cNvPr>
          <p:cNvCxnSpPr/>
          <p:nvPr/>
        </p:nvCxnSpPr>
        <p:spPr>
          <a:xfrm flipV="1">
            <a:off x="7870258" y="4369869"/>
            <a:ext cx="0" cy="1487101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4AB1282-104B-6ECB-6FCD-10D99DE08BBA}"/>
              </a:ext>
            </a:extLst>
          </p:cNvPr>
          <p:cNvCxnSpPr>
            <a:cxnSpLocks/>
          </p:cNvCxnSpPr>
          <p:nvPr/>
        </p:nvCxnSpPr>
        <p:spPr>
          <a:xfrm>
            <a:off x="2954956" y="346510"/>
            <a:ext cx="1453415" cy="0"/>
          </a:xfrm>
          <a:prstGeom prst="straightConnector1">
            <a:avLst/>
          </a:prstGeom>
          <a:ln w="76200">
            <a:solidFill>
              <a:srgbClr val="FF0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7E2FEDF-1227-7C9D-0B59-E7D455B17F05}"/>
              </a:ext>
            </a:extLst>
          </p:cNvPr>
          <p:cNvCxnSpPr/>
          <p:nvPr/>
        </p:nvCxnSpPr>
        <p:spPr>
          <a:xfrm>
            <a:off x="5043638" y="365760"/>
            <a:ext cx="2107933" cy="0"/>
          </a:xfrm>
          <a:prstGeom prst="straightConnector1">
            <a:avLst/>
          </a:prstGeom>
          <a:ln w="76200">
            <a:solidFill>
              <a:srgbClr val="FF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EDBA0DE-1DF3-3158-3FE4-C44A2DB429DA}"/>
              </a:ext>
            </a:extLst>
          </p:cNvPr>
          <p:cNvCxnSpPr/>
          <p:nvPr/>
        </p:nvCxnSpPr>
        <p:spPr>
          <a:xfrm>
            <a:off x="1511166" y="1049154"/>
            <a:ext cx="1443790" cy="0"/>
          </a:xfrm>
          <a:prstGeom prst="straightConnector1">
            <a:avLst/>
          </a:prstGeom>
          <a:ln w="76200">
            <a:solidFill>
              <a:srgbClr val="FF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792779C-4451-791F-D213-2D1F20251D8D}"/>
              </a:ext>
            </a:extLst>
          </p:cNvPr>
          <p:cNvCxnSpPr/>
          <p:nvPr/>
        </p:nvCxnSpPr>
        <p:spPr>
          <a:xfrm>
            <a:off x="1511166" y="1357162"/>
            <a:ext cx="1819175" cy="0"/>
          </a:xfrm>
          <a:prstGeom prst="line">
            <a:avLst/>
          </a:prstGeom>
          <a:ln w="76200">
            <a:solidFill>
              <a:srgbClr val="FF0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15FAE69-C5BF-36B2-95CA-C084A83BA13B}"/>
              </a:ext>
            </a:extLst>
          </p:cNvPr>
          <p:cNvCxnSpPr/>
          <p:nvPr/>
        </p:nvCxnSpPr>
        <p:spPr>
          <a:xfrm>
            <a:off x="6795436" y="2059806"/>
            <a:ext cx="750770" cy="0"/>
          </a:xfrm>
          <a:prstGeom prst="line">
            <a:avLst/>
          </a:prstGeom>
          <a:ln w="76200">
            <a:solidFill>
              <a:srgbClr val="FF0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14E0F42-18AA-8FB7-1449-BC28E40CC141}"/>
              </a:ext>
            </a:extLst>
          </p:cNvPr>
          <p:cNvCxnSpPr/>
          <p:nvPr/>
        </p:nvCxnSpPr>
        <p:spPr>
          <a:xfrm>
            <a:off x="2531444" y="4100362"/>
            <a:ext cx="2184935" cy="0"/>
          </a:xfrm>
          <a:prstGeom prst="straightConnector1">
            <a:avLst/>
          </a:prstGeom>
          <a:ln w="76200">
            <a:solidFill>
              <a:srgbClr val="FF0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085ADE1-4243-F6BE-BE0B-B6FCC7EC9528}"/>
              </a:ext>
            </a:extLst>
          </p:cNvPr>
          <p:cNvCxnSpPr/>
          <p:nvPr/>
        </p:nvCxnSpPr>
        <p:spPr>
          <a:xfrm>
            <a:off x="3330341" y="4466122"/>
            <a:ext cx="1078030" cy="0"/>
          </a:xfrm>
          <a:prstGeom prst="line">
            <a:avLst/>
          </a:prstGeom>
          <a:ln w="76200">
            <a:solidFill>
              <a:srgbClr val="FF0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D6C0988-2506-BC14-967C-DF60C4019580}"/>
              </a:ext>
            </a:extLst>
          </p:cNvPr>
          <p:cNvCxnSpPr/>
          <p:nvPr/>
        </p:nvCxnSpPr>
        <p:spPr>
          <a:xfrm>
            <a:off x="5370897" y="4783756"/>
            <a:ext cx="1424539" cy="0"/>
          </a:xfrm>
          <a:prstGeom prst="line">
            <a:avLst/>
          </a:prstGeom>
          <a:ln w="76200">
            <a:solidFill>
              <a:srgbClr val="FF0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E6F9DCD-E7EE-A7CE-2EE1-C1768DC96A49}"/>
              </a:ext>
            </a:extLst>
          </p:cNvPr>
          <p:cNvCxnSpPr/>
          <p:nvPr/>
        </p:nvCxnSpPr>
        <p:spPr>
          <a:xfrm>
            <a:off x="2618072" y="5120640"/>
            <a:ext cx="1790299" cy="0"/>
          </a:xfrm>
          <a:prstGeom prst="line">
            <a:avLst/>
          </a:prstGeom>
          <a:ln w="76200">
            <a:solidFill>
              <a:srgbClr val="FF0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3C8C861-A848-413E-CAA6-D1246F791CD0}"/>
              </a:ext>
            </a:extLst>
          </p:cNvPr>
          <p:cNvCxnSpPr/>
          <p:nvPr/>
        </p:nvCxnSpPr>
        <p:spPr>
          <a:xfrm>
            <a:off x="3262964" y="5467149"/>
            <a:ext cx="1780674" cy="0"/>
          </a:xfrm>
          <a:prstGeom prst="line">
            <a:avLst/>
          </a:prstGeom>
          <a:ln w="76200">
            <a:solidFill>
              <a:srgbClr val="FF0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57450B9-9DD1-C089-581D-EB545091DC3B}"/>
              </a:ext>
            </a:extLst>
          </p:cNvPr>
          <p:cNvCxnSpPr/>
          <p:nvPr/>
        </p:nvCxnSpPr>
        <p:spPr>
          <a:xfrm>
            <a:off x="2233061" y="5832909"/>
            <a:ext cx="1097280" cy="0"/>
          </a:xfrm>
          <a:prstGeom prst="line">
            <a:avLst/>
          </a:prstGeom>
          <a:ln w="76200">
            <a:solidFill>
              <a:srgbClr val="FF0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AC02B54-1A93-CA0F-10D8-9B457B43D871}"/>
              </a:ext>
            </a:extLst>
          </p:cNvPr>
          <p:cNvCxnSpPr/>
          <p:nvPr/>
        </p:nvCxnSpPr>
        <p:spPr>
          <a:xfrm>
            <a:off x="4023360" y="6525928"/>
            <a:ext cx="770021" cy="0"/>
          </a:xfrm>
          <a:prstGeom prst="line">
            <a:avLst/>
          </a:prstGeom>
          <a:ln w="76200">
            <a:solidFill>
              <a:srgbClr val="FF0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B78F553-1A44-F22E-14C5-DA843702A24D}"/>
              </a:ext>
            </a:extLst>
          </p:cNvPr>
          <p:cNvCxnSpPr/>
          <p:nvPr/>
        </p:nvCxnSpPr>
        <p:spPr>
          <a:xfrm>
            <a:off x="2948540" y="346510"/>
            <a:ext cx="3821229" cy="3821229"/>
          </a:xfrm>
          <a:prstGeom prst="line">
            <a:avLst/>
          </a:prstGeom>
          <a:ln w="76200">
            <a:solidFill>
              <a:srgbClr val="FFC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4B513A0-1C33-9560-1910-DA45EE6049BF}"/>
              </a:ext>
            </a:extLst>
          </p:cNvPr>
          <p:cNvCxnSpPr/>
          <p:nvPr/>
        </p:nvCxnSpPr>
        <p:spPr>
          <a:xfrm>
            <a:off x="1867300" y="1694047"/>
            <a:ext cx="2454442" cy="2454442"/>
          </a:xfrm>
          <a:prstGeom prst="line">
            <a:avLst/>
          </a:prstGeom>
          <a:ln w="76200">
            <a:solidFill>
              <a:srgbClr val="FFC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A8FF307-6F10-59D0-935C-A5A7ACA4DCDF}"/>
              </a:ext>
            </a:extLst>
          </p:cNvPr>
          <p:cNvCxnSpPr/>
          <p:nvPr/>
        </p:nvCxnSpPr>
        <p:spPr>
          <a:xfrm>
            <a:off x="5043638" y="3750644"/>
            <a:ext cx="417096" cy="417096"/>
          </a:xfrm>
          <a:prstGeom prst="straightConnector1">
            <a:avLst/>
          </a:prstGeom>
          <a:ln w="76200">
            <a:solidFill>
              <a:srgbClr val="FFC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4D6E1E3E-BA43-5289-1DD0-273204B1A341}"/>
              </a:ext>
            </a:extLst>
          </p:cNvPr>
          <p:cNvCxnSpPr/>
          <p:nvPr/>
        </p:nvCxnSpPr>
        <p:spPr>
          <a:xfrm>
            <a:off x="4321742" y="365760"/>
            <a:ext cx="0" cy="2095099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0B3562A8-EE41-31AE-CA65-0AAB0921374B}"/>
              </a:ext>
            </a:extLst>
          </p:cNvPr>
          <p:cNvCxnSpPr>
            <a:cxnSpLocks/>
          </p:cNvCxnSpPr>
          <p:nvPr/>
        </p:nvCxnSpPr>
        <p:spPr>
          <a:xfrm>
            <a:off x="5736657" y="356135"/>
            <a:ext cx="0" cy="1424539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45F400D-1149-317B-F315-A1475ED038C7}"/>
              </a:ext>
            </a:extLst>
          </p:cNvPr>
          <p:cNvCxnSpPr/>
          <p:nvPr/>
        </p:nvCxnSpPr>
        <p:spPr>
          <a:xfrm>
            <a:off x="3330341" y="2059806"/>
            <a:ext cx="0" cy="2406316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7BEDA91-7E0B-9C9A-6723-47D0EBD30798}"/>
              </a:ext>
            </a:extLst>
          </p:cNvPr>
          <p:cNvCxnSpPr>
            <a:cxnSpLocks/>
          </p:cNvCxnSpPr>
          <p:nvPr/>
        </p:nvCxnSpPr>
        <p:spPr>
          <a:xfrm>
            <a:off x="6439301" y="2460859"/>
            <a:ext cx="0" cy="3439427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B7D3419-0755-A6C4-A92A-C75D97FFB602}"/>
              </a:ext>
            </a:extLst>
          </p:cNvPr>
          <p:cNvCxnSpPr/>
          <p:nvPr/>
        </p:nvCxnSpPr>
        <p:spPr>
          <a:xfrm>
            <a:off x="5736657" y="3060834"/>
            <a:ext cx="0" cy="1087655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86453F4-F959-6660-D79C-4192FF1A63D6}"/>
              </a:ext>
            </a:extLst>
          </p:cNvPr>
          <p:cNvCxnSpPr/>
          <p:nvPr/>
        </p:nvCxnSpPr>
        <p:spPr>
          <a:xfrm>
            <a:off x="7546206" y="3429000"/>
            <a:ext cx="0" cy="1778267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A4FAB55-AC76-84A4-5137-A1477A391498}"/>
              </a:ext>
            </a:extLst>
          </p:cNvPr>
          <p:cNvCxnSpPr/>
          <p:nvPr/>
        </p:nvCxnSpPr>
        <p:spPr>
          <a:xfrm>
            <a:off x="1511166" y="3750644"/>
            <a:ext cx="0" cy="2775284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DA51356-9D77-6CA3-681D-E6E0D43959E3}"/>
              </a:ext>
            </a:extLst>
          </p:cNvPr>
          <p:cNvCxnSpPr/>
          <p:nvPr/>
        </p:nvCxnSpPr>
        <p:spPr>
          <a:xfrm>
            <a:off x="2233061" y="4466122"/>
            <a:ext cx="0" cy="1761423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632486B-8669-4900-5612-63D9EBE06ED3}"/>
              </a:ext>
            </a:extLst>
          </p:cNvPr>
          <p:cNvCxnSpPr/>
          <p:nvPr/>
        </p:nvCxnSpPr>
        <p:spPr>
          <a:xfrm>
            <a:off x="6795436" y="4783756"/>
            <a:ext cx="0" cy="1742172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2C0094B-86B2-11A1-6941-F97062B08D23}"/>
              </a:ext>
            </a:extLst>
          </p:cNvPr>
          <p:cNvCxnSpPr/>
          <p:nvPr/>
        </p:nvCxnSpPr>
        <p:spPr>
          <a:xfrm>
            <a:off x="4321742" y="5467149"/>
            <a:ext cx="0" cy="1174283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49BC9752-3E03-DFD3-33DA-28906364E89F}"/>
              </a:ext>
            </a:extLst>
          </p:cNvPr>
          <p:cNvCxnSpPr/>
          <p:nvPr/>
        </p:nvCxnSpPr>
        <p:spPr>
          <a:xfrm>
            <a:off x="6096000" y="5467149"/>
            <a:ext cx="0" cy="760396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BB8C20A-F766-1826-DB32-130F79DAEA2B}"/>
              </a:ext>
            </a:extLst>
          </p:cNvPr>
          <p:cNvCxnSpPr/>
          <p:nvPr/>
        </p:nvCxnSpPr>
        <p:spPr>
          <a:xfrm flipH="1">
            <a:off x="3898232" y="2720741"/>
            <a:ext cx="789271" cy="789271"/>
          </a:xfrm>
          <a:prstGeom prst="line">
            <a:avLst/>
          </a:prstGeom>
          <a:ln w="76200">
            <a:solidFill>
              <a:srgbClr val="00CCFF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BCCE1A92-894D-4FF2-C4F9-C8A7864083B3}"/>
              </a:ext>
            </a:extLst>
          </p:cNvPr>
          <p:cNvCxnSpPr/>
          <p:nvPr/>
        </p:nvCxnSpPr>
        <p:spPr>
          <a:xfrm flipH="1">
            <a:off x="4023360" y="3429000"/>
            <a:ext cx="2030930" cy="2030930"/>
          </a:xfrm>
          <a:prstGeom prst="line">
            <a:avLst/>
          </a:prstGeom>
          <a:ln w="76200">
            <a:solidFill>
              <a:srgbClr val="00CCFF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F4E9DF6-79AA-049E-AA1B-034E351BAEB1}"/>
              </a:ext>
            </a:extLst>
          </p:cNvPr>
          <p:cNvCxnSpPr>
            <a:cxnSpLocks/>
          </p:cNvCxnSpPr>
          <p:nvPr/>
        </p:nvCxnSpPr>
        <p:spPr>
          <a:xfrm flipH="1">
            <a:off x="1540044" y="3741019"/>
            <a:ext cx="1379620" cy="1379620"/>
          </a:xfrm>
          <a:prstGeom prst="line">
            <a:avLst/>
          </a:prstGeom>
          <a:ln w="76200">
            <a:solidFill>
              <a:srgbClr val="00CCFF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3430E8F9-62D3-461F-0C20-00E6E5AC3108}"/>
              </a:ext>
            </a:extLst>
          </p:cNvPr>
          <p:cNvCxnSpPr/>
          <p:nvPr/>
        </p:nvCxnSpPr>
        <p:spPr>
          <a:xfrm flipH="1">
            <a:off x="4688304" y="5459930"/>
            <a:ext cx="1046748" cy="1046748"/>
          </a:xfrm>
          <a:prstGeom prst="line">
            <a:avLst/>
          </a:prstGeom>
          <a:ln w="76200">
            <a:solidFill>
              <a:srgbClr val="00CCFF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AB7DA0F-4DF2-15AD-7787-1C9B9C3827BC}"/>
              </a:ext>
            </a:extLst>
          </p:cNvPr>
          <p:cNvCxnSpPr/>
          <p:nvPr/>
        </p:nvCxnSpPr>
        <p:spPr>
          <a:xfrm flipH="1">
            <a:off x="6833936" y="5438274"/>
            <a:ext cx="1036322" cy="1036322"/>
          </a:xfrm>
          <a:prstGeom prst="straightConnector1">
            <a:avLst/>
          </a:prstGeom>
          <a:ln w="76200">
            <a:solidFill>
              <a:srgbClr val="00CCFF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336ADD77-5F37-2271-D48B-7CAC88DA7720}"/>
              </a:ext>
            </a:extLst>
          </p:cNvPr>
          <p:cNvCxnSpPr/>
          <p:nvPr/>
        </p:nvCxnSpPr>
        <p:spPr>
          <a:xfrm flipH="1">
            <a:off x="1809548" y="690613"/>
            <a:ext cx="786064" cy="0"/>
          </a:xfrm>
          <a:prstGeom prst="line">
            <a:avLst/>
          </a:prstGeom>
          <a:ln w="76200">
            <a:solidFill>
              <a:srgbClr val="0070C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EF9F874-B62F-4976-0E27-161E33589A33}"/>
              </a:ext>
            </a:extLst>
          </p:cNvPr>
          <p:cNvCxnSpPr/>
          <p:nvPr/>
        </p:nvCxnSpPr>
        <p:spPr>
          <a:xfrm flipH="1">
            <a:off x="6371924" y="690613"/>
            <a:ext cx="1498334" cy="0"/>
          </a:xfrm>
          <a:prstGeom prst="line">
            <a:avLst/>
          </a:prstGeom>
          <a:ln w="76200">
            <a:solidFill>
              <a:srgbClr val="0070C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FE96D69-D0DF-07CF-29D2-029F6F4560F4}"/>
              </a:ext>
            </a:extLst>
          </p:cNvPr>
          <p:cNvCxnSpPr/>
          <p:nvPr/>
        </p:nvCxnSpPr>
        <p:spPr>
          <a:xfrm>
            <a:off x="7151571" y="635267"/>
            <a:ext cx="0" cy="1511167"/>
          </a:xfrm>
          <a:prstGeom prst="line">
            <a:avLst/>
          </a:prstGeom>
          <a:ln w="76200">
            <a:solidFill>
              <a:srgbClr val="92D05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88BD337-27D8-ACA2-9916-4DE43F0707D2}"/>
              </a:ext>
            </a:extLst>
          </p:cNvPr>
          <p:cNvCxnSpPr/>
          <p:nvPr/>
        </p:nvCxnSpPr>
        <p:spPr>
          <a:xfrm flipH="1">
            <a:off x="3898232" y="2059806"/>
            <a:ext cx="1140593" cy="0"/>
          </a:xfrm>
          <a:prstGeom prst="line">
            <a:avLst/>
          </a:prstGeom>
          <a:ln w="76200">
            <a:solidFill>
              <a:srgbClr val="0070C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62E42F2C-8555-7E14-4426-473E5C5C3960}"/>
              </a:ext>
            </a:extLst>
          </p:cNvPr>
          <p:cNvCxnSpPr/>
          <p:nvPr/>
        </p:nvCxnSpPr>
        <p:spPr>
          <a:xfrm flipH="1">
            <a:off x="1511166" y="2704699"/>
            <a:ext cx="2449629" cy="0"/>
          </a:xfrm>
          <a:prstGeom prst="line">
            <a:avLst/>
          </a:prstGeom>
          <a:ln w="76200">
            <a:solidFill>
              <a:srgbClr val="0070C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B30E62A5-09F9-25F3-5765-721EBF01BB56}"/>
              </a:ext>
            </a:extLst>
          </p:cNvPr>
          <p:cNvCxnSpPr>
            <a:cxnSpLocks/>
          </p:cNvCxnSpPr>
          <p:nvPr/>
        </p:nvCxnSpPr>
        <p:spPr>
          <a:xfrm>
            <a:off x="3262964" y="2704699"/>
            <a:ext cx="2093495" cy="2093495"/>
          </a:xfrm>
          <a:prstGeom prst="line">
            <a:avLst/>
          </a:prstGeom>
          <a:ln w="76200">
            <a:solidFill>
              <a:srgbClr val="FFC0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E10CE0E5-9945-8574-9616-4B5272B435FA}"/>
              </a:ext>
            </a:extLst>
          </p:cNvPr>
          <p:cNvCxnSpPr/>
          <p:nvPr/>
        </p:nvCxnSpPr>
        <p:spPr>
          <a:xfrm flipH="1">
            <a:off x="1511165" y="3477928"/>
            <a:ext cx="2457653" cy="0"/>
          </a:xfrm>
          <a:prstGeom prst="line">
            <a:avLst/>
          </a:prstGeom>
          <a:ln w="76200">
            <a:solidFill>
              <a:srgbClr val="0070C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526749D-995F-A3AC-9848-6C0FDB5F07FF}"/>
              </a:ext>
            </a:extLst>
          </p:cNvPr>
          <p:cNvCxnSpPr>
            <a:cxnSpLocks/>
          </p:cNvCxnSpPr>
          <p:nvPr/>
        </p:nvCxnSpPr>
        <p:spPr>
          <a:xfrm flipH="1">
            <a:off x="5279923" y="5856970"/>
            <a:ext cx="1489846" cy="0"/>
          </a:xfrm>
          <a:prstGeom prst="straightConnector1">
            <a:avLst/>
          </a:prstGeom>
          <a:ln w="76200">
            <a:solidFill>
              <a:srgbClr val="0070C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569B0EEF-0125-A2B7-C8E8-FCFC170DACF4}"/>
              </a:ext>
            </a:extLst>
          </p:cNvPr>
          <p:cNvCxnSpPr/>
          <p:nvPr/>
        </p:nvCxnSpPr>
        <p:spPr>
          <a:xfrm flipH="1">
            <a:off x="2202580" y="6227545"/>
            <a:ext cx="1127761" cy="0"/>
          </a:xfrm>
          <a:prstGeom prst="line">
            <a:avLst/>
          </a:prstGeom>
          <a:ln w="76200">
            <a:solidFill>
              <a:srgbClr val="0070C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F50B81AA-6AE8-2FFF-B874-A7678042CE67}"/>
              </a:ext>
            </a:extLst>
          </p:cNvPr>
          <p:cNvCxnSpPr/>
          <p:nvPr/>
        </p:nvCxnSpPr>
        <p:spPr>
          <a:xfrm flipH="1">
            <a:off x="5038825" y="6131293"/>
            <a:ext cx="1015465" cy="0"/>
          </a:xfrm>
          <a:prstGeom prst="line">
            <a:avLst/>
          </a:prstGeom>
          <a:ln w="76200">
            <a:solidFill>
              <a:srgbClr val="0070C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1C841A6C-83A2-06DA-21F6-41E157E48457}"/>
              </a:ext>
            </a:extLst>
          </p:cNvPr>
          <p:cNvCxnSpPr/>
          <p:nvPr/>
        </p:nvCxnSpPr>
        <p:spPr>
          <a:xfrm flipH="1" flipV="1">
            <a:off x="2259530" y="690613"/>
            <a:ext cx="1003434" cy="1003434"/>
          </a:xfrm>
          <a:prstGeom prst="line">
            <a:avLst/>
          </a:prstGeom>
          <a:ln w="76200">
            <a:solidFill>
              <a:srgbClr val="7030A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218D5A5F-6975-E414-A011-C07ECB7E00E8}"/>
              </a:ext>
            </a:extLst>
          </p:cNvPr>
          <p:cNvCxnSpPr/>
          <p:nvPr/>
        </p:nvCxnSpPr>
        <p:spPr>
          <a:xfrm flipH="1" flipV="1">
            <a:off x="4399950" y="385009"/>
            <a:ext cx="3078882" cy="3078882"/>
          </a:xfrm>
          <a:prstGeom prst="line">
            <a:avLst/>
          </a:prstGeom>
          <a:ln w="76200">
            <a:solidFill>
              <a:srgbClr val="7030A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03FC0AD-DBE3-5873-6363-D50E7D4A46C2}"/>
              </a:ext>
            </a:extLst>
          </p:cNvPr>
          <p:cNvCxnSpPr/>
          <p:nvPr/>
        </p:nvCxnSpPr>
        <p:spPr>
          <a:xfrm flipH="1" flipV="1">
            <a:off x="5078929" y="2059806"/>
            <a:ext cx="2791329" cy="2791329"/>
          </a:xfrm>
          <a:prstGeom prst="line">
            <a:avLst/>
          </a:prstGeom>
          <a:ln w="76200">
            <a:solidFill>
              <a:srgbClr val="7030A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8572DA69-0C62-9067-E583-6E405D6A6451}"/>
              </a:ext>
            </a:extLst>
          </p:cNvPr>
          <p:cNvCxnSpPr/>
          <p:nvPr/>
        </p:nvCxnSpPr>
        <p:spPr>
          <a:xfrm flipH="1" flipV="1">
            <a:off x="3357613" y="5900286"/>
            <a:ext cx="620828" cy="620828"/>
          </a:xfrm>
          <a:prstGeom prst="line">
            <a:avLst/>
          </a:prstGeom>
          <a:ln w="76200">
            <a:solidFill>
              <a:srgbClr val="7030A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7F4CBA9C-FA53-F74D-24C3-2E72AD287487}"/>
              </a:ext>
            </a:extLst>
          </p:cNvPr>
          <p:cNvCxnSpPr/>
          <p:nvPr/>
        </p:nvCxnSpPr>
        <p:spPr>
          <a:xfrm flipV="1">
            <a:off x="1773456" y="654519"/>
            <a:ext cx="0" cy="1039527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CC7DDF8D-7C95-7818-511D-695C012AE915}"/>
              </a:ext>
            </a:extLst>
          </p:cNvPr>
          <p:cNvCxnSpPr/>
          <p:nvPr/>
        </p:nvCxnSpPr>
        <p:spPr>
          <a:xfrm flipV="1">
            <a:off x="2954956" y="1049154"/>
            <a:ext cx="0" cy="1010652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6688F8A3-8AF3-2B26-D067-C40ACFEBBDEB}"/>
              </a:ext>
            </a:extLst>
          </p:cNvPr>
          <p:cNvCxnSpPr/>
          <p:nvPr/>
        </p:nvCxnSpPr>
        <p:spPr>
          <a:xfrm flipV="1">
            <a:off x="6837145" y="346510"/>
            <a:ext cx="0" cy="2335732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FFDC5ABF-1B7E-F2E1-AE9E-A126370C809B}"/>
              </a:ext>
            </a:extLst>
          </p:cNvPr>
          <p:cNvCxnSpPr/>
          <p:nvPr/>
        </p:nvCxnSpPr>
        <p:spPr>
          <a:xfrm flipV="1">
            <a:off x="2595612" y="2059806"/>
            <a:ext cx="0" cy="1771049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9F9B2B52-BEEA-26CA-478D-69E6494E1150}"/>
              </a:ext>
            </a:extLst>
          </p:cNvPr>
          <p:cNvCxnSpPr/>
          <p:nvPr/>
        </p:nvCxnSpPr>
        <p:spPr>
          <a:xfrm flipV="1">
            <a:off x="3978441" y="2810577"/>
            <a:ext cx="0" cy="940067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852BB882-C779-0A96-C5E9-362B6E53E049}"/>
              </a:ext>
            </a:extLst>
          </p:cNvPr>
          <p:cNvCxnSpPr/>
          <p:nvPr/>
        </p:nvCxnSpPr>
        <p:spPr>
          <a:xfrm flipV="1">
            <a:off x="1896174" y="2319688"/>
            <a:ext cx="0" cy="1780674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0BB466B-C002-D23F-AB5E-8BD8E4D6A934}"/>
              </a:ext>
            </a:extLst>
          </p:cNvPr>
          <p:cNvCxnSpPr/>
          <p:nvPr/>
        </p:nvCxnSpPr>
        <p:spPr>
          <a:xfrm flipV="1">
            <a:off x="4716379" y="2810577"/>
            <a:ext cx="0" cy="1357162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C4FE9F57-BFC8-4EA9-6585-A25E62ABB16A}"/>
              </a:ext>
            </a:extLst>
          </p:cNvPr>
          <p:cNvCxnSpPr/>
          <p:nvPr/>
        </p:nvCxnSpPr>
        <p:spPr>
          <a:xfrm flipV="1">
            <a:off x="3262964" y="5034013"/>
            <a:ext cx="0" cy="1097280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1E820F1D-C36C-BCBB-6CC3-B6178FCCCDB2}"/>
              </a:ext>
            </a:extLst>
          </p:cNvPr>
          <p:cNvCxnSpPr/>
          <p:nvPr/>
        </p:nvCxnSpPr>
        <p:spPr>
          <a:xfrm flipV="1">
            <a:off x="5735052" y="5467149"/>
            <a:ext cx="0" cy="1053965"/>
          </a:xfrm>
          <a:prstGeom prst="line">
            <a:avLst/>
          </a:prstGeom>
          <a:ln w="76200">
            <a:solidFill>
              <a:schemeClr val="accent3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19ED6A6C-8526-70D0-7A55-40C0098A1423}"/>
              </a:ext>
            </a:extLst>
          </p:cNvPr>
          <p:cNvCxnSpPr/>
          <p:nvPr/>
        </p:nvCxnSpPr>
        <p:spPr>
          <a:xfrm flipV="1">
            <a:off x="7095825" y="661736"/>
            <a:ext cx="762802" cy="762802"/>
          </a:xfrm>
          <a:prstGeom prst="line">
            <a:avLst/>
          </a:prstGeom>
          <a:ln w="76200">
            <a:solidFill>
              <a:srgbClr val="AA66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02CDA81B-8A38-9D4C-0722-F3D3FC1348EF}"/>
              </a:ext>
            </a:extLst>
          </p:cNvPr>
          <p:cNvCxnSpPr/>
          <p:nvPr/>
        </p:nvCxnSpPr>
        <p:spPr>
          <a:xfrm flipV="1">
            <a:off x="2906828" y="404259"/>
            <a:ext cx="1368794" cy="1368794"/>
          </a:xfrm>
          <a:prstGeom prst="line">
            <a:avLst/>
          </a:prstGeom>
          <a:ln w="76200">
            <a:solidFill>
              <a:srgbClr val="AA66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236C2EBA-51CA-C4CF-6E14-63718E119C9F}"/>
              </a:ext>
            </a:extLst>
          </p:cNvPr>
          <p:cNvCxnSpPr>
            <a:cxnSpLocks/>
          </p:cNvCxnSpPr>
          <p:nvPr/>
        </p:nvCxnSpPr>
        <p:spPr>
          <a:xfrm flipV="1">
            <a:off x="3978441" y="385008"/>
            <a:ext cx="1664370" cy="1664370"/>
          </a:xfrm>
          <a:prstGeom prst="line">
            <a:avLst/>
          </a:prstGeom>
          <a:ln w="76200">
            <a:solidFill>
              <a:srgbClr val="AA66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924899C-5E2E-5EB8-29DA-0CE8B4DC7E09}"/>
              </a:ext>
            </a:extLst>
          </p:cNvPr>
          <p:cNvCxnSpPr/>
          <p:nvPr/>
        </p:nvCxnSpPr>
        <p:spPr>
          <a:xfrm flipV="1">
            <a:off x="4241934" y="3683268"/>
            <a:ext cx="685799" cy="685799"/>
          </a:xfrm>
          <a:prstGeom prst="line">
            <a:avLst/>
          </a:prstGeom>
          <a:ln w="76200">
            <a:solidFill>
              <a:srgbClr val="AA66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F570155E-E71A-2A23-E23B-AC6666E601D8}"/>
              </a:ext>
            </a:extLst>
          </p:cNvPr>
          <p:cNvCxnSpPr/>
          <p:nvPr/>
        </p:nvCxnSpPr>
        <p:spPr>
          <a:xfrm flipV="1">
            <a:off x="1604212" y="5130271"/>
            <a:ext cx="962521" cy="962521"/>
          </a:xfrm>
          <a:prstGeom prst="line">
            <a:avLst/>
          </a:prstGeom>
          <a:ln w="76200">
            <a:solidFill>
              <a:srgbClr val="AA6600"/>
            </a:solidFill>
            <a:headEnd type="oval" w="sm" len="sm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F09C5F69-3296-954E-B386-3DD003667355}"/>
              </a:ext>
            </a:extLst>
          </p:cNvPr>
          <p:cNvCxnSpPr>
            <a:cxnSpLocks/>
          </p:cNvCxnSpPr>
          <p:nvPr/>
        </p:nvCxnSpPr>
        <p:spPr>
          <a:xfrm>
            <a:off x="1907613" y="3092916"/>
            <a:ext cx="1392456" cy="1392456"/>
          </a:xfrm>
          <a:prstGeom prst="straightConnector1">
            <a:avLst/>
          </a:prstGeom>
          <a:ln w="76200">
            <a:solidFill>
              <a:srgbClr val="FFC000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2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06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solidFill>
            <a:srgbClr val="AA6600"/>
          </a:solidFill>
          <a:headEnd type="oval" w="sm" len="sm"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Frog Chen</dc:creator>
  <cp:lastModifiedBy>Frog Chen</cp:lastModifiedBy>
  <cp:revision>8</cp:revision>
  <dcterms:created xsi:type="dcterms:W3CDTF">2023-05-01T04:18:39Z</dcterms:created>
  <dcterms:modified xsi:type="dcterms:W3CDTF">2024-11-25T02:34:11Z</dcterms:modified>
</cp:coreProperties>
</file>