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6600"/>
    <a:srgbClr val="994400"/>
    <a:srgbClr val="993300"/>
    <a:srgbClr val="8040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D8B3A-4D2A-653A-866F-8D050EF35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BD5089-AE15-5926-6AC8-598FF531D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AA59B7-8959-4825-78E1-0FB2F6681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E1178-E9AD-4139-A89B-E3E12F7093C6}" type="datetimeFigureOut">
              <a:rPr lang="zh-CN" altLang="en-US" smtClean="0"/>
              <a:t>2023-05-02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DDCB29-063C-A63A-A6AC-F47594B0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DDE456-071C-D15F-141A-28FA2AFB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8B7-781D-4E11-810B-5454579F03C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7B2DF0C-F25A-CF8C-3E91-9663B5C51D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9CC2E9"/>
              </a:clrFrom>
              <a:clrTo>
                <a:srgbClr val="9CC2E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9324" y="176212"/>
            <a:ext cx="6677025" cy="65055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2175BB8-064C-FDFA-2319-65E8A88348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49324" y="177025"/>
            <a:ext cx="6676190" cy="6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9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1B997-701A-E3E5-CD3E-A84401AE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9D4E34-FDD5-16A2-2694-41488E09B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C497E3-4EEB-4C10-FFD8-B55C046D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E1178-E9AD-4139-A89B-E3E12F7093C6}" type="datetimeFigureOut">
              <a:rPr lang="zh-CN" altLang="en-US" smtClean="0"/>
              <a:t>2023-05-02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49A11E-9399-2B0F-76A0-FD1A699CE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0F7114-AF1A-F158-45DB-A8E08986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8B7-781D-4E11-810B-5454579F0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51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709349-88BA-D6E3-ED11-CFF826D7D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0CAA7A-0A65-BEBE-5839-9157D8F92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3F4C5-5E46-7BD9-27BA-0B02FF22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E1178-E9AD-4139-A89B-E3E12F7093C6}" type="datetimeFigureOut">
              <a:rPr lang="zh-CN" altLang="en-US" smtClean="0"/>
              <a:t>2023-05-02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0363B-3155-40AD-FCA9-FDF09F4C8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5220A-B4AE-6E3B-8389-9EB83A6E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8B7-781D-4E11-810B-5454579F0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59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A4D49-0431-700F-E500-70921812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9D308E-7F93-5067-88B2-C5CE15A94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A72FCC-8205-C62F-0704-063BB2A3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E1178-E9AD-4139-A89B-E3E12F7093C6}" type="datetimeFigureOut">
              <a:rPr lang="zh-CN" altLang="en-US" smtClean="0"/>
              <a:t>2023-05-02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930AE8-F27A-8C41-F838-0F5D7332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6EFB1E-78FB-CC7B-7956-620DE9C7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8B7-781D-4E11-810B-5454579F0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4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B97AB-71D6-6FBC-45E2-0B7508ED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811154-EB55-76C9-593E-0146BA319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BA2D26-19DE-BEE9-B10C-C34258070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E1178-E9AD-4139-A89B-E3E12F7093C6}" type="datetimeFigureOut">
              <a:rPr lang="zh-CN" altLang="en-US" smtClean="0"/>
              <a:t>2023-05-02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504716-158E-B178-2A30-BEFF02D0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06ED3-1612-13B1-D7F6-4BEF9AF75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8B7-781D-4E11-810B-5454579F0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78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48EFB-FE90-DCF6-1D81-1A6460A0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A9A48-222B-7914-9D9C-FD99E72E9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22463B-1288-2C3C-301E-158EB7B9A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24BC20-EA84-563F-31E5-BCA0655A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E1178-E9AD-4139-A89B-E3E12F7093C6}" type="datetimeFigureOut">
              <a:rPr lang="zh-CN" altLang="en-US" smtClean="0"/>
              <a:t>2023-05-02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C6CCA4-DCBE-8FC4-EC3F-1EFF69F74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5F4BFF-6A58-31A9-0794-A311C3DA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8B7-781D-4E11-810B-5454579F0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67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A77D9-5FD7-C8C1-41D5-8FC609C7C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6477C5-F320-83F6-0DB1-5C89921F9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C09FDD-E601-E058-52AE-1DEBDFDE0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BF7421-9B2E-E060-1AA3-ED8AF1D06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B617AC-1DF2-93A1-356E-7A2AFA29A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19EB7A-3764-04DC-F316-D54FF0EC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E1178-E9AD-4139-A89B-E3E12F7093C6}" type="datetimeFigureOut">
              <a:rPr lang="zh-CN" altLang="en-US" smtClean="0"/>
              <a:t>2023-05-02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95C694-2AC9-E78D-D07A-AA530BC8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C82DA5-96FD-9F56-5D6E-394E10B8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8B7-781D-4E11-810B-5454579F0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54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2C67E-1424-D1BF-44EE-8DC8F1D5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487517-5E8A-7CF4-0F2B-BEB8DAFD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E1178-E9AD-4139-A89B-E3E12F7093C6}" type="datetimeFigureOut">
              <a:rPr lang="zh-CN" altLang="en-US" smtClean="0"/>
              <a:t>2023-05-02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8399CA-CA16-781A-9897-A34088D20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9E9C44-9DAC-DDCE-CAB2-EDC1E504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8B7-781D-4E11-810B-5454579F0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22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E75A84-944C-962E-73C2-6AAAD0BA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E1178-E9AD-4139-A89B-E3E12F7093C6}" type="datetimeFigureOut">
              <a:rPr lang="zh-CN" altLang="en-US" smtClean="0"/>
              <a:t>2023-05-02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9C837D-9A5D-CB5D-7DF2-91B3F9193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A9AC90-4C2D-B31E-1243-7A1D4BF6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8B7-781D-4E11-810B-5454579F0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02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9FDBD-A460-D7BA-F1F0-2321478F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127AC-70F2-941D-584D-D3BC840EE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8B75F0-CF00-5C1F-D757-455489162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C7EA55-AF82-FC52-633C-EBC6CAA84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E1178-E9AD-4139-A89B-E3E12F7093C6}" type="datetimeFigureOut">
              <a:rPr lang="zh-CN" altLang="en-US" smtClean="0"/>
              <a:t>2023-05-02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878E70-10AD-2501-5D09-276E3A70D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054454-F389-1F63-A7D0-604AF364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8B7-781D-4E11-810B-5454579F0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57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44741-AC34-3CE3-6769-ADB13CE23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8655DA-76E8-AED5-6098-1E3B5FDA8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CE24B8-C1FF-9265-61BA-45320909E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D546C2-7362-1E84-BC92-A9E55826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E1178-E9AD-4139-A89B-E3E12F7093C6}" type="datetimeFigureOut">
              <a:rPr lang="zh-CN" altLang="en-US" smtClean="0"/>
              <a:t>2023-05-02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4961C1-82FF-89DB-879E-FC15C74BD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C4C20C-7AC1-B176-A168-184A2BEA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8B7-781D-4E11-810B-5454579F0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50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33D57A-1CEB-00B9-E7C2-154BDDC50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8BED0E-66D4-1384-B33E-D4EB63C1B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0103B2-05FF-25A2-9DD0-A09684DCF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E1178-E9AD-4139-A89B-E3E12F7093C6}" type="datetimeFigureOut">
              <a:rPr lang="zh-CN" altLang="en-US" smtClean="0"/>
              <a:t>2023-05-02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36EB34-E2E6-B20A-A30F-8EF181566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656A0D-2C04-FB72-9D68-FAC81F243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948B7-781D-4E11-810B-5454579F0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01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613E4EA6-2BD8-5107-AE96-51039510FFF8}"/>
              </a:ext>
            </a:extLst>
          </p:cNvPr>
          <p:cNvCxnSpPr/>
          <p:nvPr/>
        </p:nvCxnSpPr>
        <p:spPr>
          <a:xfrm flipV="1">
            <a:off x="7870258" y="4369869"/>
            <a:ext cx="0" cy="1487101"/>
          </a:xfrm>
          <a:prstGeom prst="line">
            <a:avLst/>
          </a:prstGeom>
          <a:ln w="76200">
            <a:solidFill>
              <a:schemeClr val="accent3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4AB1282-104B-6ECB-6FCD-10D99DE08BBA}"/>
              </a:ext>
            </a:extLst>
          </p:cNvPr>
          <p:cNvCxnSpPr>
            <a:cxnSpLocks/>
          </p:cNvCxnSpPr>
          <p:nvPr/>
        </p:nvCxnSpPr>
        <p:spPr>
          <a:xfrm>
            <a:off x="2954956" y="346510"/>
            <a:ext cx="1453415" cy="0"/>
          </a:xfrm>
          <a:prstGeom prst="straightConnector1">
            <a:avLst/>
          </a:prstGeom>
          <a:ln w="76200">
            <a:solidFill>
              <a:srgbClr val="FF000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7E2FEDF-1227-7C9D-0B59-E7D455B17F05}"/>
              </a:ext>
            </a:extLst>
          </p:cNvPr>
          <p:cNvCxnSpPr/>
          <p:nvPr/>
        </p:nvCxnSpPr>
        <p:spPr>
          <a:xfrm>
            <a:off x="5043638" y="365760"/>
            <a:ext cx="2107933" cy="0"/>
          </a:xfrm>
          <a:prstGeom prst="straightConnector1">
            <a:avLst/>
          </a:prstGeom>
          <a:ln w="76200">
            <a:solidFill>
              <a:srgbClr val="FF0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EDBA0DE-1DF3-3158-3FE4-C44A2DB429DA}"/>
              </a:ext>
            </a:extLst>
          </p:cNvPr>
          <p:cNvCxnSpPr/>
          <p:nvPr/>
        </p:nvCxnSpPr>
        <p:spPr>
          <a:xfrm>
            <a:off x="1511166" y="1049154"/>
            <a:ext cx="1443790" cy="0"/>
          </a:xfrm>
          <a:prstGeom prst="straightConnector1">
            <a:avLst/>
          </a:prstGeom>
          <a:ln w="76200">
            <a:solidFill>
              <a:srgbClr val="FF0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792779C-4451-791F-D213-2D1F20251D8D}"/>
              </a:ext>
            </a:extLst>
          </p:cNvPr>
          <p:cNvCxnSpPr/>
          <p:nvPr/>
        </p:nvCxnSpPr>
        <p:spPr>
          <a:xfrm>
            <a:off x="1511166" y="1357162"/>
            <a:ext cx="1819175" cy="0"/>
          </a:xfrm>
          <a:prstGeom prst="line">
            <a:avLst/>
          </a:prstGeom>
          <a:ln w="76200">
            <a:solidFill>
              <a:srgbClr val="FF000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15FAE69-C5BF-36B2-95CA-C084A83BA13B}"/>
              </a:ext>
            </a:extLst>
          </p:cNvPr>
          <p:cNvCxnSpPr/>
          <p:nvPr/>
        </p:nvCxnSpPr>
        <p:spPr>
          <a:xfrm>
            <a:off x="6795436" y="2059806"/>
            <a:ext cx="750770" cy="0"/>
          </a:xfrm>
          <a:prstGeom prst="line">
            <a:avLst/>
          </a:prstGeom>
          <a:ln w="76200">
            <a:solidFill>
              <a:srgbClr val="FF000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14E0F42-18AA-8FB7-1449-BC28E40CC141}"/>
              </a:ext>
            </a:extLst>
          </p:cNvPr>
          <p:cNvCxnSpPr/>
          <p:nvPr/>
        </p:nvCxnSpPr>
        <p:spPr>
          <a:xfrm>
            <a:off x="2531444" y="4100362"/>
            <a:ext cx="2184935" cy="0"/>
          </a:xfrm>
          <a:prstGeom prst="straightConnector1">
            <a:avLst/>
          </a:prstGeom>
          <a:ln w="76200">
            <a:solidFill>
              <a:srgbClr val="FF0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085ADE1-4243-F6BE-BE0B-B6FCC7EC9528}"/>
              </a:ext>
            </a:extLst>
          </p:cNvPr>
          <p:cNvCxnSpPr/>
          <p:nvPr/>
        </p:nvCxnSpPr>
        <p:spPr>
          <a:xfrm>
            <a:off x="3330341" y="4466122"/>
            <a:ext cx="1078030" cy="0"/>
          </a:xfrm>
          <a:prstGeom prst="line">
            <a:avLst/>
          </a:prstGeom>
          <a:ln w="76200">
            <a:solidFill>
              <a:srgbClr val="FF000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D6C0988-2506-BC14-967C-DF60C4019580}"/>
              </a:ext>
            </a:extLst>
          </p:cNvPr>
          <p:cNvCxnSpPr/>
          <p:nvPr/>
        </p:nvCxnSpPr>
        <p:spPr>
          <a:xfrm>
            <a:off x="5370897" y="4783756"/>
            <a:ext cx="1424539" cy="0"/>
          </a:xfrm>
          <a:prstGeom prst="line">
            <a:avLst/>
          </a:prstGeom>
          <a:ln w="76200">
            <a:solidFill>
              <a:srgbClr val="FF000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E6F9DCD-E7EE-A7CE-2EE1-C1768DC96A49}"/>
              </a:ext>
            </a:extLst>
          </p:cNvPr>
          <p:cNvCxnSpPr/>
          <p:nvPr/>
        </p:nvCxnSpPr>
        <p:spPr>
          <a:xfrm>
            <a:off x="2618072" y="5120640"/>
            <a:ext cx="1790299" cy="0"/>
          </a:xfrm>
          <a:prstGeom prst="line">
            <a:avLst/>
          </a:prstGeom>
          <a:ln w="76200">
            <a:solidFill>
              <a:srgbClr val="FF000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3C8C861-A848-413E-CAA6-D1246F791CD0}"/>
              </a:ext>
            </a:extLst>
          </p:cNvPr>
          <p:cNvCxnSpPr/>
          <p:nvPr/>
        </p:nvCxnSpPr>
        <p:spPr>
          <a:xfrm>
            <a:off x="3262964" y="5467149"/>
            <a:ext cx="1780674" cy="0"/>
          </a:xfrm>
          <a:prstGeom prst="line">
            <a:avLst/>
          </a:prstGeom>
          <a:ln w="76200">
            <a:solidFill>
              <a:srgbClr val="FF000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57450B9-9DD1-C089-581D-EB545091DC3B}"/>
              </a:ext>
            </a:extLst>
          </p:cNvPr>
          <p:cNvCxnSpPr/>
          <p:nvPr/>
        </p:nvCxnSpPr>
        <p:spPr>
          <a:xfrm>
            <a:off x="2233061" y="5832909"/>
            <a:ext cx="1097280" cy="0"/>
          </a:xfrm>
          <a:prstGeom prst="line">
            <a:avLst/>
          </a:prstGeom>
          <a:ln w="76200">
            <a:solidFill>
              <a:srgbClr val="FF000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AC02B54-1A93-CA0F-10D8-9B457B43D871}"/>
              </a:ext>
            </a:extLst>
          </p:cNvPr>
          <p:cNvCxnSpPr/>
          <p:nvPr/>
        </p:nvCxnSpPr>
        <p:spPr>
          <a:xfrm>
            <a:off x="4023360" y="6525928"/>
            <a:ext cx="770021" cy="0"/>
          </a:xfrm>
          <a:prstGeom prst="line">
            <a:avLst/>
          </a:prstGeom>
          <a:ln w="76200">
            <a:solidFill>
              <a:srgbClr val="FF000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B78F553-1A44-F22E-14C5-DA843702A24D}"/>
              </a:ext>
            </a:extLst>
          </p:cNvPr>
          <p:cNvCxnSpPr/>
          <p:nvPr/>
        </p:nvCxnSpPr>
        <p:spPr>
          <a:xfrm>
            <a:off x="2948540" y="346510"/>
            <a:ext cx="3821229" cy="3821229"/>
          </a:xfrm>
          <a:prstGeom prst="line">
            <a:avLst/>
          </a:prstGeom>
          <a:ln w="76200">
            <a:solidFill>
              <a:srgbClr val="FFC00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4B513A0-1C33-9560-1910-DA45EE6049BF}"/>
              </a:ext>
            </a:extLst>
          </p:cNvPr>
          <p:cNvCxnSpPr/>
          <p:nvPr/>
        </p:nvCxnSpPr>
        <p:spPr>
          <a:xfrm>
            <a:off x="1867300" y="1694047"/>
            <a:ext cx="2454442" cy="2454442"/>
          </a:xfrm>
          <a:prstGeom prst="line">
            <a:avLst/>
          </a:prstGeom>
          <a:ln w="76200">
            <a:solidFill>
              <a:srgbClr val="FFC00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A8FF307-6F10-59D0-935C-A5A7ACA4DCDF}"/>
              </a:ext>
            </a:extLst>
          </p:cNvPr>
          <p:cNvCxnSpPr/>
          <p:nvPr/>
        </p:nvCxnSpPr>
        <p:spPr>
          <a:xfrm>
            <a:off x="5043638" y="3750644"/>
            <a:ext cx="417096" cy="417096"/>
          </a:xfrm>
          <a:prstGeom prst="straightConnector1">
            <a:avLst/>
          </a:prstGeom>
          <a:ln w="76200">
            <a:solidFill>
              <a:srgbClr val="FFC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D6E1E3E-BA43-5289-1DD0-273204B1A341}"/>
              </a:ext>
            </a:extLst>
          </p:cNvPr>
          <p:cNvCxnSpPr/>
          <p:nvPr/>
        </p:nvCxnSpPr>
        <p:spPr>
          <a:xfrm>
            <a:off x="4321742" y="365760"/>
            <a:ext cx="0" cy="2095099"/>
          </a:xfrm>
          <a:prstGeom prst="line">
            <a:avLst/>
          </a:prstGeom>
          <a:ln w="76200">
            <a:solidFill>
              <a:srgbClr val="92D05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0B3562A8-EE41-31AE-CA65-0AAB0921374B}"/>
              </a:ext>
            </a:extLst>
          </p:cNvPr>
          <p:cNvCxnSpPr>
            <a:cxnSpLocks/>
          </p:cNvCxnSpPr>
          <p:nvPr/>
        </p:nvCxnSpPr>
        <p:spPr>
          <a:xfrm>
            <a:off x="5736657" y="356135"/>
            <a:ext cx="0" cy="1424539"/>
          </a:xfrm>
          <a:prstGeom prst="line">
            <a:avLst/>
          </a:prstGeom>
          <a:ln w="76200">
            <a:solidFill>
              <a:srgbClr val="92D05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45F400D-1149-317B-F315-A1475ED038C7}"/>
              </a:ext>
            </a:extLst>
          </p:cNvPr>
          <p:cNvCxnSpPr/>
          <p:nvPr/>
        </p:nvCxnSpPr>
        <p:spPr>
          <a:xfrm>
            <a:off x="3330341" y="2059806"/>
            <a:ext cx="0" cy="2406316"/>
          </a:xfrm>
          <a:prstGeom prst="line">
            <a:avLst/>
          </a:prstGeom>
          <a:ln w="76200">
            <a:solidFill>
              <a:srgbClr val="92D05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C7BEDA91-7E0B-9C9A-6723-47D0EBD30798}"/>
              </a:ext>
            </a:extLst>
          </p:cNvPr>
          <p:cNvCxnSpPr>
            <a:cxnSpLocks/>
          </p:cNvCxnSpPr>
          <p:nvPr/>
        </p:nvCxnSpPr>
        <p:spPr>
          <a:xfrm>
            <a:off x="6439301" y="2460859"/>
            <a:ext cx="0" cy="3439427"/>
          </a:xfrm>
          <a:prstGeom prst="line">
            <a:avLst/>
          </a:prstGeom>
          <a:ln w="76200">
            <a:solidFill>
              <a:srgbClr val="92D05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DB7D3419-0755-A6C4-A92A-C75D97FFB602}"/>
              </a:ext>
            </a:extLst>
          </p:cNvPr>
          <p:cNvCxnSpPr/>
          <p:nvPr/>
        </p:nvCxnSpPr>
        <p:spPr>
          <a:xfrm>
            <a:off x="5736657" y="3060834"/>
            <a:ext cx="0" cy="1087655"/>
          </a:xfrm>
          <a:prstGeom prst="line">
            <a:avLst/>
          </a:prstGeom>
          <a:ln w="76200">
            <a:solidFill>
              <a:srgbClr val="92D05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286453F4-F959-6660-D79C-4192FF1A63D6}"/>
              </a:ext>
            </a:extLst>
          </p:cNvPr>
          <p:cNvCxnSpPr/>
          <p:nvPr/>
        </p:nvCxnSpPr>
        <p:spPr>
          <a:xfrm>
            <a:off x="7546206" y="3429000"/>
            <a:ext cx="0" cy="1778267"/>
          </a:xfrm>
          <a:prstGeom prst="line">
            <a:avLst/>
          </a:prstGeom>
          <a:ln w="76200">
            <a:solidFill>
              <a:srgbClr val="92D05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EA4FAB55-AC76-84A4-5137-A1477A391498}"/>
              </a:ext>
            </a:extLst>
          </p:cNvPr>
          <p:cNvCxnSpPr/>
          <p:nvPr/>
        </p:nvCxnSpPr>
        <p:spPr>
          <a:xfrm>
            <a:off x="1511166" y="3750644"/>
            <a:ext cx="0" cy="2775284"/>
          </a:xfrm>
          <a:prstGeom prst="line">
            <a:avLst/>
          </a:prstGeom>
          <a:ln w="76200">
            <a:solidFill>
              <a:srgbClr val="92D05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2DA51356-9D77-6CA3-681D-E6E0D43959E3}"/>
              </a:ext>
            </a:extLst>
          </p:cNvPr>
          <p:cNvCxnSpPr/>
          <p:nvPr/>
        </p:nvCxnSpPr>
        <p:spPr>
          <a:xfrm>
            <a:off x="2233061" y="4466122"/>
            <a:ext cx="0" cy="1761423"/>
          </a:xfrm>
          <a:prstGeom prst="line">
            <a:avLst/>
          </a:prstGeom>
          <a:ln w="76200">
            <a:solidFill>
              <a:srgbClr val="92D05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3632486B-8669-4900-5612-63D9EBE06ED3}"/>
              </a:ext>
            </a:extLst>
          </p:cNvPr>
          <p:cNvCxnSpPr/>
          <p:nvPr/>
        </p:nvCxnSpPr>
        <p:spPr>
          <a:xfrm>
            <a:off x="6795436" y="4783756"/>
            <a:ext cx="0" cy="1742172"/>
          </a:xfrm>
          <a:prstGeom prst="line">
            <a:avLst/>
          </a:prstGeom>
          <a:ln w="76200">
            <a:solidFill>
              <a:srgbClr val="92D05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2C0094B-86B2-11A1-6941-F97062B08D23}"/>
              </a:ext>
            </a:extLst>
          </p:cNvPr>
          <p:cNvCxnSpPr/>
          <p:nvPr/>
        </p:nvCxnSpPr>
        <p:spPr>
          <a:xfrm>
            <a:off x="4321742" y="5467149"/>
            <a:ext cx="0" cy="1174283"/>
          </a:xfrm>
          <a:prstGeom prst="line">
            <a:avLst/>
          </a:prstGeom>
          <a:ln w="76200">
            <a:solidFill>
              <a:srgbClr val="92D05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49BC9752-3E03-DFD3-33DA-28906364E89F}"/>
              </a:ext>
            </a:extLst>
          </p:cNvPr>
          <p:cNvCxnSpPr/>
          <p:nvPr/>
        </p:nvCxnSpPr>
        <p:spPr>
          <a:xfrm>
            <a:off x="6096000" y="5467149"/>
            <a:ext cx="0" cy="760396"/>
          </a:xfrm>
          <a:prstGeom prst="line">
            <a:avLst/>
          </a:prstGeom>
          <a:ln w="76200">
            <a:solidFill>
              <a:srgbClr val="92D05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EBB8C20A-F766-1826-DB32-130F79DAEA2B}"/>
              </a:ext>
            </a:extLst>
          </p:cNvPr>
          <p:cNvCxnSpPr/>
          <p:nvPr/>
        </p:nvCxnSpPr>
        <p:spPr>
          <a:xfrm flipH="1">
            <a:off x="3898232" y="2720741"/>
            <a:ext cx="789271" cy="789271"/>
          </a:xfrm>
          <a:prstGeom prst="line">
            <a:avLst/>
          </a:prstGeom>
          <a:ln w="76200">
            <a:solidFill>
              <a:srgbClr val="00CCFF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BCCE1A92-894D-4FF2-C4F9-C8A7864083B3}"/>
              </a:ext>
            </a:extLst>
          </p:cNvPr>
          <p:cNvCxnSpPr/>
          <p:nvPr/>
        </p:nvCxnSpPr>
        <p:spPr>
          <a:xfrm flipH="1">
            <a:off x="4023360" y="3429000"/>
            <a:ext cx="2030930" cy="2030930"/>
          </a:xfrm>
          <a:prstGeom prst="line">
            <a:avLst/>
          </a:prstGeom>
          <a:ln w="76200">
            <a:solidFill>
              <a:srgbClr val="00CCFF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AF4E9DF6-79AA-049E-AA1B-034E351BAEB1}"/>
              </a:ext>
            </a:extLst>
          </p:cNvPr>
          <p:cNvCxnSpPr>
            <a:cxnSpLocks/>
          </p:cNvCxnSpPr>
          <p:nvPr/>
        </p:nvCxnSpPr>
        <p:spPr>
          <a:xfrm flipH="1">
            <a:off x="1540044" y="3741019"/>
            <a:ext cx="1379620" cy="1379620"/>
          </a:xfrm>
          <a:prstGeom prst="line">
            <a:avLst/>
          </a:prstGeom>
          <a:ln w="76200">
            <a:solidFill>
              <a:srgbClr val="00CCFF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3430E8F9-62D3-461F-0C20-00E6E5AC3108}"/>
              </a:ext>
            </a:extLst>
          </p:cNvPr>
          <p:cNvCxnSpPr/>
          <p:nvPr/>
        </p:nvCxnSpPr>
        <p:spPr>
          <a:xfrm flipH="1">
            <a:off x="4688304" y="5459930"/>
            <a:ext cx="1046748" cy="1046748"/>
          </a:xfrm>
          <a:prstGeom prst="line">
            <a:avLst/>
          </a:prstGeom>
          <a:ln w="76200">
            <a:solidFill>
              <a:srgbClr val="00CCFF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3AB7DA0F-4DF2-15AD-7787-1C9B9C3827BC}"/>
              </a:ext>
            </a:extLst>
          </p:cNvPr>
          <p:cNvCxnSpPr/>
          <p:nvPr/>
        </p:nvCxnSpPr>
        <p:spPr>
          <a:xfrm flipH="1">
            <a:off x="6833936" y="5438274"/>
            <a:ext cx="1036322" cy="1036322"/>
          </a:xfrm>
          <a:prstGeom prst="straightConnector1">
            <a:avLst/>
          </a:prstGeom>
          <a:ln w="76200">
            <a:solidFill>
              <a:srgbClr val="00CCFF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336ADD77-5F37-2271-D48B-7CAC88DA7720}"/>
              </a:ext>
            </a:extLst>
          </p:cNvPr>
          <p:cNvCxnSpPr/>
          <p:nvPr/>
        </p:nvCxnSpPr>
        <p:spPr>
          <a:xfrm flipH="1">
            <a:off x="1809548" y="690613"/>
            <a:ext cx="786064" cy="0"/>
          </a:xfrm>
          <a:prstGeom prst="line">
            <a:avLst/>
          </a:prstGeom>
          <a:ln w="76200">
            <a:solidFill>
              <a:srgbClr val="0070C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BEF9F874-B62F-4976-0E27-161E33589A33}"/>
              </a:ext>
            </a:extLst>
          </p:cNvPr>
          <p:cNvCxnSpPr/>
          <p:nvPr/>
        </p:nvCxnSpPr>
        <p:spPr>
          <a:xfrm flipH="1">
            <a:off x="6371924" y="690613"/>
            <a:ext cx="1498334" cy="0"/>
          </a:xfrm>
          <a:prstGeom prst="line">
            <a:avLst/>
          </a:prstGeom>
          <a:ln w="76200">
            <a:solidFill>
              <a:srgbClr val="0070C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E96D69-D0DF-07CF-29D2-029F6F4560F4}"/>
              </a:ext>
            </a:extLst>
          </p:cNvPr>
          <p:cNvCxnSpPr/>
          <p:nvPr/>
        </p:nvCxnSpPr>
        <p:spPr>
          <a:xfrm>
            <a:off x="7151571" y="635267"/>
            <a:ext cx="0" cy="1511167"/>
          </a:xfrm>
          <a:prstGeom prst="line">
            <a:avLst/>
          </a:prstGeom>
          <a:ln w="76200">
            <a:solidFill>
              <a:srgbClr val="92D05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888BD337-27D8-ACA2-9916-4DE43F0707D2}"/>
              </a:ext>
            </a:extLst>
          </p:cNvPr>
          <p:cNvCxnSpPr/>
          <p:nvPr/>
        </p:nvCxnSpPr>
        <p:spPr>
          <a:xfrm flipH="1">
            <a:off x="3898232" y="2059806"/>
            <a:ext cx="1140593" cy="0"/>
          </a:xfrm>
          <a:prstGeom prst="line">
            <a:avLst/>
          </a:prstGeom>
          <a:ln w="76200">
            <a:solidFill>
              <a:srgbClr val="0070C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62E42F2C-8555-7E14-4426-473E5C5C3960}"/>
              </a:ext>
            </a:extLst>
          </p:cNvPr>
          <p:cNvCxnSpPr/>
          <p:nvPr/>
        </p:nvCxnSpPr>
        <p:spPr>
          <a:xfrm flipH="1">
            <a:off x="1511166" y="2704699"/>
            <a:ext cx="2449629" cy="0"/>
          </a:xfrm>
          <a:prstGeom prst="line">
            <a:avLst/>
          </a:prstGeom>
          <a:ln w="76200">
            <a:solidFill>
              <a:srgbClr val="0070C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30E62A5-09F9-25F3-5765-721EBF01BB56}"/>
              </a:ext>
            </a:extLst>
          </p:cNvPr>
          <p:cNvCxnSpPr>
            <a:cxnSpLocks/>
          </p:cNvCxnSpPr>
          <p:nvPr/>
        </p:nvCxnSpPr>
        <p:spPr>
          <a:xfrm>
            <a:off x="3262964" y="2704699"/>
            <a:ext cx="2093495" cy="2093495"/>
          </a:xfrm>
          <a:prstGeom prst="line">
            <a:avLst/>
          </a:prstGeom>
          <a:ln w="76200">
            <a:solidFill>
              <a:srgbClr val="FFC00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E10CE0E5-9945-8574-9616-4B5272B435FA}"/>
              </a:ext>
            </a:extLst>
          </p:cNvPr>
          <p:cNvCxnSpPr/>
          <p:nvPr/>
        </p:nvCxnSpPr>
        <p:spPr>
          <a:xfrm flipH="1">
            <a:off x="1511165" y="3477928"/>
            <a:ext cx="2457653" cy="0"/>
          </a:xfrm>
          <a:prstGeom prst="line">
            <a:avLst/>
          </a:prstGeom>
          <a:ln w="76200">
            <a:solidFill>
              <a:srgbClr val="0070C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0526749D-995F-A3AC-9848-6C0FDB5F07FF}"/>
              </a:ext>
            </a:extLst>
          </p:cNvPr>
          <p:cNvCxnSpPr>
            <a:cxnSpLocks/>
          </p:cNvCxnSpPr>
          <p:nvPr/>
        </p:nvCxnSpPr>
        <p:spPr>
          <a:xfrm flipH="1">
            <a:off x="5279923" y="5856970"/>
            <a:ext cx="1489846" cy="0"/>
          </a:xfrm>
          <a:prstGeom prst="straightConnector1">
            <a:avLst/>
          </a:prstGeom>
          <a:ln w="76200">
            <a:solidFill>
              <a:srgbClr val="0070C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569B0EEF-0125-A2B7-C8E8-FCFC170DACF4}"/>
              </a:ext>
            </a:extLst>
          </p:cNvPr>
          <p:cNvCxnSpPr/>
          <p:nvPr/>
        </p:nvCxnSpPr>
        <p:spPr>
          <a:xfrm flipH="1">
            <a:off x="2202580" y="6227545"/>
            <a:ext cx="1127761" cy="0"/>
          </a:xfrm>
          <a:prstGeom prst="line">
            <a:avLst/>
          </a:prstGeom>
          <a:ln w="76200">
            <a:solidFill>
              <a:srgbClr val="0070C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F50B81AA-6AE8-2FFF-B874-A7678042CE67}"/>
              </a:ext>
            </a:extLst>
          </p:cNvPr>
          <p:cNvCxnSpPr/>
          <p:nvPr/>
        </p:nvCxnSpPr>
        <p:spPr>
          <a:xfrm flipH="1">
            <a:off x="5038825" y="6131293"/>
            <a:ext cx="1015465" cy="0"/>
          </a:xfrm>
          <a:prstGeom prst="line">
            <a:avLst/>
          </a:prstGeom>
          <a:ln w="76200">
            <a:solidFill>
              <a:srgbClr val="0070C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1C841A6C-83A2-06DA-21F6-41E157E48457}"/>
              </a:ext>
            </a:extLst>
          </p:cNvPr>
          <p:cNvCxnSpPr/>
          <p:nvPr/>
        </p:nvCxnSpPr>
        <p:spPr>
          <a:xfrm flipH="1" flipV="1">
            <a:off x="2259530" y="690613"/>
            <a:ext cx="1003434" cy="1003434"/>
          </a:xfrm>
          <a:prstGeom prst="line">
            <a:avLst/>
          </a:prstGeom>
          <a:ln w="76200">
            <a:solidFill>
              <a:srgbClr val="7030A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218D5A5F-6975-E414-A011-C07ECB7E00E8}"/>
              </a:ext>
            </a:extLst>
          </p:cNvPr>
          <p:cNvCxnSpPr/>
          <p:nvPr/>
        </p:nvCxnSpPr>
        <p:spPr>
          <a:xfrm flipH="1" flipV="1">
            <a:off x="4399950" y="385009"/>
            <a:ext cx="3078882" cy="3078882"/>
          </a:xfrm>
          <a:prstGeom prst="line">
            <a:avLst/>
          </a:prstGeom>
          <a:ln w="76200">
            <a:solidFill>
              <a:srgbClr val="7030A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D03FC0AD-DBE3-5873-6363-D50E7D4A46C2}"/>
              </a:ext>
            </a:extLst>
          </p:cNvPr>
          <p:cNvCxnSpPr/>
          <p:nvPr/>
        </p:nvCxnSpPr>
        <p:spPr>
          <a:xfrm flipH="1" flipV="1">
            <a:off x="5078929" y="2059806"/>
            <a:ext cx="2791329" cy="2791329"/>
          </a:xfrm>
          <a:prstGeom prst="line">
            <a:avLst/>
          </a:prstGeom>
          <a:ln w="76200">
            <a:solidFill>
              <a:srgbClr val="7030A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8572DA69-0C62-9067-E583-6E405D6A6451}"/>
              </a:ext>
            </a:extLst>
          </p:cNvPr>
          <p:cNvCxnSpPr/>
          <p:nvPr/>
        </p:nvCxnSpPr>
        <p:spPr>
          <a:xfrm flipH="1" flipV="1">
            <a:off x="3357613" y="5900286"/>
            <a:ext cx="620828" cy="620828"/>
          </a:xfrm>
          <a:prstGeom prst="line">
            <a:avLst/>
          </a:prstGeom>
          <a:ln w="76200">
            <a:solidFill>
              <a:srgbClr val="7030A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7F4CBA9C-FA53-F74D-24C3-2E72AD287487}"/>
              </a:ext>
            </a:extLst>
          </p:cNvPr>
          <p:cNvCxnSpPr/>
          <p:nvPr/>
        </p:nvCxnSpPr>
        <p:spPr>
          <a:xfrm flipV="1">
            <a:off x="1773456" y="654519"/>
            <a:ext cx="0" cy="1039527"/>
          </a:xfrm>
          <a:prstGeom prst="line">
            <a:avLst/>
          </a:prstGeom>
          <a:ln w="76200">
            <a:solidFill>
              <a:schemeClr val="accent3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CC7DDF8D-7C95-7818-511D-695C012AE915}"/>
              </a:ext>
            </a:extLst>
          </p:cNvPr>
          <p:cNvCxnSpPr/>
          <p:nvPr/>
        </p:nvCxnSpPr>
        <p:spPr>
          <a:xfrm flipV="1">
            <a:off x="2954956" y="1049154"/>
            <a:ext cx="0" cy="1010652"/>
          </a:xfrm>
          <a:prstGeom prst="line">
            <a:avLst/>
          </a:prstGeom>
          <a:ln w="76200">
            <a:solidFill>
              <a:schemeClr val="accent3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6688F8A3-8AF3-2B26-D067-C40ACFEBBDEB}"/>
              </a:ext>
            </a:extLst>
          </p:cNvPr>
          <p:cNvCxnSpPr/>
          <p:nvPr/>
        </p:nvCxnSpPr>
        <p:spPr>
          <a:xfrm flipV="1">
            <a:off x="6837145" y="346510"/>
            <a:ext cx="0" cy="2335732"/>
          </a:xfrm>
          <a:prstGeom prst="line">
            <a:avLst/>
          </a:prstGeom>
          <a:ln w="76200">
            <a:solidFill>
              <a:schemeClr val="accent3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FFDC5ABF-1B7E-F2E1-AE9E-A126370C809B}"/>
              </a:ext>
            </a:extLst>
          </p:cNvPr>
          <p:cNvCxnSpPr/>
          <p:nvPr/>
        </p:nvCxnSpPr>
        <p:spPr>
          <a:xfrm flipV="1">
            <a:off x="2595612" y="2059806"/>
            <a:ext cx="0" cy="1771049"/>
          </a:xfrm>
          <a:prstGeom prst="line">
            <a:avLst/>
          </a:prstGeom>
          <a:ln w="76200">
            <a:solidFill>
              <a:schemeClr val="accent3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9F9B2B52-BEEA-26CA-478D-69E6494E1150}"/>
              </a:ext>
            </a:extLst>
          </p:cNvPr>
          <p:cNvCxnSpPr/>
          <p:nvPr/>
        </p:nvCxnSpPr>
        <p:spPr>
          <a:xfrm flipV="1">
            <a:off x="3978441" y="2810577"/>
            <a:ext cx="0" cy="940067"/>
          </a:xfrm>
          <a:prstGeom prst="line">
            <a:avLst/>
          </a:prstGeom>
          <a:ln w="76200">
            <a:solidFill>
              <a:schemeClr val="accent3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852BB882-C779-0A96-C5E9-362B6E53E049}"/>
              </a:ext>
            </a:extLst>
          </p:cNvPr>
          <p:cNvCxnSpPr/>
          <p:nvPr/>
        </p:nvCxnSpPr>
        <p:spPr>
          <a:xfrm flipV="1">
            <a:off x="1896174" y="2319688"/>
            <a:ext cx="0" cy="1780674"/>
          </a:xfrm>
          <a:prstGeom prst="line">
            <a:avLst/>
          </a:prstGeom>
          <a:ln w="76200">
            <a:solidFill>
              <a:schemeClr val="accent3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D0BB466B-C002-D23F-AB5E-8BD8E4D6A934}"/>
              </a:ext>
            </a:extLst>
          </p:cNvPr>
          <p:cNvCxnSpPr/>
          <p:nvPr/>
        </p:nvCxnSpPr>
        <p:spPr>
          <a:xfrm flipV="1">
            <a:off x="4716379" y="2810577"/>
            <a:ext cx="0" cy="1357162"/>
          </a:xfrm>
          <a:prstGeom prst="line">
            <a:avLst/>
          </a:prstGeom>
          <a:ln w="76200">
            <a:solidFill>
              <a:schemeClr val="accent3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C4FE9F57-BFC8-4EA9-6585-A25E62ABB16A}"/>
              </a:ext>
            </a:extLst>
          </p:cNvPr>
          <p:cNvCxnSpPr/>
          <p:nvPr/>
        </p:nvCxnSpPr>
        <p:spPr>
          <a:xfrm flipV="1">
            <a:off x="3262964" y="5034013"/>
            <a:ext cx="0" cy="1097280"/>
          </a:xfrm>
          <a:prstGeom prst="line">
            <a:avLst/>
          </a:prstGeom>
          <a:ln w="76200">
            <a:solidFill>
              <a:schemeClr val="accent3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1E820F1D-C36C-BCBB-6CC3-B6178FCCCDB2}"/>
              </a:ext>
            </a:extLst>
          </p:cNvPr>
          <p:cNvCxnSpPr/>
          <p:nvPr/>
        </p:nvCxnSpPr>
        <p:spPr>
          <a:xfrm flipV="1">
            <a:off x="5735052" y="5467149"/>
            <a:ext cx="0" cy="1053965"/>
          </a:xfrm>
          <a:prstGeom prst="line">
            <a:avLst/>
          </a:prstGeom>
          <a:ln w="76200">
            <a:solidFill>
              <a:schemeClr val="accent3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19ED6A6C-8526-70D0-7A55-40C0098A1423}"/>
              </a:ext>
            </a:extLst>
          </p:cNvPr>
          <p:cNvCxnSpPr/>
          <p:nvPr/>
        </p:nvCxnSpPr>
        <p:spPr>
          <a:xfrm flipV="1">
            <a:off x="7095825" y="661736"/>
            <a:ext cx="762802" cy="762802"/>
          </a:xfrm>
          <a:prstGeom prst="line">
            <a:avLst/>
          </a:prstGeom>
          <a:ln w="76200">
            <a:solidFill>
              <a:srgbClr val="AA660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02CDA81B-8A38-9D4C-0722-F3D3FC1348EF}"/>
              </a:ext>
            </a:extLst>
          </p:cNvPr>
          <p:cNvCxnSpPr/>
          <p:nvPr/>
        </p:nvCxnSpPr>
        <p:spPr>
          <a:xfrm flipV="1">
            <a:off x="2906828" y="404259"/>
            <a:ext cx="1368794" cy="1368794"/>
          </a:xfrm>
          <a:prstGeom prst="line">
            <a:avLst/>
          </a:prstGeom>
          <a:ln w="76200">
            <a:solidFill>
              <a:srgbClr val="AA660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236C2EBA-51CA-C4CF-6E14-63718E119C9F}"/>
              </a:ext>
            </a:extLst>
          </p:cNvPr>
          <p:cNvCxnSpPr>
            <a:cxnSpLocks/>
          </p:cNvCxnSpPr>
          <p:nvPr/>
        </p:nvCxnSpPr>
        <p:spPr>
          <a:xfrm flipV="1">
            <a:off x="3978441" y="385008"/>
            <a:ext cx="1664370" cy="1664370"/>
          </a:xfrm>
          <a:prstGeom prst="line">
            <a:avLst/>
          </a:prstGeom>
          <a:ln w="76200">
            <a:solidFill>
              <a:srgbClr val="AA660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6924899C-5E2E-5EB8-29DA-0CE8B4DC7E09}"/>
              </a:ext>
            </a:extLst>
          </p:cNvPr>
          <p:cNvCxnSpPr/>
          <p:nvPr/>
        </p:nvCxnSpPr>
        <p:spPr>
          <a:xfrm flipV="1">
            <a:off x="4241934" y="3683268"/>
            <a:ext cx="685799" cy="685799"/>
          </a:xfrm>
          <a:prstGeom prst="line">
            <a:avLst/>
          </a:prstGeom>
          <a:ln w="76200">
            <a:solidFill>
              <a:srgbClr val="AA660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F570155E-E71A-2A23-E23B-AC6666E601D8}"/>
              </a:ext>
            </a:extLst>
          </p:cNvPr>
          <p:cNvCxnSpPr/>
          <p:nvPr/>
        </p:nvCxnSpPr>
        <p:spPr>
          <a:xfrm flipV="1">
            <a:off x="1604212" y="5130271"/>
            <a:ext cx="962521" cy="962521"/>
          </a:xfrm>
          <a:prstGeom prst="line">
            <a:avLst/>
          </a:prstGeom>
          <a:ln w="76200">
            <a:solidFill>
              <a:srgbClr val="AA660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F09C5F69-3296-954E-B386-3DD003667355}"/>
              </a:ext>
            </a:extLst>
          </p:cNvPr>
          <p:cNvCxnSpPr>
            <a:cxnSpLocks/>
          </p:cNvCxnSpPr>
          <p:nvPr/>
        </p:nvCxnSpPr>
        <p:spPr>
          <a:xfrm>
            <a:off x="1907613" y="3092916"/>
            <a:ext cx="1392456" cy="1392456"/>
          </a:xfrm>
          <a:prstGeom prst="straightConnector1">
            <a:avLst/>
          </a:prstGeom>
          <a:ln w="76200">
            <a:solidFill>
              <a:srgbClr val="FFC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21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065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>
          <a:solidFill>
            <a:srgbClr val="AA6600"/>
          </a:solidFill>
          <a:headEnd type="oval" w="sm" len="sm"/>
          <a:tailEnd type="stealt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Frog Chen</dc:creator>
  <cp:lastModifiedBy>Frog Chen</cp:lastModifiedBy>
  <cp:revision>7</cp:revision>
  <dcterms:created xsi:type="dcterms:W3CDTF">2023-05-01T04:18:39Z</dcterms:created>
  <dcterms:modified xsi:type="dcterms:W3CDTF">2023-05-02T02:29:43Z</dcterms:modified>
</cp:coreProperties>
</file>