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59" r:id="rId5"/>
    <p:sldId id="258" r:id="rId6"/>
    <p:sldId id="263" r:id="rId7"/>
    <p:sldId id="266" r:id="rId8"/>
    <p:sldId id="272" r:id="rId9"/>
    <p:sldId id="261" r:id="rId10"/>
    <p:sldId id="260" r:id="rId11"/>
    <p:sldId id="264" r:id="rId12"/>
    <p:sldId id="269" r:id="rId13"/>
    <p:sldId id="267" r:id="rId14"/>
    <p:sldId id="268" r:id="rId15"/>
    <p:sldId id="270" r:id="rId16"/>
    <p:sldId id="271" r:id="rId17"/>
    <p:sldId id="265" r:id="rId18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84" autoAdjust="0"/>
  </p:normalViewPr>
  <p:slideViewPr>
    <p:cSldViewPr>
      <p:cViewPr>
        <p:scale>
          <a:sx n="125" d="100"/>
          <a:sy n="125" d="100"/>
        </p:scale>
        <p:origin x="1242" y="-2790"/>
      </p:cViewPr>
      <p:guideLst/>
    </p:cSldViewPr>
  </p:slideViewPr>
  <p:outlineViewPr>
    <p:cViewPr>
      <p:scale>
        <a:sx n="33" d="100"/>
        <a:sy n="33" d="100"/>
      </p:scale>
      <p:origin x="0" y="-4005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EA68DBF5-B00B-4DC5-A553-0A7F330C00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3825" y="827837"/>
            <a:ext cx="5040000" cy="6552000"/>
          </a:xfrm>
        </p:spPr>
        <p:txBody>
          <a:bodyPr/>
          <a:lstStyle>
            <a:lvl1pPr marL="0" indent="0">
              <a:buNone/>
              <a:tabLst>
                <a:tab pos="2430000" algn="ctr"/>
                <a:tab pos="2520000" algn="l"/>
                <a:tab pos="4860000" algn="r"/>
              </a:tabLst>
              <a:defRPr sz="1800">
                <a:solidFill>
                  <a:schemeClr val="tx2"/>
                </a:solidFill>
              </a:defRPr>
            </a:lvl1pPr>
            <a:lvl2pPr marL="0" indent="0">
              <a:buNone/>
              <a:tabLst>
                <a:tab pos="2430000" algn="ctr"/>
                <a:tab pos="2520000" algn="l"/>
                <a:tab pos="4860000" algn="r"/>
              </a:tabLst>
              <a:defRPr sz="1400">
                <a:solidFill>
                  <a:schemeClr val="tx2"/>
                </a:solidFill>
              </a:defRPr>
            </a:lvl2pPr>
            <a:lvl3pPr marL="0" indent="0">
              <a:buNone/>
              <a:tabLst>
                <a:tab pos="2430000" algn="ctr"/>
                <a:tab pos="2520000" algn="l"/>
                <a:tab pos="4860000" algn="r"/>
              </a:tabLst>
              <a:defRPr lang="zh-CN" altLang="en-US" b="1" dirty="0"/>
            </a:lvl3pPr>
            <a:lvl4pPr marL="0" indent="0">
              <a:buNone/>
              <a:tabLst>
                <a:tab pos="2430000" algn="ctr"/>
                <a:tab pos="2520000" algn="l"/>
                <a:tab pos="4860000" algn="r"/>
              </a:tabLst>
              <a:defRPr/>
            </a:lvl4pPr>
            <a:lvl5pPr marL="0" indent="304800">
              <a:buNone/>
              <a:tabLst>
                <a:tab pos="2430000" algn="ctr"/>
                <a:tab pos="2520000" algn="l"/>
                <a:tab pos="4860000" algn="r"/>
              </a:tabLst>
              <a:defRPr/>
            </a:lvl5pPr>
            <a:lvl6pPr marL="152400" indent="-152400">
              <a:spcAft>
                <a:spcPts val="0"/>
              </a:spcAft>
              <a:buNone/>
              <a:tabLst>
                <a:tab pos="2430000" algn="ctr"/>
                <a:tab pos="2520000" algn="l"/>
                <a:tab pos="4860000" algn="r"/>
              </a:tabLst>
              <a:defRPr sz="1000">
                <a:latin typeface="JetBrains Mono" panose="020B0509020102050004" pitchFamily="49" charset="0"/>
              </a:defRPr>
            </a:lvl6pPr>
            <a:lvl7pPr>
              <a:tabLst>
                <a:tab pos="2430000" algn="ctr"/>
                <a:tab pos="2520000" algn="l"/>
                <a:tab pos="4860000" algn="r"/>
              </a:tabLst>
              <a:defRPr lang="en-US" altLang="zh-CN" dirty="0" smtClean="0"/>
            </a:lvl7pPr>
            <a:lvl8pPr>
              <a:tabLst>
                <a:tab pos="2430000" algn="ctr"/>
                <a:tab pos="2520000" algn="l"/>
                <a:tab pos="4860000" algn="r"/>
              </a:tabLst>
              <a:defRPr/>
            </a:lvl8pPr>
            <a:lvl9pPr>
              <a:tabLst>
                <a:tab pos="2430000" algn="ctr"/>
                <a:tab pos="2520000" algn="l"/>
                <a:tab pos="4860000" algn="r"/>
              </a:tabLst>
              <a:defRPr/>
            </a:lvl9pPr>
          </a:lstStyle>
          <a:p>
            <a:pPr lvl="0"/>
            <a:r>
              <a:rPr lang="zh-CN" altLang="en-US" dirty="0"/>
              <a:t>标题 </a:t>
            </a:r>
            <a:r>
              <a:rPr lang="en-US" altLang="zh-CN" dirty="0"/>
              <a:t>2</a:t>
            </a:r>
            <a:endParaRPr lang="zh-CN" altLang="en-US" dirty="0"/>
          </a:p>
          <a:p>
            <a:pPr lvl="1"/>
            <a:r>
              <a:rPr lang="zh-CN" altLang="en-US" dirty="0"/>
              <a:t>标题 </a:t>
            </a:r>
            <a:r>
              <a:rPr lang="en-US" altLang="zh-CN" dirty="0"/>
              <a:t>3</a:t>
            </a:r>
            <a:endParaRPr lang="zh-CN" altLang="en-US" dirty="0"/>
          </a:p>
          <a:p>
            <a:pPr lvl="2"/>
            <a:r>
              <a:rPr lang="zh-CN" altLang="en-US" dirty="0"/>
              <a:t>标题 </a:t>
            </a:r>
            <a:r>
              <a:rPr lang="en-US" altLang="zh-CN" dirty="0"/>
              <a:t>4</a:t>
            </a:r>
            <a:endParaRPr lang="zh-CN" altLang="en-US" dirty="0"/>
          </a:p>
          <a:p>
            <a:pPr lvl="3"/>
            <a:r>
              <a:rPr lang="zh-CN" altLang="en-US" dirty="0"/>
              <a:t>正文</a:t>
            </a:r>
          </a:p>
          <a:p>
            <a:pPr lvl="4"/>
            <a:r>
              <a:rPr lang="zh-CN" altLang="en-US" dirty="0"/>
              <a:t>正文缩进</a:t>
            </a:r>
            <a:endParaRPr lang="en-US" altLang="zh-CN" dirty="0"/>
          </a:p>
          <a:p>
            <a:pPr lvl="5"/>
            <a:r>
              <a:rPr lang="en-US" altLang="zh-CN" dirty="0"/>
              <a:t>HTML</a:t>
            </a:r>
            <a:r>
              <a:rPr lang="zh-CN" altLang="en-US" dirty="0"/>
              <a:t> 预设格式</a:t>
            </a:r>
            <a:endParaRPr lang="en-US" altLang="zh-CN" dirty="0"/>
          </a:p>
          <a:p>
            <a:pPr lvl="6"/>
            <a:r>
              <a:rPr lang="en-US" altLang="zh-CN" dirty="0"/>
              <a:t>7</a:t>
            </a:r>
          </a:p>
          <a:p>
            <a:pPr lvl="7"/>
            <a:r>
              <a:rPr lang="en-US" altLang="zh-CN" dirty="0"/>
              <a:t>8</a:t>
            </a:r>
          </a:p>
          <a:p>
            <a:pPr lvl="8"/>
            <a:r>
              <a:rPr lang="en-US" altLang="zh-C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8595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5222C7E-C1E0-429E-9FD5-F586C1B9E93F}"/>
              </a:ext>
            </a:extLst>
          </p:cNvPr>
          <p:cNvSpPr/>
          <p:nvPr userDrawn="1"/>
        </p:nvSpPr>
        <p:spPr>
          <a:xfrm>
            <a:off x="0" y="0"/>
            <a:ext cx="5327650" cy="755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825" y="35837"/>
            <a:ext cx="5027098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825" y="827837"/>
            <a:ext cx="5040000" cy="65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altLang="zh-CN" dirty="0"/>
          </a:p>
          <a:p>
            <a:pPr lvl="5"/>
            <a:r>
              <a:rPr lang="zh-CN" altLang="en-US" dirty="0"/>
              <a:t>六级</a:t>
            </a:r>
            <a:endParaRPr lang="en-US" altLang="zh-CN" dirty="0"/>
          </a:p>
          <a:p>
            <a:pPr lvl="6"/>
            <a:r>
              <a:rPr lang="zh-CN" altLang="en-US" dirty="0"/>
              <a:t>七级</a:t>
            </a:r>
            <a:endParaRPr lang="en-US" altLang="zh-CN" dirty="0"/>
          </a:p>
          <a:p>
            <a:pPr lvl="7"/>
            <a:r>
              <a:rPr lang="zh-CN" altLang="en-US" dirty="0"/>
              <a:t>八级</a:t>
            </a:r>
            <a:endParaRPr lang="en-US" altLang="zh-CN" dirty="0"/>
          </a:p>
          <a:p>
            <a:pPr lvl="8"/>
            <a:r>
              <a:rPr lang="zh-CN" altLang="en-US" dirty="0"/>
              <a:t>九级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5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532729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552B886-BC11-4692-AEE4-7A1B1F2E90CD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>
            <a:off x="1367825" y="5399837"/>
            <a:ext cx="25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AB0128E6-8B5C-4C5D-8FDE-11B78AF1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25" y="899837"/>
            <a:ext cx="4320000" cy="2160000"/>
          </a:xfrm>
          <a:solidFill>
            <a:schemeClr val="bg2"/>
          </a:solidFill>
          <a:effectLst/>
        </p:spPr>
        <p:txBody>
          <a:bodyPr/>
          <a:lstStyle/>
          <a:p>
            <a:pPr algn="ctr"/>
            <a:r>
              <a:rPr lang="en-US" altLang="zh-CN" sz="4800" dirty="0" err="1"/>
              <a:t>TenshitMirai</a:t>
            </a:r>
            <a:br>
              <a:rPr lang="en-US" altLang="zh-CN" dirty="0"/>
            </a:br>
            <a:r>
              <a:rPr lang="zh-CN" altLang="en-US" sz="1200" dirty="0"/>
              <a:t>磁盘 </a:t>
            </a:r>
            <a:r>
              <a:rPr lang="en-US" altLang="zh-CN" sz="1200" dirty="0"/>
              <a:t>QQ </a:t>
            </a:r>
            <a:r>
              <a:rPr lang="zh-CN" altLang="en-US" sz="1200" dirty="0"/>
              <a:t>机器人框架</a:t>
            </a:r>
            <a:br>
              <a:rPr lang="en-US" altLang="zh-CN" dirty="0"/>
            </a:br>
            <a:r>
              <a:rPr lang="zh-CN" altLang="en-US" sz="1200" dirty="0"/>
              <a:t>跨平台、无图形界面的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Mirai</a:t>
            </a:r>
            <a:r>
              <a:rPr lang="en-US" altLang="zh-CN" sz="1200" dirty="0"/>
              <a:t> </a:t>
            </a:r>
            <a:r>
              <a:rPr lang="zh-CN" altLang="en-US" sz="1200" dirty="0"/>
              <a:t>前端</a:t>
            </a:r>
            <a:br>
              <a:rPr lang="en-US" altLang="zh-CN" sz="1200" dirty="0"/>
            </a:br>
            <a:r>
              <a:rPr lang="zh-CN" altLang="en-US" sz="1200" dirty="0"/>
              <a:t>任意语言的 </a:t>
            </a:r>
            <a:r>
              <a:rPr lang="en-US" altLang="zh-CN" sz="1200" dirty="0" err="1"/>
              <a:t>Mirai</a:t>
            </a:r>
            <a:r>
              <a:rPr lang="zh-CN" altLang="en-US" sz="1200" dirty="0"/>
              <a:t> 绑定或 </a:t>
            </a:r>
            <a:r>
              <a:rPr lang="en-US" altLang="zh-CN" sz="1200" dirty="0"/>
              <a:t>SDK</a:t>
            </a:r>
            <a:br>
              <a:rPr lang="en-US" altLang="zh-CN" sz="1200" dirty="0"/>
            </a:br>
            <a:r>
              <a:rPr lang="en-US" altLang="zh-CN" sz="2000" dirty="0"/>
              <a:t>———————————————</a:t>
            </a:r>
            <a:br>
              <a:rPr lang="en-US" altLang="zh-CN" sz="3600" dirty="0"/>
            </a:br>
            <a:r>
              <a:rPr lang="zh-CN" altLang="en-US" sz="2000" dirty="0"/>
              <a:t>使用说明书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0B73E2-264F-4453-B235-C786CFA03397}"/>
              </a:ext>
            </a:extLst>
          </p:cNvPr>
          <p:cNvSpPr txBox="1"/>
          <p:nvPr/>
        </p:nvSpPr>
        <p:spPr>
          <a:xfrm>
            <a:off x="503825" y="3419837"/>
            <a:ext cx="4320000" cy="864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400" dirty="0"/>
              <a:t>Frog Chen</a:t>
            </a:r>
          </a:p>
          <a:p>
            <a:pPr algn="ctr"/>
            <a:r>
              <a:rPr lang="en-US" altLang="zh-CN" sz="1400" dirty="0"/>
              <a:t>2021 </a:t>
            </a:r>
            <a:r>
              <a:rPr lang="zh-CN" altLang="en-US" sz="1400" dirty="0"/>
              <a:t>年 </a:t>
            </a:r>
            <a:r>
              <a:rPr lang="en-US" altLang="zh-CN" sz="1400" dirty="0"/>
              <a:t>3 </a:t>
            </a:r>
            <a:r>
              <a:rPr lang="zh-CN" altLang="en-US" sz="1400" dirty="0"/>
              <a:t>月</a:t>
            </a:r>
            <a:r>
              <a:rPr lang="en-US" altLang="zh-CN" sz="1400" dirty="0"/>
              <a:t> 4 </a:t>
            </a:r>
            <a:r>
              <a:rPr lang="zh-CN" altLang="en-US" sz="1400" dirty="0"/>
              <a:t>日</a:t>
            </a:r>
            <a:endParaRPr lang="en-US" altLang="zh-CN" sz="1400" dirty="0"/>
          </a:p>
          <a:p>
            <a:pPr algn="ctr"/>
            <a:r>
              <a:rPr lang="zh-CN" altLang="en-US" sz="1400" dirty="0"/>
              <a:t>适用于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TenshitMirai</a:t>
            </a:r>
            <a:r>
              <a:rPr lang="en-US" altLang="zh-CN" sz="1400" dirty="0"/>
              <a:t> </a:t>
            </a:r>
            <a:r>
              <a:rPr lang="zh-CN" altLang="en-US" sz="1400" dirty="0"/>
              <a:t>第 </a:t>
            </a:r>
            <a:r>
              <a:rPr lang="en-US" altLang="zh-CN" sz="1400" dirty="0"/>
              <a:t>14 </a:t>
            </a:r>
            <a:r>
              <a:rPr lang="zh-CN" altLang="en-US" sz="1400" dirty="0"/>
              <a:t>版</a:t>
            </a:r>
            <a:endParaRPr lang="en-US" altLang="zh-CN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93533A-FAC1-4869-A0B9-6600857DDC30}"/>
              </a:ext>
            </a:extLst>
          </p:cNvPr>
          <p:cNvSpPr txBox="1"/>
          <p:nvPr/>
        </p:nvSpPr>
        <p:spPr>
          <a:xfrm>
            <a:off x="503825" y="6515837"/>
            <a:ext cx="4320000" cy="648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zh-CN" altLang="en-US" sz="1200" b="1" dirty="0"/>
              <a:t>声明</a:t>
            </a:r>
            <a:r>
              <a:rPr lang="zh-CN" altLang="en-US" sz="1200" dirty="0"/>
              <a:t>：一切开发旨在学习，请勿用于非法用途。本说明书仅供参考。对于使用本软件产生的一切后果由使用者自行承担。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C5EA93-A651-4F7D-8A86-DFF229A81323}"/>
              </a:ext>
            </a:extLst>
          </p:cNvPr>
          <p:cNvSpPr/>
          <p:nvPr/>
        </p:nvSpPr>
        <p:spPr>
          <a:xfrm>
            <a:off x="287825" y="5219837"/>
            <a:ext cx="1080000" cy="36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0" vert="horz" wrap="square" lIns="56896" tIns="56896" rIns="56896" bIns="150966" numCol="1" spcCol="1270" anchor="t" anchorCtr="0">
            <a:noAutofit/>
          </a:bodyPr>
          <a:lstStyle/>
          <a:p>
            <a:pPr marL="0" lvl="0" indent="0" algn="l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kern="1200" dirty="0"/>
              <a:t>QQ </a:t>
            </a:r>
            <a:r>
              <a:rPr lang="zh-CN" altLang="en-US" sz="1200" kern="1200" dirty="0"/>
              <a:t>服务器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24ECC6-1F45-447C-8FC4-66A2F1155B32}"/>
              </a:ext>
            </a:extLst>
          </p:cNvPr>
          <p:cNvSpPr/>
          <p:nvPr/>
        </p:nvSpPr>
        <p:spPr>
          <a:xfrm>
            <a:off x="287825" y="5651837"/>
            <a:ext cx="1080000" cy="288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1" algn="l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000" dirty="0"/>
              <a:t>万恶之源，管它用什么语言写的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407D0D-F2F3-4390-8AD1-B6ECE4731385}"/>
              </a:ext>
            </a:extLst>
          </p:cNvPr>
          <p:cNvSpPr/>
          <p:nvPr/>
        </p:nvSpPr>
        <p:spPr>
          <a:xfrm>
            <a:off x="1511825" y="5219837"/>
            <a:ext cx="1080000" cy="36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0" vert="horz" wrap="square" lIns="56896" tIns="56896" rIns="56896" bIns="150966" numCol="1" spcCol="1270" anchor="t" anchorCtr="0">
            <a:noAutofit/>
          </a:bodyPr>
          <a:lstStyle/>
          <a:p>
            <a:pPr marL="0" lvl="0" indent="0" algn="l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kern="1200" dirty="0" err="1"/>
              <a:t>Mirai</a:t>
            </a:r>
            <a:endParaRPr lang="zh-CN" altLang="en-US" sz="1200" kern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A5316F-F509-41A2-B655-96244C7108CB}"/>
              </a:ext>
            </a:extLst>
          </p:cNvPr>
          <p:cNvSpPr/>
          <p:nvPr/>
        </p:nvSpPr>
        <p:spPr>
          <a:xfrm>
            <a:off x="1511825" y="5651837"/>
            <a:ext cx="1080000" cy="288000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1" algn="l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000" dirty="0"/>
              <a:t>与 </a:t>
            </a:r>
            <a:r>
              <a:rPr lang="en-US" altLang="zh-CN" sz="1000" dirty="0"/>
              <a:t>QQ</a:t>
            </a:r>
            <a:r>
              <a:rPr lang="zh-CN" altLang="en-US" sz="1000" dirty="0"/>
              <a:t> 服务器交互，用 </a:t>
            </a:r>
            <a:r>
              <a:rPr lang="en-US" altLang="zh-CN" sz="1000" dirty="0"/>
              <a:t>Kotlin </a:t>
            </a:r>
            <a:r>
              <a:rPr lang="zh-CN" altLang="en-US" sz="1000" dirty="0"/>
              <a:t>编写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7A17372-16E9-4EF5-8F61-A3F863DDB28A}"/>
              </a:ext>
            </a:extLst>
          </p:cNvPr>
          <p:cNvSpPr/>
          <p:nvPr/>
        </p:nvSpPr>
        <p:spPr>
          <a:xfrm>
            <a:off x="2735825" y="5219837"/>
            <a:ext cx="1080000" cy="36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spcFirstLastPara="0" vert="horz" wrap="square" lIns="56896" tIns="56896" rIns="56896" bIns="150966" numCol="1" spcCol="1270" anchor="t" anchorCtr="0">
            <a:noAutofit/>
          </a:bodyPr>
          <a:lstStyle/>
          <a:p>
            <a:pPr marL="0" lvl="0" indent="0" algn="l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kern="1200" dirty="0" err="1"/>
              <a:t>TenshitMirai</a:t>
            </a:r>
            <a:endParaRPr lang="zh-CN" altLang="en-US" sz="1200" kern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6523E2-756B-4BBD-A3ED-279295416882}"/>
              </a:ext>
            </a:extLst>
          </p:cNvPr>
          <p:cNvSpPr/>
          <p:nvPr/>
        </p:nvSpPr>
        <p:spPr>
          <a:xfrm>
            <a:off x="2735825" y="5651837"/>
            <a:ext cx="1080000" cy="288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1" algn="l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000" dirty="0"/>
              <a:t>中间层，用 </a:t>
            </a:r>
            <a:r>
              <a:rPr lang="en-US" altLang="zh-CN" sz="1000" dirty="0"/>
              <a:t>Kotlin </a:t>
            </a:r>
            <a:r>
              <a:rPr lang="zh-CN" altLang="en-US" sz="1000" dirty="0"/>
              <a:t>编写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648B48-1A91-4CF9-8A67-91D20DABADD3}"/>
              </a:ext>
            </a:extLst>
          </p:cNvPr>
          <p:cNvSpPr/>
          <p:nvPr/>
        </p:nvSpPr>
        <p:spPr>
          <a:xfrm>
            <a:off x="3959825" y="5219837"/>
            <a:ext cx="1080000" cy="36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spcFirstLastPara="0" vert="horz" wrap="square" lIns="56896" tIns="56896" rIns="56896" bIns="150966" numCol="1" spcCol="1270" anchor="t" anchorCtr="0">
            <a:noAutofit/>
          </a:bodyPr>
          <a:lstStyle/>
          <a:p>
            <a:pPr marL="0" lvl="0" indent="0" algn="l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kern="1200" dirty="0"/>
              <a:t>tenshitaux.exe</a:t>
            </a:r>
            <a:endParaRPr lang="zh-CN" altLang="en-US" sz="1200" kern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168255-E92C-4CBA-9E21-03E9377E5966}"/>
              </a:ext>
            </a:extLst>
          </p:cNvPr>
          <p:cNvSpPr/>
          <p:nvPr/>
        </p:nvSpPr>
        <p:spPr>
          <a:xfrm>
            <a:off x="3959825" y="5651837"/>
            <a:ext cx="1080000" cy="288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1" algn="l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000" dirty="0"/>
              <a:t>你的机器人逻辑，用任意语言编写</a:t>
            </a:r>
          </a:p>
        </p:txBody>
      </p:sp>
    </p:spTree>
    <p:extLst>
      <p:ext uri="{BB962C8B-B14F-4D97-AF65-F5344CB8AC3E}">
        <p14:creationId xmlns:p14="http://schemas.microsoft.com/office/powerpoint/2010/main" val="3363897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59EE2-7E72-497F-909B-BD8182E8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31CC6-1F55-44B6-A65C-F2E9042B2E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C (C99)</a:t>
            </a:r>
          </a:p>
          <a:p>
            <a:pPr lvl="5"/>
            <a:r>
              <a:rPr lang="en-US" altLang="zh-CN" dirty="0">
                <a:solidFill>
                  <a:schemeClr val="accent3"/>
                </a:solidFill>
              </a:rPr>
              <a:t>// </a:t>
            </a:r>
            <a:r>
              <a:rPr lang="zh-CN" altLang="en-US" dirty="0">
                <a:solidFill>
                  <a:schemeClr val="accent3"/>
                </a:solidFill>
              </a:rPr>
              <a:t>请将本程序编译为 </a:t>
            </a:r>
            <a:r>
              <a:rPr lang="en-US" altLang="zh-CN" dirty="0">
                <a:solidFill>
                  <a:schemeClr val="accent3"/>
                </a:solidFill>
              </a:rPr>
              <a:t>tenshitaux.exe</a:t>
            </a:r>
            <a:r>
              <a:rPr lang="zh-CN" altLang="en-US" dirty="0">
                <a:solidFill>
                  <a:schemeClr val="accent3"/>
                </a:solidFill>
              </a:rPr>
              <a:t>。</a:t>
            </a:r>
          </a:p>
          <a:p>
            <a:pPr lvl="5"/>
            <a:r>
              <a:rPr lang="en-US" altLang="zh-CN" dirty="0">
                <a:solidFill>
                  <a:schemeClr val="accent6"/>
                </a:solidFill>
              </a:rPr>
              <a:t>#include &lt;</a:t>
            </a:r>
            <a:r>
              <a:rPr lang="en-US" altLang="zh-CN" dirty="0" err="1">
                <a:solidFill>
                  <a:schemeClr val="accent6"/>
                </a:solidFill>
              </a:rPr>
              <a:t>stdio.h</a:t>
            </a:r>
            <a:r>
              <a:rPr lang="en-US" altLang="zh-CN" dirty="0">
                <a:solidFill>
                  <a:schemeClr val="accent6"/>
                </a:solidFill>
              </a:rPr>
              <a:t>&gt;</a:t>
            </a:r>
          </a:p>
          <a:p>
            <a:pPr lvl="5"/>
            <a:r>
              <a:rPr lang="en-US" altLang="zh-CN" dirty="0">
                <a:solidFill>
                  <a:schemeClr val="accent6"/>
                </a:solidFill>
              </a:rPr>
              <a:t>#include &lt;</a:t>
            </a:r>
            <a:r>
              <a:rPr lang="en-US" altLang="zh-CN" dirty="0" err="1">
                <a:solidFill>
                  <a:schemeClr val="accent6"/>
                </a:solidFill>
              </a:rPr>
              <a:t>string.h</a:t>
            </a:r>
            <a:r>
              <a:rPr lang="en-US" altLang="zh-CN" dirty="0">
                <a:solidFill>
                  <a:schemeClr val="accent6"/>
                </a:solidFill>
              </a:rPr>
              <a:t>&gt;</a:t>
            </a:r>
          </a:p>
          <a:p>
            <a:pPr lvl="5"/>
            <a:endParaRPr lang="en-US" altLang="zh-CN" dirty="0"/>
          </a:p>
          <a:p>
            <a:pPr lvl="5"/>
            <a:r>
              <a:rPr lang="en-US" altLang="zh-CN" dirty="0">
                <a:solidFill>
                  <a:schemeClr val="accent3"/>
                </a:solidFill>
              </a:rPr>
              <a:t>// ID </a:t>
            </a:r>
            <a:r>
              <a:rPr lang="zh-CN" altLang="en-US" dirty="0">
                <a:solidFill>
                  <a:schemeClr val="accent3"/>
                </a:solidFill>
              </a:rPr>
              <a:t>即 </a:t>
            </a:r>
            <a:r>
              <a:rPr lang="en-US" altLang="zh-CN" dirty="0">
                <a:solidFill>
                  <a:schemeClr val="accent3"/>
                </a:solidFill>
              </a:rPr>
              <a:t>QQ </a:t>
            </a:r>
            <a:r>
              <a:rPr lang="zh-CN" altLang="en-US" dirty="0">
                <a:solidFill>
                  <a:schemeClr val="accent3"/>
                </a:solidFill>
              </a:rPr>
              <a:t>号或群号。</a:t>
            </a:r>
            <a:r>
              <a:rPr lang="en-US" altLang="zh-CN" dirty="0">
                <a:solidFill>
                  <a:schemeClr val="accent3"/>
                </a:solidFill>
              </a:rPr>
              <a:t>QQ </a:t>
            </a:r>
            <a:r>
              <a:rPr lang="zh-CN" altLang="en-US" dirty="0">
                <a:solidFill>
                  <a:schemeClr val="accent3"/>
                </a:solidFill>
              </a:rPr>
              <a:t>号为正，群号为负。</a:t>
            </a:r>
          </a:p>
          <a:p>
            <a:pPr lvl="5"/>
            <a:r>
              <a:rPr lang="en-US" altLang="zh-CN" dirty="0">
                <a:solidFill>
                  <a:schemeClr val="accent1"/>
                </a:solidFill>
              </a:rPr>
              <a:t>long long</a:t>
            </a:r>
            <a:r>
              <a:rPr lang="en-US" altLang="zh-CN" dirty="0"/>
              <a:t> </a:t>
            </a:r>
            <a:r>
              <a:rPr lang="en-US" altLang="zh-CN" dirty="0" err="1"/>
              <a:t>sender_id</a:t>
            </a:r>
            <a:r>
              <a:rPr lang="en-US" altLang="zh-CN" dirty="0"/>
              <a:t>;		</a:t>
            </a:r>
            <a:r>
              <a:rPr lang="en-US" altLang="zh-CN" dirty="0">
                <a:solidFill>
                  <a:schemeClr val="accent1"/>
                </a:solidFill>
              </a:rPr>
              <a:t>char</a:t>
            </a:r>
            <a:r>
              <a:rPr lang="en-US" altLang="zh-CN" dirty="0"/>
              <a:t> </a:t>
            </a:r>
            <a:r>
              <a:rPr lang="en-US" altLang="zh-CN" dirty="0" err="1"/>
              <a:t>sender_name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chemeClr val="accent5"/>
                </a:solidFill>
              </a:rPr>
              <a:t>100</a:t>
            </a:r>
            <a:r>
              <a:rPr lang="en-US" altLang="zh-CN" dirty="0"/>
              <a:t>];</a:t>
            </a:r>
          </a:p>
          <a:p>
            <a:pPr lvl="5"/>
            <a:r>
              <a:rPr lang="en-US" altLang="zh-CN" dirty="0">
                <a:solidFill>
                  <a:schemeClr val="accent1"/>
                </a:solidFill>
              </a:rPr>
              <a:t>long long</a:t>
            </a:r>
            <a:r>
              <a:rPr lang="en-US" altLang="zh-CN" dirty="0"/>
              <a:t> </a:t>
            </a:r>
            <a:r>
              <a:rPr lang="en-US" altLang="zh-CN" dirty="0" err="1"/>
              <a:t>context_id</a:t>
            </a:r>
            <a:r>
              <a:rPr lang="en-US" altLang="zh-CN" dirty="0"/>
              <a:t>;		</a:t>
            </a:r>
            <a:r>
              <a:rPr lang="en-US" altLang="zh-CN" dirty="0">
                <a:solidFill>
                  <a:schemeClr val="accent1"/>
                </a:solidFill>
              </a:rPr>
              <a:t>char</a:t>
            </a:r>
            <a:r>
              <a:rPr lang="en-US" altLang="zh-CN" dirty="0"/>
              <a:t> </a:t>
            </a:r>
            <a:r>
              <a:rPr lang="en-US" altLang="zh-CN" dirty="0" err="1"/>
              <a:t>context_name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chemeClr val="accent5"/>
                </a:solidFill>
              </a:rPr>
              <a:t>100</a:t>
            </a:r>
            <a:r>
              <a:rPr lang="en-US" altLang="zh-CN" dirty="0"/>
              <a:t>];</a:t>
            </a:r>
          </a:p>
          <a:p>
            <a:pPr lvl="5"/>
            <a:r>
              <a:rPr lang="en-US" altLang="zh-CN" dirty="0">
                <a:solidFill>
                  <a:schemeClr val="accent1"/>
                </a:solidFill>
              </a:rPr>
              <a:t>char</a:t>
            </a:r>
            <a:r>
              <a:rPr lang="en-US" altLang="zh-CN" dirty="0"/>
              <a:t> message[</a:t>
            </a:r>
            <a:r>
              <a:rPr lang="en-US" altLang="zh-CN" dirty="0">
                <a:solidFill>
                  <a:schemeClr val="accent5"/>
                </a:solidFill>
              </a:rPr>
              <a:t>500</a:t>
            </a:r>
            <a:r>
              <a:rPr lang="en-US" altLang="zh-CN" dirty="0"/>
              <a:t>];</a:t>
            </a:r>
          </a:p>
          <a:p>
            <a:pPr lvl="5"/>
            <a:endParaRPr lang="en-US" altLang="zh-CN" dirty="0"/>
          </a:p>
          <a:p>
            <a:pPr lvl="5"/>
            <a:r>
              <a:rPr lang="en-US" altLang="zh-CN" dirty="0">
                <a:solidFill>
                  <a:schemeClr val="accent1"/>
                </a:solidFill>
              </a:rPr>
              <a:t>int</a:t>
            </a:r>
            <a:r>
              <a:rPr lang="en-US" altLang="zh-CN" dirty="0"/>
              <a:t> main() {</a:t>
            </a:r>
          </a:p>
          <a:p>
            <a:pPr lvl="5"/>
            <a:r>
              <a:rPr lang="en-US" altLang="zh-CN" dirty="0"/>
              <a:t>  FILE *</a:t>
            </a:r>
            <a:r>
              <a:rPr lang="en-US" altLang="zh-CN" dirty="0" err="1"/>
              <a:t>fp</a:t>
            </a:r>
            <a:r>
              <a:rPr lang="en-US" altLang="zh-CN" dirty="0"/>
              <a:t> = </a:t>
            </a:r>
            <a:r>
              <a:rPr lang="en-US" altLang="zh-CN" dirty="0" err="1"/>
              <a:t>fopen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2"/>
                </a:solidFill>
              </a:rPr>
              <a:t>"tenshitaux-input.txt"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2"/>
                </a:solidFill>
              </a:rPr>
              <a:t>"r"</a:t>
            </a:r>
            <a:r>
              <a:rPr lang="en-US" altLang="zh-CN" dirty="0"/>
              <a:t>);</a:t>
            </a:r>
          </a:p>
          <a:p>
            <a:pPr lvl="5"/>
            <a:r>
              <a:rPr lang="en-US" altLang="zh-CN" dirty="0"/>
              <a:t>  </a:t>
            </a:r>
            <a:r>
              <a:rPr lang="en-US" altLang="zh-CN" dirty="0">
                <a:solidFill>
                  <a:schemeClr val="accent1"/>
                </a:solidFill>
              </a:rPr>
              <a:t>if</a:t>
            </a:r>
            <a:r>
              <a:rPr lang="en-US" altLang="zh-CN" dirty="0"/>
              <a:t> (!</a:t>
            </a:r>
            <a:r>
              <a:rPr lang="en-US" altLang="zh-CN" dirty="0" err="1"/>
              <a:t>fp</a:t>
            </a:r>
            <a:r>
              <a:rPr lang="en-US" altLang="zh-CN" dirty="0"/>
              <a:t>) return </a:t>
            </a:r>
            <a:r>
              <a:rPr lang="en-US" altLang="zh-CN" dirty="0">
                <a:solidFill>
                  <a:schemeClr val="accent5"/>
                </a:solidFill>
              </a:rPr>
              <a:t>0</a:t>
            </a:r>
            <a:r>
              <a:rPr lang="en-US" altLang="zh-CN" dirty="0"/>
              <a:t>;</a:t>
            </a:r>
          </a:p>
          <a:p>
            <a:pPr lvl="5"/>
            <a:r>
              <a:rPr lang="en-US" altLang="zh-CN" dirty="0"/>
              <a:t>  </a:t>
            </a:r>
            <a:r>
              <a:rPr lang="en-US" altLang="zh-CN" dirty="0" err="1"/>
              <a:t>fscanf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2"/>
                </a:solidFill>
              </a:rPr>
              <a:t>"%</a:t>
            </a:r>
            <a:r>
              <a:rPr lang="en-US" altLang="zh-CN" dirty="0" err="1">
                <a:solidFill>
                  <a:schemeClr val="accent2"/>
                </a:solidFill>
              </a:rPr>
              <a:t>lld</a:t>
            </a:r>
            <a:r>
              <a:rPr lang="en-US" altLang="zh-CN" dirty="0">
                <a:solidFill>
                  <a:schemeClr val="accent2"/>
                </a:solidFill>
              </a:rPr>
              <a:t>\n"</a:t>
            </a:r>
            <a:r>
              <a:rPr lang="en-US" altLang="zh-CN" dirty="0"/>
              <a:t>, &amp;</a:t>
            </a:r>
            <a:r>
              <a:rPr lang="en-US" altLang="zh-CN" dirty="0" err="1"/>
              <a:t>sender_id</a:t>
            </a:r>
            <a:r>
              <a:rPr lang="en-US" altLang="zh-CN" dirty="0"/>
              <a:t>);</a:t>
            </a:r>
          </a:p>
          <a:p>
            <a:pPr lvl="5"/>
            <a:r>
              <a:rPr lang="en-US" altLang="zh-CN" dirty="0"/>
              <a:t>  </a:t>
            </a:r>
            <a:r>
              <a:rPr lang="en-US" altLang="zh-CN" dirty="0" err="1"/>
              <a:t>fgets</a:t>
            </a:r>
            <a:r>
              <a:rPr lang="en-US" altLang="zh-CN" dirty="0"/>
              <a:t>(</a:t>
            </a:r>
            <a:r>
              <a:rPr lang="en-US" altLang="zh-CN" dirty="0" err="1"/>
              <a:t>sender_name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chemeClr val="accent1"/>
                </a:solidFill>
              </a:rPr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sender_name</a:t>
            </a:r>
            <a:r>
              <a:rPr lang="en-US" altLang="zh-CN" dirty="0"/>
              <a:t>), </a:t>
            </a:r>
            <a:r>
              <a:rPr lang="en-US" altLang="zh-CN" dirty="0" err="1"/>
              <a:t>fp</a:t>
            </a:r>
            <a:r>
              <a:rPr lang="en-US" altLang="zh-CN" dirty="0"/>
              <a:t>);</a:t>
            </a:r>
          </a:p>
          <a:p>
            <a:pPr lvl="5"/>
            <a:r>
              <a:rPr lang="en-US" altLang="zh-CN" dirty="0"/>
              <a:t>  </a:t>
            </a:r>
            <a:r>
              <a:rPr lang="en-US" altLang="zh-CN" dirty="0" err="1"/>
              <a:t>sender_name</a:t>
            </a:r>
            <a:r>
              <a:rPr lang="en-US" altLang="zh-CN" dirty="0"/>
              <a:t>[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sender_name</a:t>
            </a:r>
            <a:r>
              <a:rPr lang="en-US" altLang="zh-CN" dirty="0"/>
              <a:t>) - </a:t>
            </a:r>
            <a:r>
              <a:rPr lang="en-US" altLang="zh-CN" dirty="0">
                <a:solidFill>
                  <a:schemeClr val="accent5"/>
                </a:solidFill>
              </a:rPr>
              <a:t>1</a:t>
            </a:r>
            <a:r>
              <a:rPr lang="en-US" altLang="zh-CN" dirty="0"/>
              <a:t>] = </a:t>
            </a:r>
            <a:r>
              <a:rPr lang="en-US" altLang="zh-CN" dirty="0">
                <a:solidFill>
                  <a:schemeClr val="accent2"/>
                </a:solidFill>
              </a:rPr>
              <a:t>'\0'</a:t>
            </a:r>
            <a:r>
              <a:rPr lang="en-US" altLang="zh-CN" dirty="0"/>
              <a:t>;</a:t>
            </a:r>
          </a:p>
          <a:p>
            <a:pPr lvl="5"/>
            <a:r>
              <a:rPr lang="en-US" altLang="zh-CN" dirty="0"/>
              <a:t>  </a:t>
            </a:r>
            <a:r>
              <a:rPr lang="en-US" altLang="zh-CN" dirty="0" err="1"/>
              <a:t>fscanf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2"/>
                </a:solidFill>
              </a:rPr>
              <a:t>"%</a:t>
            </a:r>
            <a:r>
              <a:rPr lang="en-US" altLang="zh-CN" dirty="0" err="1">
                <a:solidFill>
                  <a:schemeClr val="accent2"/>
                </a:solidFill>
              </a:rPr>
              <a:t>lld</a:t>
            </a:r>
            <a:r>
              <a:rPr lang="en-US" altLang="zh-CN" dirty="0">
                <a:solidFill>
                  <a:schemeClr val="accent2"/>
                </a:solidFill>
              </a:rPr>
              <a:t>\n"</a:t>
            </a:r>
            <a:r>
              <a:rPr lang="en-US" altLang="zh-CN" dirty="0"/>
              <a:t>, &amp;</a:t>
            </a:r>
            <a:r>
              <a:rPr lang="en-US" altLang="zh-CN" dirty="0" err="1"/>
              <a:t>context_id</a:t>
            </a:r>
            <a:r>
              <a:rPr lang="en-US" altLang="zh-CN" dirty="0"/>
              <a:t>);</a:t>
            </a:r>
          </a:p>
          <a:p>
            <a:pPr lvl="5"/>
            <a:r>
              <a:rPr lang="en-US" altLang="zh-CN" dirty="0"/>
              <a:t>  </a:t>
            </a:r>
            <a:r>
              <a:rPr lang="en-US" altLang="zh-CN" dirty="0" err="1"/>
              <a:t>fgets</a:t>
            </a:r>
            <a:r>
              <a:rPr lang="en-US" altLang="zh-CN" dirty="0"/>
              <a:t>(</a:t>
            </a:r>
            <a:r>
              <a:rPr lang="en-US" altLang="zh-CN" dirty="0" err="1"/>
              <a:t>context_name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chemeClr val="accent1"/>
                </a:solidFill>
              </a:rPr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context_name</a:t>
            </a:r>
            <a:r>
              <a:rPr lang="en-US" altLang="zh-CN" dirty="0"/>
              <a:t>), </a:t>
            </a:r>
            <a:r>
              <a:rPr lang="en-US" altLang="zh-CN" dirty="0" err="1"/>
              <a:t>fp</a:t>
            </a:r>
            <a:r>
              <a:rPr lang="en-US" altLang="zh-CN" dirty="0"/>
              <a:t>);</a:t>
            </a:r>
          </a:p>
          <a:p>
            <a:pPr lvl="5"/>
            <a:r>
              <a:rPr lang="en-US" altLang="zh-CN" dirty="0"/>
              <a:t>  </a:t>
            </a:r>
            <a:r>
              <a:rPr lang="en-US" altLang="zh-CN" dirty="0" err="1"/>
              <a:t>context_name</a:t>
            </a:r>
            <a:r>
              <a:rPr lang="en-US" altLang="zh-CN" dirty="0"/>
              <a:t>[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context_name</a:t>
            </a:r>
            <a:r>
              <a:rPr lang="en-US" altLang="zh-CN" dirty="0"/>
              <a:t>) - </a:t>
            </a:r>
            <a:r>
              <a:rPr lang="en-US" altLang="zh-CN" dirty="0">
                <a:solidFill>
                  <a:schemeClr val="accent5"/>
                </a:solidFill>
              </a:rPr>
              <a:t>1</a:t>
            </a:r>
            <a:r>
              <a:rPr lang="en-US" altLang="zh-CN" dirty="0"/>
              <a:t>] = </a:t>
            </a:r>
            <a:r>
              <a:rPr lang="en-US" altLang="zh-CN" dirty="0">
                <a:solidFill>
                  <a:schemeClr val="accent2"/>
                </a:solidFill>
              </a:rPr>
              <a:t>'\0'</a:t>
            </a:r>
            <a:r>
              <a:rPr lang="en-US" altLang="zh-CN" dirty="0"/>
              <a:t>;</a:t>
            </a:r>
          </a:p>
          <a:p>
            <a:pPr lvl="5"/>
            <a:r>
              <a:rPr lang="en-US" altLang="zh-CN" dirty="0"/>
              <a:t>  </a:t>
            </a:r>
            <a:r>
              <a:rPr lang="en-US" altLang="zh-CN" dirty="0" err="1"/>
              <a:t>fscanf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2"/>
                </a:solidFill>
              </a:rPr>
              <a:t>"%*[^\n]\n"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chemeClr val="accent3"/>
                </a:solidFill>
              </a:rPr>
              <a:t> // </a:t>
            </a:r>
            <a:r>
              <a:rPr lang="zh-CN" altLang="en-US" dirty="0">
                <a:solidFill>
                  <a:schemeClr val="accent3"/>
                </a:solidFill>
              </a:rPr>
              <a:t>跳过发送时间戳。</a:t>
            </a:r>
          </a:p>
          <a:p>
            <a:pPr lvl="5"/>
            <a:r>
              <a:rPr lang="zh-CN" altLang="en-US" dirty="0"/>
              <a:t>  </a:t>
            </a:r>
            <a:r>
              <a:rPr lang="en-US" altLang="zh-CN" dirty="0" err="1"/>
              <a:t>fscanf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2"/>
                </a:solidFill>
              </a:rPr>
              <a:t>“%*[^\n]\n”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chemeClr val="accent3"/>
                </a:solidFill>
              </a:rPr>
              <a:t> // </a:t>
            </a:r>
            <a:r>
              <a:rPr lang="zh-CN" altLang="en-US" dirty="0">
                <a:solidFill>
                  <a:schemeClr val="accent3"/>
                </a:solidFill>
              </a:rPr>
              <a:t>跳过消息 </a:t>
            </a:r>
            <a:r>
              <a:rPr lang="en-US" altLang="zh-CN" dirty="0">
                <a:solidFill>
                  <a:schemeClr val="accent3"/>
                </a:solidFill>
              </a:rPr>
              <a:t>ID</a:t>
            </a:r>
            <a:r>
              <a:rPr lang="zh-CN" altLang="en-US" dirty="0">
                <a:solidFill>
                  <a:schemeClr val="accent3"/>
                </a:solidFill>
              </a:rPr>
              <a:t>。</a:t>
            </a:r>
          </a:p>
          <a:p>
            <a:pPr lvl="5"/>
            <a:r>
              <a:rPr lang="zh-CN" altLang="en-US" dirty="0">
                <a:solidFill>
                  <a:schemeClr val="accent3"/>
                </a:solidFill>
              </a:rPr>
              <a:t>  </a:t>
            </a:r>
            <a:r>
              <a:rPr lang="en-US" altLang="zh-CN" dirty="0">
                <a:solidFill>
                  <a:schemeClr val="accent3"/>
                </a:solidFill>
              </a:rPr>
              <a:t>// </a:t>
            </a:r>
            <a:r>
              <a:rPr lang="zh-CN" altLang="en-US" dirty="0">
                <a:solidFill>
                  <a:schemeClr val="accent3"/>
                </a:solidFill>
              </a:rPr>
              <a:t>读取消息内容的第一行。</a:t>
            </a:r>
          </a:p>
          <a:p>
            <a:pPr lvl="5"/>
            <a:r>
              <a:rPr lang="zh-CN" altLang="en-US" dirty="0"/>
              <a:t>  </a:t>
            </a:r>
            <a:r>
              <a:rPr lang="en-US" altLang="zh-CN" dirty="0" err="1"/>
              <a:t>fgets</a:t>
            </a:r>
            <a:r>
              <a:rPr lang="en-US" altLang="zh-CN" dirty="0"/>
              <a:t>(message, </a:t>
            </a:r>
            <a:r>
              <a:rPr lang="en-US" altLang="zh-CN" dirty="0" err="1">
                <a:solidFill>
                  <a:schemeClr val="accent1"/>
                </a:solidFill>
              </a:rPr>
              <a:t>sizeof</a:t>
            </a:r>
            <a:r>
              <a:rPr lang="en-US" altLang="zh-CN" dirty="0"/>
              <a:t>(message), </a:t>
            </a:r>
            <a:r>
              <a:rPr lang="en-US" altLang="zh-CN" dirty="0" err="1"/>
              <a:t>fp</a:t>
            </a:r>
            <a:r>
              <a:rPr lang="en-US" altLang="zh-CN" dirty="0"/>
              <a:t>);</a:t>
            </a:r>
          </a:p>
          <a:p>
            <a:pPr lvl="5"/>
            <a:r>
              <a:rPr lang="en-US" altLang="zh-CN" dirty="0"/>
              <a:t>  </a:t>
            </a:r>
            <a:r>
              <a:rPr lang="en-US" altLang="zh-CN" dirty="0" err="1"/>
              <a:t>fclose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);</a:t>
            </a:r>
          </a:p>
          <a:p>
            <a:pPr lvl="5"/>
            <a:r>
              <a:rPr lang="en-US" altLang="zh-CN" dirty="0"/>
              <a:t>  </a:t>
            </a:r>
            <a:r>
              <a:rPr lang="en-US" altLang="zh-CN" dirty="0" err="1"/>
              <a:t>fp</a:t>
            </a:r>
            <a:r>
              <a:rPr lang="en-US" altLang="zh-CN" dirty="0"/>
              <a:t> = </a:t>
            </a:r>
            <a:r>
              <a:rPr lang="en-US" altLang="zh-CN" dirty="0" err="1"/>
              <a:t>fopen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2"/>
                </a:solidFill>
              </a:rPr>
              <a:t>"tenshitaux-output.txt"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2"/>
                </a:solidFill>
              </a:rPr>
              <a:t>"</a:t>
            </a:r>
            <a:r>
              <a:rPr lang="en-US" altLang="zh-CN" dirty="0" err="1">
                <a:solidFill>
                  <a:schemeClr val="accent2"/>
                </a:solidFill>
              </a:rPr>
              <a:t>wb</a:t>
            </a:r>
            <a:r>
              <a:rPr lang="en-US" altLang="zh-CN" dirty="0">
                <a:solidFill>
                  <a:schemeClr val="accent2"/>
                </a:solidFill>
              </a:rPr>
              <a:t>"</a:t>
            </a:r>
            <a:r>
              <a:rPr lang="en-US" altLang="zh-CN" dirty="0"/>
              <a:t>);</a:t>
            </a:r>
          </a:p>
          <a:p>
            <a:pPr lvl="5"/>
            <a:r>
              <a:rPr lang="en-US" altLang="zh-CN" dirty="0">
                <a:solidFill>
                  <a:schemeClr val="accent1"/>
                </a:solidFill>
              </a:rPr>
              <a:t>  if</a:t>
            </a:r>
            <a:r>
              <a:rPr lang="en-US" altLang="zh-CN" dirty="0"/>
              <a:t> (message[</a:t>
            </a:r>
            <a:r>
              <a:rPr lang="en-US" altLang="zh-CN" dirty="0">
                <a:solidFill>
                  <a:schemeClr val="accent5"/>
                </a:solidFill>
              </a:rPr>
              <a:t>0</a:t>
            </a:r>
            <a:r>
              <a:rPr lang="en-US" altLang="zh-CN" dirty="0"/>
              <a:t>] != </a:t>
            </a:r>
            <a:r>
              <a:rPr lang="en-US" altLang="zh-CN" dirty="0">
                <a:solidFill>
                  <a:schemeClr val="accent2"/>
                </a:solidFill>
              </a:rPr>
              <a:t>'\x1b'</a:t>
            </a:r>
            <a:r>
              <a:rPr lang="en-US" altLang="zh-CN" dirty="0"/>
              <a:t>) {</a:t>
            </a:r>
          </a:p>
          <a:p>
            <a:pPr lvl="5"/>
            <a:r>
              <a:rPr lang="en-US" altLang="zh-CN" dirty="0">
                <a:solidFill>
                  <a:schemeClr val="accent3"/>
                </a:solidFill>
              </a:rPr>
              <a:t>    // </a:t>
            </a:r>
            <a:r>
              <a:rPr lang="zh-CN" altLang="en-US" dirty="0">
                <a:solidFill>
                  <a:schemeClr val="accent3"/>
                </a:solidFill>
              </a:rPr>
              <a:t>在这里编写你的机器人逻辑。</a:t>
            </a:r>
          </a:p>
          <a:p>
            <a:pPr lvl="5"/>
            <a:r>
              <a:rPr lang="zh-CN" altLang="en-US" dirty="0">
                <a:solidFill>
                  <a:schemeClr val="accent3"/>
                </a:solidFill>
              </a:rPr>
              <a:t>    </a:t>
            </a:r>
            <a:r>
              <a:rPr lang="en-US" altLang="zh-CN" dirty="0">
                <a:solidFill>
                  <a:schemeClr val="accent3"/>
                </a:solidFill>
              </a:rPr>
              <a:t>// </a:t>
            </a:r>
            <a:r>
              <a:rPr lang="zh-CN" altLang="en-US" dirty="0">
                <a:solidFill>
                  <a:schemeClr val="accent3"/>
                </a:solidFill>
              </a:rPr>
              <a:t>示例：在指定群中复读文字消息的第一行。</a:t>
            </a:r>
          </a:p>
          <a:p>
            <a:pPr lvl="5"/>
            <a:r>
              <a:rPr lang="zh-CN" altLang="en-US" dirty="0"/>
              <a:t>    </a:t>
            </a:r>
            <a:r>
              <a:rPr lang="en-US" altLang="zh-CN" dirty="0">
                <a:solidFill>
                  <a:schemeClr val="accent1"/>
                </a:solidFill>
              </a:rPr>
              <a:t>if</a:t>
            </a:r>
            <a:r>
              <a:rPr lang="en-US" altLang="zh-CN" dirty="0"/>
              <a:t> (</a:t>
            </a:r>
            <a:r>
              <a:rPr lang="en-US" altLang="zh-CN" dirty="0" err="1"/>
              <a:t>context_id</a:t>
            </a:r>
            <a:r>
              <a:rPr lang="en-US" altLang="zh-CN" dirty="0"/>
              <a:t> == -</a:t>
            </a:r>
            <a:r>
              <a:rPr lang="en-US" altLang="zh-CN" dirty="0">
                <a:solidFill>
                  <a:schemeClr val="accent5"/>
                </a:solidFill>
              </a:rPr>
              <a:t>1145141919LL</a:t>
            </a:r>
            <a:r>
              <a:rPr lang="en-US" altLang="zh-CN" dirty="0"/>
              <a:t>)</a:t>
            </a:r>
          </a:p>
          <a:p>
            <a:pPr lvl="5"/>
            <a:r>
              <a:rPr lang="en-US" altLang="zh-CN" dirty="0"/>
              <a:t>      </a:t>
            </a:r>
            <a:r>
              <a:rPr lang="en-US" altLang="zh-CN" dirty="0" err="1"/>
              <a:t>fprintf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2"/>
                </a:solidFill>
              </a:rPr>
              <a:t>"You said: %s"</a:t>
            </a:r>
            <a:r>
              <a:rPr lang="en-US" altLang="zh-CN" dirty="0"/>
              <a:t>, message);</a:t>
            </a:r>
          </a:p>
          <a:p>
            <a:pPr lvl="5"/>
            <a:r>
              <a:rPr lang="en-US" altLang="zh-CN" dirty="0"/>
              <a:t>  }</a:t>
            </a:r>
          </a:p>
          <a:p>
            <a:pPr lvl="5"/>
            <a:r>
              <a:rPr lang="en-US" altLang="zh-CN" dirty="0"/>
              <a:t>  </a:t>
            </a:r>
            <a:r>
              <a:rPr lang="en-US" altLang="zh-CN" dirty="0" err="1"/>
              <a:t>fclose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);</a:t>
            </a:r>
          </a:p>
          <a:p>
            <a:pPr lvl="5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11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7FA1D-818C-4645-9AF4-12339642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ED388-58B7-41A8-8BF9-0F39E45FD1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Ruby</a:t>
            </a:r>
          </a:p>
          <a:p>
            <a:pPr lvl="5"/>
            <a:r>
              <a:rPr lang="en-US" altLang="zh-CN" dirty="0">
                <a:solidFill>
                  <a:schemeClr val="accent3"/>
                </a:solidFill>
              </a:rPr>
              <a:t>#!/</a:t>
            </a:r>
            <a:r>
              <a:rPr lang="en-US" altLang="zh-CN" dirty="0" err="1">
                <a:solidFill>
                  <a:schemeClr val="accent3"/>
                </a:solidFill>
              </a:rPr>
              <a:t>usr</a:t>
            </a:r>
            <a:r>
              <a:rPr lang="en-US" altLang="zh-CN" dirty="0">
                <a:solidFill>
                  <a:schemeClr val="accent3"/>
                </a:solidFill>
              </a:rPr>
              <a:t>/bin/env ruby</a:t>
            </a:r>
          </a:p>
          <a:p>
            <a:pPr lvl="5"/>
            <a:r>
              <a:rPr lang="en-US" altLang="zh-CN" dirty="0">
                <a:solidFill>
                  <a:schemeClr val="accent3"/>
                </a:solidFill>
              </a:rPr>
              <a:t># </a:t>
            </a:r>
            <a:r>
              <a:rPr lang="zh-CN" altLang="en-US" dirty="0">
                <a:solidFill>
                  <a:schemeClr val="accent3"/>
                </a:solidFill>
              </a:rPr>
              <a:t>请将本程序保存为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 err="1">
                <a:solidFill>
                  <a:schemeClr val="accent3"/>
                </a:solidFill>
              </a:rPr>
              <a:t>tenshitaux.rb</a:t>
            </a:r>
            <a:r>
              <a:rPr lang="zh-CN" altLang="en-US" dirty="0">
                <a:solidFill>
                  <a:schemeClr val="accent3"/>
                </a:solidFill>
              </a:rPr>
              <a:t>（</a:t>
            </a:r>
            <a:r>
              <a:rPr lang="en-US" altLang="zh-CN" dirty="0">
                <a:solidFill>
                  <a:schemeClr val="accent3"/>
                </a:solidFill>
              </a:rPr>
              <a:t>Windows</a:t>
            </a:r>
            <a:r>
              <a:rPr lang="zh-CN" altLang="en-US" dirty="0">
                <a:solidFill>
                  <a:schemeClr val="accent3"/>
                </a:solidFill>
              </a:rPr>
              <a:t>）或 </a:t>
            </a:r>
            <a:r>
              <a:rPr lang="en-US" altLang="zh-CN" dirty="0" err="1">
                <a:solidFill>
                  <a:schemeClr val="accent3"/>
                </a:solidFill>
              </a:rPr>
              <a:t>tenshitaux</a:t>
            </a:r>
            <a:r>
              <a:rPr lang="zh-CN" altLang="en-US" dirty="0">
                <a:solidFill>
                  <a:schemeClr val="accent3"/>
                </a:solidFill>
              </a:rPr>
              <a:t>（</a:t>
            </a:r>
            <a:r>
              <a:rPr lang="en-US" altLang="zh-CN" dirty="0">
                <a:solidFill>
                  <a:schemeClr val="accent3"/>
                </a:solidFill>
              </a:rPr>
              <a:t>*nix</a:t>
            </a:r>
            <a:r>
              <a:rPr lang="zh-CN" altLang="en-US" dirty="0">
                <a:solidFill>
                  <a:schemeClr val="accent3"/>
                </a:solidFill>
              </a:rPr>
              <a:t>）。</a:t>
            </a:r>
            <a:endParaRPr lang="en-US" altLang="zh-CN" dirty="0">
              <a:solidFill>
                <a:schemeClr val="accent3"/>
              </a:solidFill>
            </a:endParaRPr>
          </a:p>
          <a:p>
            <a:pPr lvl="5"/>
            <a:r>
              <a:rPr lang="en-US" altLang="zh-CN" dirty="0">
                <a:solidFill>
                  <a:schemeClr val="accent3"/>
                </a:solidFill>
              </a:rPr>
              <a:t># Ruby </a:t>
            </a:r>
            <a:r>
              <a:rPr lang="zh-CN" altLang="en-US" dirty="0">
                <a:solidFill>
                  <a:schemeClr val="accent3"/>
                </a:solidFill>
              </a:rPr>
              <a:t>一键安装包会设置 </a:t>
            </a:r>
            <a:r>
              <a:rPr lang="en-US" altLang="zh-CN" dirty="0">
                <a:solidFill>
                  <a:schemeClr val="accent3"/>
                </a:solidFill>
              </a:rPr>
              <a:t>PATHEXT</a:t>
            </a:r>
            <a:r>
              <a:rPr lang="zh-CN" altLang="en-US" dirty="0">
                <a:solidFill>
                  <a:schemeClr val="accent3"/>
                </a:solidFill>
              </a:rPr>
              <a:t>，使扩展名为 </a:t>
            </a:r>
            <a:r>
              <a:rPr lang="en-US" altLang="zh-CN" dirty="0">
                <a:solidFill>
                  <a:schemeClr val="accent3"/>
                </a:solidFill>
              </a:rPr>
              <a:t>.</a:t>
            </a:r>
            <a:r>
              <a:rPr lang="en-US" altLang="zh-CN" dirty="0" err="1">
                <a:solidFill>
                  <a:schemeClr val="accent3"/>
                </a:solidFill>
              </a:rPr>
              <a:t>rb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zh-CN" altLang="en-US" dirty="0">
                <a:solidFill>
                  <a:schemeClr val="accent3"/>
                </a:solidFill>
              </a:rPr>
              <a:t>的文件可以不带扩展名运行。</a:t>
            </a:r>
            <a:endParaRPr lang="en-US" altLang="zh-CN" dirty="0">
              <a:solidFill>
                <a:schemeClr val="accent3"/>
              </a:solidFill>
            </a:endParaRPr>
          </a:p>
          <a:p>
            <a:pPr lvl="5"/>
            <a:r>
              <a:rPr lang="en-US" altLang="zh-CN" dirty="0"/>
              <a:t>exit </a:t>
            </a:r>
            <a:r>
              <a:rPr lang="en-US" altLang="zh-CN" dirty="0">
                <a:solidFill>
                  <a:schemeClr val="accent1"/>
                </a:solidFill>
              </a:rPr>
              <a:t>unless</a:t>
            </a:r>
            <a:r>
              <a:rPr lang="en-US" altLang="zh-CN" dirty="0"/>
              <a:t> </a:t>
            </a:r>
            <a:r>
              <a:rPr lang="en-US" altLang="zh-CN" dirty="0" err="1"/>
              <a:t>FileTest.exist</a:t>
            </a:r>
            <a:r>
              <a:rPr lang="en-US" altLang="zh-CN" dirty="0"/>
              <a:t>?(</a:t>
            </a:r>
            <a:r>
              <a:rPr lang="en-US" altLang="zh-CN" dirty="0">
                <a:solidFill>
                  <a:schemeClr val="accent2"/>
                </a:solidFill>
              </a:rPr>
              <a:t>"tenshitaux-input.txt"</a:t>
            </a:r>
            <a:r>
              <a:rPr lang="en-US" altLang="zh-CN" dirty="0"/>
              <a:t>)</a:t>
            </a:r>
          </a:p>
          <a:p>
            <a:pPr lvl="5"/>
            <a:r>
              <a:rPr lang="en-US" altLang="zh-CN" dirty="0"/>
              <a:t>$</a:t>
            </a:r>
            <a:r>
              <a:rPr lang="en-US" altLang="zh-CN" dirty="0" err="1"/>
              <a:t>sender_id</a:t>
            </a:r>
            <a:r>
              <a:rPr lang="en-US" altLang="zh-CN" dirty="0"/>
              <a:t>, $sender, $</a:t>
            </a:r>
            <a:r>
              <a:rPr lang="en-US" altLang="zh-CN" dirty="0" err="1"/>
              <a:t>context_id</a:t>
            </a:r>
            <a:r>
              <a:rPr lang="en-US" altLang="zh-CN" dirty="0"/>
              <a:t>, $context, $time, $</a:t>
            </a:r>
            <a:r>
              <a:rPr lang="en-US" altLang="zh-CN" dirty="0" err="1"/>
              <a:t>message_ids</a:t>
            </a:r>
            <a:r>
              <a:rPr lang="en-US" altLang="zh-CN" dirty="0"/>
              <a:t>, $message = </a:t>
            </a:r>
            <a:r>
              <a:rPr lang="en-US" altLang="zh-CN" dirty="0" err="1"/>
              <a:t>File.read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2"/>
                </a:solidFill>
              </a:rPr>
              <a:t>"tenshitaux-input.txt"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>
                <a:solidFill>
                  <a:schemeClr val="accent5"/>
                </a:solidFill>
              </a:rPr>
              <a:t>encoding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accent2"/>
                </a:solidFill>
              </a:rPr>
              <a:t>"UTF-8"</a:t>
            </a:r>
            <a:r>
              <a:rPr lang="en-US" altLang="zh-CN" dirty="0"/>
              <a:t>).split(</a:t>
            </a:r>
            <a:r>
              <a:rPr lang="en-US" altLang="zh-CN" dirty="0">
                <a:solidFill>
                  <a:schemeClr val="accent2"/>
                </a:solidFill>
              </a:rPr>
              <a:t>"\n"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5"/>
                </a:solidFill>
              </a:rPr>
              <a:t>7</a:t>
            </a:r>
            <a:r>
              <a:rPr lang="en-US" altLang="zh-CN" dirty="0"/>
              <a:t>)</a:t>
            </a:r>
          </a:p>
          <a:p>
            <a:pPr lvl="5"/>
            <a:r>
              <a:rPr lang="en-US" altLang="zh-CN" dirty="0"/>
              <a:t>$</a:t>
            </a:r>
            <a:r>
              <a:rPr lang="en-US" altLang="zh-CN" dirty="0" err="1"/>
              <a:t>sender_id</a:t>
            </a:r>
            <a:r>
              <a:rPr lang="en-US" altLang="zh-CN" dirty="0"/>
              <a:t>, 	$</a:t>
            </a:r>
            <a:r>
              <a:rPr lang="en-US" altLang="zh-CN" dirty="0" err="1"/>
              <a:t>context_id</a:t>
            </a:r>
            <a:r>
              <a:rPr lang="en-US" altLang="zh-CN" dirty="0"/>
              <a:t> = $</a:t>
            </a:r>
            <a:r>
              <a:rPr lang="en-US" altLang="zh-CN" dirty="0" err="1"/>
              <a:t>sender_id.to_i</a:t>
            </a:r>
            <a:r>
              <a:rPr lang="en-US" altLang="zh-CN" dirty="0"/>
              <a:t>, $</a:t>
            </a:r>
            <a:r>
              <a:rPr lang="en-US" altLang="zh-CN" dirty="0" err="1"/>
              <a:t>context_id.to_i</a:t>
            </a:r>
            <a:endParaRPr lang="en-US" altLang="zh-CN" dirty="0"/>
          </a:p>
          <a:p>
            <a:pPr lvl="5"/>
            <a:r>
              <a:rPr lang="en-US" altLang="zh-CN" dirty="0"/>
              <a:t>$time = Time.at($</a:t>
            </a:r>
            <a:r>
              <a:rPr lang="en-US" altLang="zh-CN" dirty="0" err="1"/>
              <a:t>time.to_i</a:t>
            </a:r>
            <a:r>
              <a:rPr lang="en-US" altLang="zh-CN" dirty="0"/>
              <a:t>)</a:t>
            </a:r>
          </a:p>
          <a:p>
            <a:pPr lvl="5"/>
            <a:r>
              <a:rPr lang="en-US" altLang="zh-CN" dirty="0"/>
              <a:t>$</a:t>
            </a:r>
            <a:r>
              <a:rPr lang="en-US" altLang="zh-CN" dirty="0" err="1"/>
              <a:t>message_ids</a:t>
            </a:r>
            <a:r>
              <a:rPr lang="en-US" altLang="zh-CN" dirty="0"/>
              <a:t> = $</a:t>
            </a:r>
            <a:r>
              <a:rPr lang="en-US" altLang="zh-CN" dirty="0" err="1"/>
              <a:t>message_ids.split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2"/>
                </a:solidFill>
              </a:rPr>
              <a:t>","</a:t>
            </a:r>
            <a:r>
              <a:rPr lang="en-US" altLang="zh-CN" dirty="0"/>
              <a:t>).map(&amp;</a:t>
            </a:r>
            <a:r>
              <a:rPr lang="en-US" altLang="zh-CN" dirty="0">
                <a:solidFill>
                  <a:schemeClr val="accent5"/>
                </a:solidFill>
              </a:rPr>
              <a:t>:</a:t>
            </a:r>
            <a:r>
              <a:rPr lang="en-US" altLang="zh-CN" dirty="0" err="1">
                <a:solidFill>
                  <a:schemeClr val="accent5"/>
                </a:solidFill>
              </a:rPr>
              <a:t>to_i</a:t>
            </a:r>
            <a:r>
              <a:rPr lang="en-US" altLang="zh-CN" dirty="0"/>
              <a:t>)</a:t>
            </a:r>
          </a:p>
          <a:p>
            <a:pPr lvl="5"/>
            <a:r>
              <a:rPr lang="en-US" altLang="zh-CN" dirty="0">
                <a:solidFill>
                  <a:schemeClr val="accent3"/>
                </a:solidFill>
              </a:rPr>
              <a:t># </a:t>
            </a:r>
            <a:r>
              <a:rPr lang="zh-CN" altLang="en-US" dirty="0">
                <a:solidFill>
                  <a:schemeClr val="accent3"/>
                </a:solidFill>
              </a:rPr>
              <a:t>在这里编写你的机器人逻辑。</a:t>
            </a:r>
          </a:p>
          <a:p>
            <a:pPr lvl="5"/>
            <a:r>
              <a:rPr lang="en-US" altLang="zh-CN" dirty="0">
                <a:solidFill>
                  <a:schemeClr val="accent3"/>
                </a:solidFill>
              </a:rPr>
              <a:t># </a:t>
            </a:r>
            <a:r>
              <a:rPr lang="zh-CN" altLang="en-US" dirty="0">
                <a:solidFill>
                  <a:schemeClr val="accent3"/>
                </a:solidFill>
              </a:rPr>
              <a:t>示例：在指定群中复读文字消息。</a:t>
            </a:r>
            <a:endParaRPr lang="en-US" altLang="zh-CN" dirty="0">
              <a:solidFill>
                <a:schemeClr val="accent3"/>
              </a:solidFill>
            </a:endParaRPr>
          </a:p>
          <a:p>
            <a:pPr lvl="5"/>
            <a:r>
              <a:rPr lang="en-US" altLang="zh-CN" dirty="0"/>
              <a:t>reply = $message[0] != </a:t>
            </a:r>
            <a:r>
              <a:rPr lang="en-US" altLang="zh-CN" dirty="0">
                <a:solidFill>
                  <a:schemeClr val="accent2"/>
                </a:solidFill>
              </a:rPr>
              <a:t>"\e"</a:t>
            </a:r>
            <a:r>
              <a:rPr lang="en-US" altLang="zh-CN" dirty="0"/>
              <a:t> &amp;&amp; $</a:t>
            </a:r>
            <a:r>
              <a:rPr lang="en-US" altLang="zh-CN" dirty="0" err="1"/>
              <a:t>context_id</a:t>
            </a:r>
            <a:r>
              <a:rPr lang="en-US" altLang="zh-CN" dirty="0"/>
              <a:t> == </a:t>
            </a:r>
            <a:r>
              <a:rPr lang="en-US" altLang="zh-CN" dirty="0">
                <a:solidFill>
                  <a:schemeClr val="accent5"/>
                </a:solidFill>
              </a:rPr>
              <a:t>-1145141919</a:t>
            </a:r>
            <a:r>
              <a:rPr lang="en-US" altLang="zh-CN" dirty="0"/>
              <a:t> ? </a:t>
            </a:r>
            <a:r>
              <a:rPr lang="en-US" altLang="zh-CN" dirty="0">
                <a:solidFill>
                  <a:schemeClr val="accent2"/>
                </a:solidFill>
              </a:rPr>
              <a:t>"You said: </a:t>
            </a:r>
            <a:r>
              <a:rPr lang="en-US" altLang="zh-CN" dirty="0"/>
              <a:t>#{$message}</a:t>
            </a:r>
            <a:r>
              <a:rPr lang="en-US" altLang="zh-CN" dirty="0">
                <a:solidFill>
                  <a:schemeClr val="accent2"/>
                </a:solidFill>
              </a:rPr>
              <a:t>"</a:t>
            </a:r>
            <a:r>
              <a:rPr lang="en-US" altLang="zh-CN" dirty="0"/>
              <a:t> : </a:t>
            </a:r>
            <a:r>
              <a:rPr lang="en-US" altLang="zh-CN" dirty="0">
                <a:solidFill>
                  <a:schemeClr val="accent2"/>
                </a:solidFill>
              </a:rPr>
              <a:t>""</a:t>
            </a:r>
            <a:endParaRPr lang="en-US" altLang="zh-CN" dirty="0"/>
          </a:p>
          <a:p>
            <a:pPr lvl="5"/>
            <a:r>
              <a:rPr lang="en-US" altLang="zh-CN" dirty="0" err="1"/>
              <a:t>File.write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2"/>
                </a:solidFill>
              </a:rPr>
              <a:t>"tenshitaux-output.txt"</a:t>
            </a:r>
            <a:r>
              <a:rPr lang="en-US" altLang="zh-CN" dirty="0"/>
              <a:t>, reply,</a:t>
            </a:r>
            <a:br>
              <a:rPr lang="en-US" altLang="zh-CN" dirty="0"/>
            </a:br>
            <a:r>
              <a:rPr lang="en-US" altLang="zh-CN" dirty="0">
                <a:solidFill>
                  <a:schemeClr val="accent5"/>
                </a:solidFill>
              </a:rPr>
              <a:t>encoding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accent2"/>
                </a:solidFill>
              </a:rPr>
              <a:t>"UTF-8"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5"/>
                </a:solidFill>
              </a:rPr>
              <a:t>mode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accent2"/>
                </a:solidFill>
              </a:rPr>
              <a:t>"</a:t>
            </a:r>
            <a:r>
              <a:rPr lang="en-US" altLang="zh-CN" dirty="0" err="1">
                <a:solidFill>
                  <a:schemeClr val="accent2"/>
                </a:solidFill>
              </a:rPr>
              <a:t>wb</a:t>
            </a:r>
            <a:r>
              <a:rPr lang="en-US" altLang="zh-CN" dirty="0">
                <a:solidFill>
                  <a:schemeClr val="accent2"/>
                </a:solidFill>
              </a:rPr>
              <a:t>"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VBScript</a:t>
            </a:r>
          </a:p>
          <a:p>
            <a:pPr lvl="5"/>
            <a:r>
              <a:rPr lang="en-US" altLang="zh-CN" dirty="0">
                <a:solidFill>
                  <a:schemeClr val="accent3"/>
                </a:solidFill>
              </a:rPr>
              <a:t>' </a:t>
            </a:r>
            <a:r>
              <a:rPr lang="zh-CN" altLang="en-US" dirty="0">
                <a:solidFill>
                  <a:schemeClr val="accent3"/>
                </a:solidFill>
              </a:rPr>
              <a:t>请将本程序保存为 </a:t>
            </a:r>
            <a:r>
              <a:rPr lang="en-US" altLang="zh-CN" dirty="0">
                <a:solidFill>
                  <a:schemeClr val="accent3"/>
                </a:solidFill>
              </a:rPr>
              <a:t>tenshitaux.vbs...</a:t>
            </a:r>
          </a:p>
          <a:p>
            <a:pPr lvl="5"/>
            <a:r>
              <a:rPr lang="en-US" altLang="zh-CN" dirty="0">
                <a:solidFill>
                  <a:schemeClr val="accent1"/>
                </a:solidFill>
              </a:rPr>
              <a:t>Option Explicit</a:t>
            </a:r>
          </a:p>
          <a:p>
            <a:pPr lvl="5"/>
            <a:r>
              <a:rPr lang="en-US" altLang="zh-CN" dirty="0">
                <a:solidFill>
                  <a:schemeClr val="accent1"/>
                </a:solidFill>
              </a:rPr>
              <a:t>If Not</a:t>
            </a:r>
            <a:r>
              <a:rPr lang="en-US" altLang="zh-CN" dirty="0"/>
              <a:t> </a:t>
            </a:r>
            <a:r>
              <a:rPr lang="en-US" altLang="zh-CN" dirty="0" err="1"/>
              <a:t>CreateObject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2"/>
                </a:solidFill>
              </a:rPr>
              <a:t>"</a:t>
            </a:r>
            <a:r>
              <a:rPr lang="en-US" altLang="zh-CN" dirty="0" err="1">
                <a:solidFill>
                  <a:schemeClr val="accent2"/>
                </a:solidFill>
              </a:rPr>
              <a:t>Scripting.FileSystemObject</a:t>
            </a:r>
            <a:r>
              <a:rPr lang="en-US" altLang="zh-CN" dirty="0">
                <a:solidFill>
                  <a:schemeClr val="accent2"/>
                </a:solidFill>
              </a:rPr>
              <a:t>"</a:t>
            </a:r>
            <a:r>
              <a:rPr lang="en-US" altLang="zh-CN" dirty="0"/>
              <a:t>) _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err="1"/>
              <a:t>FileExists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2"/>
                </a:solidFill>
              </a:rPr>
              <a:t>"tenshitaux-input.txt"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chemeClr val="accent1"/>
                </a:solidFill>
              </a:rPr>
              <a:t>Then</a:t>
            </a:r>
            <a:r>
              <a:rPr lang="en-US" altLang="zh-CN" dirty="0"/>
              <a:t> </a:t>
            </a:r>
            <a:r>
              <a:rPr lang="en-US" altLang="zh-CN" dirty="0" err="1"/>
              <a:t>WScript.Quit</a:t>
            </a:r>
            <a:endParaRPr lang="en-US" altLang="zh-CN" dirty="0">
              <a:solidFill>
                <a:schemeClr val="accent1"/>
              </a:solidFill>
            </a:endParaRPr>
          </a:p>
          <a:p>
            <a:pPr lvl="5"/>
            <a:r>
              <a:rPr lang="en-US" altLang="zh-CN" dirty="0">
                <a:solidFill>
                  <a:schemeClr val="accent1"/>
                </a:solidFill>
              </a:rPr>
              <a:t>Dim</a:t>
            </a:r>
            <a:r>
              <a:rPr lang="en-US" altLang="zh-CN" dirty="0"/>
              <a:t> Stream</a:t>
            </a:r>
            <a:endParaRPr lang="en-US" altLang="zh-CN" dirty="0">
              <a:solidFill>
                <a:schemeClr val="accent1"/>
              </a:solidFill>
            </a:endParaRPr>
          </a:p>
          <a:p>
            <a:pPr lvl="5"/>
            <a:r>
              <a:rPr lang="en-US" altLang="zh-CN" dirty="0">
                <a:solidFill>
                  <a:schemeClr val="accent1"/>
                </a:solidFill>
              </a:rPr>
              <a:t>Set</a:t>
            </a:r>
            <a:r>
              <a:rPr lang="en-US" altLang="zh-CN" dirty="0"/>
              <a:t> Stream = </a:t>
            </a:r>
            <a:r>
              <a:rPr lang="en-US" altLang="zh-CN" dirty="0" err="1"/>
              <a:t>CreateObject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2"/>
                </a:solidFill>
              </a:rPr>
              <a:t>"</a:t>
            </a:r>
            <a:r>
              <a:rPr lang="en-US" altLang="zh-CN" dirty="0" err="1">
                <a:solidFill>
                  <a:schemeClr val="accent2"/>
                </a:solidFill>
              </a:rPr>
              <a:t>ADODB.Stream</a:t>
            </a:r>
            <a:r>
              <a:rPr lang="en-US" altLang="zh-CN" dirty="0">
                <a:solidFill>
                  <a:schemeClr val="accent2"/>
                </a:solidFill>
              </a:rPr>
              <a:t>"</a:t>
            </a:r>
            <a:r>
              <a:rPr lang="en-US" altLang="zh-CN" dirty="0"/>
              <a:t>)</a:t>
            </a:r>
          </a:p>
          <a:p>
            <a:pPr lvl="5"/>
            <a:r>
              <a:rPr lang="en-US" altLang="zh-CN" dirty="0">
                <a:solidFill>
                  <a:schemeClr val="accent1"/>
                </a:solidFill>
              </a:rPr>
              <a:t>With</a:t>
            </a:r>
            <a:r>
              <a:rPr lang="en-US" altLang="zh-CN" dirty="0"/>
              <a:t> Stream</a:t>
            </a:r>
          </a:p>
          <a:p>
            <a:pPr lvl="5"/>
            <a:r>
              <a:rPr lang="en-US" altLang="zh-CN" dirty="0"/>
              <a:t>  .Open</a:t>
            </a:r>
          </a:p>
          <a:p>
            <a:pPr lvl="5"/>
            <a:r>
              <a:rPr lang="en-US" altLang="zh-CN" dirty="0"/>
              <a:t>  .Type = </a:t>
            </a:r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' </a:t>
            </a:r>
            <a:r>
              <a:rPr lang="en-US" altLang="zh-CN" dirty="0" err="1">
                <a:solidFill>
                  <a:schemeClr val="accent3"/>
                </a:solidFill>
              </a:rPr>
              <a:t>adTypeText</a:t>
            </a:r>
            <a:endParaRPr lang="en-US" altLang="zh-CN" dirty="0">
              <a:solidFill>
                <a:schemeClr val="accent3"/>
              </a:solidFill>
            </a:endParaRPr>
          </a:p>
          <a:p>
            <a:pPr lvl="5"/>
            <a:r>
              <a:rPr lang="en-US" altLang="zh-CN" dirty="0"/>
              <a:t>  .Charset = </a:t>
            </a:r>
            <a:r>
              <a:rPr lang="en-US" altLang="zh-CN" dirty="0">
                <a:solidFill>
                  <a:schemeClr val="accent2"/>
                </a:solidFill>
              </a:rPr>
              <a:t>"utf-8"</a:t>
            </a:r>
          </a:p>
          <a:p>
            <a:pPr lvl="5"/>
            <a:r>
              <a:rPr lang="en-US" altLang="zh-CN" dirty="0"/>
              <a:t>  .</a:t>
            </a:r>
            <a:r>
              <a:rPr lang="en-US" altLang="zh-CN" dirty="0" err="1"/>
              <a:t>LineSeparator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chemeClr val="accent5"/>
                </a:solidFill>
              </a:rPr>
              <a:t>&amp;H0A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' </a:t>
            </a:r>
            <a:r>
              <a:rPr lang="en-US" altLang="zh-CN" dirty="0" err="1">
                <a:solidFill>
                  <a:schemeClr val="accent3"/>
                </a:solidFill>
              </a:rPr>
              <a:t>adLF</a:t>
            </a:r>
            <a:endParaRPr lang="en-US" altLang="zh-CN" dirty="0">
              <a:solidFill>
                <a:schemeClr val="accent3"/>
              </a:solidFill>
            </a:endParaRPr>
          </a:p>
          <a:p>
            <a:pPr lvl="5"/>
            <a:r>
              <a:rPr lang="en-US" altLang="zh-CN" dirty="0"/>
              <a:t>  .</a:t>
            </a:r>
            <a:r>
              <a:rPr lang="en-US" altLang="zh-CN" dirty="0" err="1"/>
              <a:t>LoadFromFile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"tenshitaux-input.txt"</a:t>
            </a:r>
          </a:p>
          <a:p>
            <a:pPr lvl="5"/>
            <a:r>
              <a:rPr lang="en-US" altLang="zh-CN" dirty="0">
                <a:solidFill>
                  <a:schemeClr val="accent1"/>
                </a:solidFill>
              </a:rPr>
              <a:t>End With</a:t>
            </a:r>
          </a:p>
          <a:p>
            <a:pPr lvl="5"/>
            <a:endParaRPr lang="en-US" altLang="zh-CN" dirty="0">
              <a:solidFill>
                <a:schemeClr val="accent1"/>
              </a:solidFill>
            </a:endParaRPr>
          </a:p>
          <a:p>
            <a:pPr lvl="5"/>
            <a:r>
              <a:rPr lang="en-US" altLang="zh-CN" dirty="0">
                <a:solidFill>
                  <a:schemeClr val="accent3"/>
                </a:solidFill>
              </a:rPr>
              <a:t>' </a:t>
            </a:r>
            <a:r>
              <a:rPr lang="zh-CN" altLang="en-US" dirty="0">
                <a:solidFill>
                  <a:schemeClr val="accent3"/>
                </a:solidFill>
              </a:rPr>
              <a:t>转下页</a:t>
            </a:r>
            <a:r>
              <a:rPr lang="en-US" altLang="zh-CN" dirty="0">
                <a:solidFill>
                  <a:schemeClr val="accent3"/>
                </a:solidFill>
              </a:rPr>
              <a:t>...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848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7FA1D-818C-4645-9AF4-12339642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ED388-58B7-41A8-8BF9-0F39E45FD1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5"/>
            <a:r>
              <a:rPr lang="en-US" altLang="zh-CN" dirty="0">
                <a:solidFill>
                  <a:schemeClr val="accent3"/>
                </a:solidFill>
              </a:rPr>
              <a:t>' </a:t>
            </a:r>
            <a:r>
              <a:rPr lang="zh-CN" altLang="en-US" dirty="0">
                <a:solidFill>
                  <a:schemeClr val="accent3"/>
                </a:solidFill>
              </a:rPr>
              <a:t>接上页</a:t>
            </a:r>
            <a:r>
              <a:rPr lang="en-US" altLang="zh-CN" dirty="0">
                <a:solidFill>
                  <a:schemeClr val="accent3"/>
                </a:solidFill>
              </a:rPr>
              <a:t>...</a:t>
            </a:r>
          </a:p>
          <a:p>
            <a:pPr lvl="5"/>
            <a:r>
              <a:rPr lang="en-US" altLang="zh-CN" dirty="0">
                <a:solidFill>
                  <a:schemeClr val="accent1"/>
                </a:solidFill>
              </a:rPr>
              <a:t>Dim</a:t>
            </a:r>
            <a:r>
              <a:rPr lang="en-US" altLang="zh-CN" dirty="0"/>
              <a:t> </a:t>
            </a:r>
            <a:r>
              <a:rPr lang="en-US" altLang="zh-CN" dirty="0" err="1"/>
              <a:t>SenderID</a:t>
            </a:r>
            <a:r>
              <a:rPr lang="en-US" altLang="zh-CN" dirty="0"/>
              <a:t>, </a:t>
            </a:r>
            <a:r>
              <a:rPr lang="en-US" altLang="zh-CN" dirty="0" err="1"/>
              <a:t>SenderName</a:t>
            </a:r>
            <a:r>
              <a:rPr lang="en-US" altLang="zh-CN" dirty="0"/>
              <a:t>, </a:t>
            </a:r>
            <a:r>
              <a:rPr lang="en-US" altLang="zh-CN" dirty="0" err="1"/>
              <a:t>ContextID</a:t>
            </a:r>
            <a:r>
              <a:rPr lang="en-US" altLang="zh-CN" dirty="0"/>
              <a:t>, </a:t>
            </a:r>
            <a:r>
              <a:rPr lang="en-US" altLang="zh-CN" dirty="0" err="1"/>
              <a:t>ContextName</a:t>
            </a:r>
            <a:r>
              <a:rPr lang="en-US" altLang="zh-CN" dirty="0"/>
              <a:t>, Timestamp, _</a:t>
            </a:r>
            <a:br>
              <a:rPr lang="en-US" altLang="zh-CN" dirty="0"/>
            </a:br>
            <a:r>
              <a:rPr lang="en-US" altLang="zh-CN" dirty="0"/>
              <a:t>Time, Message, Reply</a:t>
            </a:r>
          </a:p>
          <a:p>
            <a:pPr lvl="5"/>
            <a:r>
              <a:rPr lang="en-US" altLang="zh-CN" dirty="0" err="1"/>
              <a:t>SenderID</a:t>
            </a:r>
            <a:r>
              <a:rPr lang="en-US" altLang="zh-CN" dirty="0"/>
              <a:t> = </a:t>
            </a:r>
            <a:r>
              <a:rPr lang="en-US" altLang="zh-CN" dirty="0" err="1"/>
              <a:t>CCur</a:t>
            </a:r>
            <a:r>
              <a:rPr lang="en-US" altLang="zh-CN" dirty="0"/>
              <a:t>(</a:t>
            </a:r>
            <a:r>
              <a:rPr lang="en-US" altLang="zh-CN" dirty="0" err="1"/>
              <a:t>Stream.ReadText</a:t>
            </a:r>
            <a:r>
              <a:rPr lang="en-US" altLang="zh-CN" dirty="0"/>
              <a:t>(-</a:t>
            </a:r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dirty="0"/>
              <a:t>)) </a:t>
            </a:r>
            <a:r>
              <a:rPr lang="en-US" altLang="zh-CN" dirty="0">
                <a:solidFill>
                  <a:schemeClr val="accent3"/>
                </a:solidFill>
              </a:rPr>
              <a:t>' -2 = </a:t>
            </a:r>
            <a:r>
              <a:rPr lang="en-US" altLang="zh-CN" dirty="0" err="1">
                <a:solidFill>
                  <a:schemeClr val="accent3"/>
                </a:solidFill>
              </a:rPr>
              <a:t>dReadLine</a:t>
            </a:r>
            <a:endParaRPr lang="en-US" altLang="zh-CN" dirty="0">
              <a:solidFill>
                <a:schemeClr val="accent3"/>
              </a:solidFill>
            </a:endParaRPr>
          </a:p>
          <a:p>
            <a:pPr lvl="5"/>
            <a:r>
              <a:rPr lang="en-US" altLang="zh-CN" dirty="0" err="1"/>
              <a:t>SenderName</a:t>
            </a:r>
            <a:r>
              <a:rPr lang="en-US" altLang="zh-CN" dirty="0"/>
              <a:t> = </a:t>
            </a:r>
            <a:r>
              <a:rPr lang="en-US" altLang="zh-CN" dirty="0" err="1"/>
              <a:t>Stream.ReadText</a:t>
            </a:r>
            <a:r>
              <a:rPr lang="en-US" altLang="zh-CN" dirty="0"/>
              <a:t>(-</a:t>
            </a:r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dirty="0"/>
              <a:t>)</a:t>
            </a:r>
          </a:p>
          <a:p>
            <a:pPr lvl="5"/>
            <a:r>
              <a:rPr lang="en-US" altLang="zh-CN" dirty="0" err="1"/>
              <a:t>ContextID</a:t>
            </a:r>
            <a:r>
              <a:rPr lang="en-US" altLang="zh-CN" dirty="0"/>
              <a:t> = </a:t>
            </a:r>
            <a:r>
              <a:rPr lang="en-US" altLang="zh-CN" dirty="0" err="1"/>
              <a:t>CCur</a:t>
            </a:r>
            <a:r>
              <a:rPr lang="en-US" altLang="zh-CN" dirty="0"/>
              <a:t>(</a:t>
            </a:r>
            <a:r>
              <a:rPr lang="en-US" altLang="zh-CN" dirty="0" err="1"/>
              <a:t>Stream.ReadText</a:t>
            </a:r>
            <a:r>
              <a:rPr lang="en-US" altLang="zh-CN" dirty="0"/>
              <a:t>(-</a:t>
            </a:r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dirty="0"/>
              <a:t>))</a:t>
            </a:r>
          </a:p>
          <a:p>
            <a:pPr lvl="5"/>
            <a:r>
              <a:rPr lang="en-US" altLang="zh-CN" dirty="0" err="1"/>
              <a:t>ContextName</a:t>
            </a:r>
            <a:r>
              <a:rPr lang="en-US" altLang="zh-CN" dirty="0"/>
              <a:t> = </a:t>
            </a:r>
            <a:r>
              <a:rPr lang="en-US" altLang="zh-CN" dirty="0" err="1"/>
              <a:t>Stream.ReadText</a:t>
            </a:r>
            <a:r>
              <a:rPr lang="en-US" altLang="zh-CN" dirty="0"/>
              <a:t>(-</a:t>
            </a:r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dirty="0"/>
              <a:t>)</a:t>
            </a:r>
            <a:endParaRPr lang="en-US" altLang="zh-CN" dirty="0">
              <a:solidFill>
                <a:schemeClr val="accent3"/>
              </a:solidFill>
            </a:endParaRPr>
          </a:p>
          <a:p>
            <a:pPr lvl="5"/>
            <a:r>
              <a:rPr lang="en-US" altLang="zh-CN" dirty="0">
                <a:solidFill>
                  <a:schemeClr val="accent3"/>
                </a:solidFill>
              </a:rPr>
              <a:t>' </a:t>
            </a:r>
            <a:r>
              <a:rPr lang="en-US" altLang="zh-CN" dirty="0" err="1">
                <a:solidFill>
                  <a:schemeClr val="accent3"/>
                </a:solidFill>
              </a:rPr>
              <a:t>DateAdd</a:t>
            </a:r>
            <a:r>
              <a:rPr lang="zh-CN" altLang="en-US" dirty="0">
                <a:solidFill>
                  <a:schemeClr val="accent3"/>
                </a:solidFill>
              </a:rPr>
              <a:t> 函数的参数仅限 </a:t>
            </a:r>
            <a:r>
              <a:rPr lang="en-US" altLang="zh-CN" dirty="0">
                <a:solidFill>
                  <a:schemeClr val="accent3"/>
                </a:solidFill>
              </a:rPr>
              <a:t>32 </a:t>
            </a:r>
            <a:r>
              <a:rPr lang="zh-CN" altLang="en-US" dirty="0">
                <a:solidFill>
                  <a:schemeClr val="accent3"/>
                </a:solidFill>
              </a:rPr>
              <a:t>位带符号整数，姑且使用循环来避免 </a:t>
            </a:r>
            <a:r>
              <a:rPr lang="en-US" altLang="zh-CN" dirty="0">
                <a:solidFill>
                  <a:schemeClr val="accent3"/>
                </a:solidFill>
              </a:rPr>
              <a:t>2038 </a:t>
            </a:r>
            <a:r>
              <a:rPr lang="zh-CN" altLang="en-US" dirty="0">
                <a:solidFill>
                  <a:schemeClr val="accent3"/>
                </a:solidFill>
              </a:rPr>
              <a:t>年问题</a:t>
            </a:r>
            <a:r>
              <a:rPr lang="en-US" altLang="zh-CN" dirty="0">
                <a:solidFill>
                  <a:schemeClr val="accent3"/>
                </a:solidFill>
              </a:rPr>
              <a:t>...</a:t>
            </a:r>
            <a:endParaRPr lang="en-US" altLang="zh-CN" dirty="0"/>
          </a:p>
          <a:p>
            <a:pPr lvl="5"/>
            <a:r>
              <a:rPr lang="en-US" altLang="zh-CN" dirty="0"/>
              <a:t>Timestamp = </a:t>
            </a:r>
            <a:r>
              <a:rPr lang="en-US" altLang="zh-CN" dirty="0" err="1"/>
              <a:t>CCur</a:t>
            </a:r>
            <a:r>
              <a:rPr lang="en-US" altLang="zh-CN" dirty="0"/>
              <a:t>(</a:t>
            </a:r>
            <a:r>
              <a:rPr lang="en-US" altLang="zh-CN" dirty="0" err="1"/>
              <a:t>Stream.ReadText</a:t>
            </a:r>
            <a:r>
              <a:rPr lang="en-US" altLang="zh-CN" dirty="0"/>
              <a:t>(-</a:t>
            </a:r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dirty="0"/>
              <a:t>))</a:t>
            </a:r>
          </a:p>
          <a:p>
            <a:pPr lvl="5"/>
            <a:r>
              <a:rPr lang="en-US" altLang="zh-CN" dirty="0"/>
              <a:t>Time = </a:t>
            </a:r>
            <a:r>
              <a:rPr lang="en-US" altLang="zh-CN" dirty="0">
                <a:solidFill>
                  <a:schemeClr val="accent5"/>
                </a:solidFill>
              </a:rPr>
              <a:t>#1970-01-01#</a:t>
            </a:r>
          </a:p>
          <a:p>
            <a:pPr lvl="5"/>
            <a:r>
              <a:rPr lang="en-US" altLang="zh-CN" dirty="0">
                <a:solidFill>
                  <a:schemeClr val="accent1"/>
                </a:solidFill>
              </a:rPr>
              <a:t>While</a:t>
            </a:r>
            <a:r>
              <a:rPr lang="en-US" altLang="zh-CN" dirty="0"/>
              <a:t> Timestamp &gt;= </a:t>
            </a:r>
            <a:r>
              <a:rPr lang="en-US" altLang="zh-CN" dirty="0" err="1"/>
              <a:t>CCur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5"/>
                </a:solidFill>
              </a:rPr>
              <a:t>2147483647</a:t>
            </a:r>
            <a:r>
              <a:rPr lang="en-US" altLang="zh-CN" dirty="0"/>
              <a:t>)</a:t>
            </a:r>
          </a:p>
          <a:p>
            <a:pPr lvl="5"/>
            <a:r>
              <a:rPr lang="en-US" altLang="zh-CN" dirty="0"/>
              <a:t>	Time = </a:t>
            </a:r>
            <a:r>
              <a:rPr lang="en-US" altLang="zh-CN" dirty="0" err="1"/>
              <a:t>DateAdd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2"/>
                </a:solidFill>
              </a:rPr>
              <a:t>"s"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5"/>
                </a:solidFill>
              </a:rPr>
              <a:t>2147483647</a:t>
            </a:r>
            <a:r>
              <a:rPr lang="en-US" altLang="zh-CN" dirty="0"/>
              <a:t>, Time)</a:t>
            </a:r>
          </a:p>
          <a:p>
            <a:pPr lvl="5"/>
            <a:r>
              <a:rPr lang="en-US" altLang="zh-CN" dirty="0"/>
              <a:t>	Timestamp = Timestamp - </a:t>
            </a:r>
            <a:r>
              <a:rPr lang="en-US" altLang="zh-CN" dirty="0" err="1"/>
              <a:t>CCur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5"/>
                </a:solidFill>
              </a:rPr>
              <a:t>2147483647</a:t>
            </a:r>
            <a:r>
              <a:rPr lang="en-US" altLang="zh-CN" dirty="0"/>
              <a:t>)</a:t>
            </a:r>
          </a:p>
          <a:p>
            <a:pPr lvl="5"/>
            <a:r>
              <a:rPr lang="en-US" altLang="zh-CN" dirty="0">
                <a:solidFill>
                  <a:schemeClr val="accent1"/>
                </a:solidFill>
              </a:rPr>
              <a:t>Wend</a:t>
            </a:r>
          </a:p>
          <a:p>
            <a:pPr lvl="5"/>
            <a:r>
              <a:rPr lang="en-US" altLang="zh-CN" dirty="0"/>
              <a:t>Time = </a:t>
            </a:r>
            <a:r>
              <a:rPr lang="en-US" altLang="zh-CN" dirty="0" err="1"/>
              <a:t>DateAdd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2"/>
                </a:solidFill>
              </a:rPr>
              <a:t>"s"</a:t>
            </a:r>
            <a:r>
              <a:rPr lang="en-US" altLang="zh-CN" dirty="0"/>
              <a:t>, </a:t>
            </a:r>
            <a:r>
              <a:rPr lang="en-US" altLang="zh-CN" dirty="0" err="1"/>
              <a:t>CLng</a:t>
            </a:r>
            <a:r>
              <a:rPr lang="en-US" altLang="zh-CN" dirty="0"/>
              <a:t>(Timestamp), Time)</a:t>
            </a:r>
          </a:p>
          <a:p>
            <a:pPr lvl="5"/>
            <a:r>
              <a:rPr lang="en-US" altLang="zh-CN" dirty="0" err="1"/>
              <a:t>Stream.SkipLine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' </a:t>
            </a:r>
            <a:r>
              <a:rPr lang="zh-CN" altLang="en-US" dirty="0">
                <a:solidFill>
                  <a:schemeClr val="accent3"/>
                </a:solidFill>
              </a:rPr>
              <a:t>跳过消息 </a:t>
            </a:r>
            <a:r>
              <a:rPr lang="en-US" altLang="zh-CN" dirty="0">
                <a:solidFill>
                  <a:schemeClr val="accent3"/>
                </a:solidFill>
              </a:rPr>
              <a:t>ID...</a:t>
            </a:r>
          </a:p>
          <a:p>
            <a:pPr lvl="5"/>
            <a:r>
              <a:rPr lang="en-US" altLang="zh-CN" dirty="0"/>
              <a:t>Message = </a:t>
            </a:r>
            <a:r>
              <a:rPr lang="en-US" altLang="zh-CN" dirty="0" err="1"/>
              <a:t>Stream.ReadText</a:t>
            </a:r>
            <a:endParaRPr lang="en-US" altLang="zh-CN" dirty="0"/>
          </a:p>
          <a:p>
            <a:pPr lvl="5"/>
            <a:r>
              <a:rPr lang="en-US" altLang="zh-CN" dirty="0" err="1"/>
              <a:t>Stream.Close</a:t>
            </a:r>
            <a:endParaRPr lang="en-US" altLang="zh-CN" dirty="0"/>
          </a:p>
          <a:p>
            <a:pPr lvl="5"/>
            <a:endParaRPr lang="en-US" altLang="zh-CN" dirty="0"/>
          </a:p>
          <a:p>
            <a:pPr lvl="5"/>
            <a:r>
              <a:rPr lang="en-US" altLang="zh-CN" dirty="0"/>
              <a:t>Reply = </a:t>
            </a:r>
            <a:r>
              <a:rPr lang="en-US" altLang="zh-CN" dirty="0">
                <a:solidFill>
                  <a:schemeClr val="accent2"/>
                </a:solidFill>
              </a:rPr>
              <a:t>""</a:t>
            </a:r>
          </a:p>
          <a:p>
            <a:pPr lvl="5"/>
            <a:r>
              <a:rPr lang="en-US" altLang="zh-CN" dirty="0">
                <a:solidFill>
                  <a:schemeClr val="accent3"/>
                </a:solidFill>
              </a:rPr>
              <a:t>' </a:t>
            </a:r>
            <a:r>
              <a:rPr lang="zh-CN" altLang="en-US" dirty="0">
                <a:solidFill>
                  <a:schemeClr val="accent3"/>
                </a:solidFill>
              </a:rPr>
              <a:t>在这里编写你的机器人逻辑。</a:t>
            </a:r>
          </a:p>
          <a:p>
            <a:pPr lvl="5"/>
            <a:r>
              <a:rPr lang="en-US" altLang="zh-CN" dirty="0">
                <a:solidFill>
                  <a:schemeClr val="accent3"/>
                </a:solidFill>
              </a:rPr>
              <a:t>' </a:t>
            </a:r>
            <a:r>
              <a:rPr lang="zh-CN" altLang="en-US" dirty="0">
                <a:solidFill>
                  <a:schemeClr val="accent3"/>
                </a:solidFill>
              </a:rPr>
              <a:t>示例：在指定群中复读文字消息</a:t>
            </a:r>
            <a:r>
              <a:rPr lang="en-US" altLang="zh-CN" dirty="0">
                <a:solidFill>
                  <a:schemeClr val="accent3"/>
                </a:solidFill>
              </a:rPr>
              <a:t>...</a:t>
            </a:r>
          </a:p>
          <a:p>
            <a:pPr lvl="5"/>
            <a:r>
              <a:rPr lang="en-US" altLang="zh-CN" dirty="0">
                <a:solidFill>
                  <a:schemeClr val="accent1"/>
                </a:solidFill>
              </a:rPr>
              <a:t>If</a:t>
            </a:r>
            <a:r>
              <a:rPr lang="en-US" altLang="zh-CN" dirty="0"/>
              <a:t> </a:t>
            </a:r>
            <a:r>
              <a:rPr lang="en-US" altLang="zh-CN" dirty="0" err="1"/>
              <a:t>AscW</a:t>
            </a:r>
            <a:r>
              <a:rPr lang="en-US" altLang="zh-CN" dirty="0"/>
              <a:t>(Message) &lt;&gt; </a:t>
            </a:r>
            <a:r>
              <a:rPr lang="en-US" altLang="zh-CN" dirty="0">
                <a:solidFill>
                  <a:schemeClr val="accent5"/>
                </a:solidFill>
              </a:rPr>
              <a:t>&amp;H1B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1"/>
                </a:solidFill>
              </a:rPr>
              <a:t>Then</a:t>
            </a:r>
          </a:p>
          <a:p>
            <a:pPr lvl="5"/>
            <a:r>
              <a:rPr lang="en-US" altLang="zh-CN" dirty="0">
                <a:solidFill>
                  <a:schemeClr val="accent1"/>
                </a:solidFill>
              </a:rPr>
              <a:t>  If</a:t>
            </a:r>
            <a:r>
              <a:rPr lang="en-US" altLang="zh-CN" dirty="0"/>
              <a:t> </a:t>
            </a:r>
            <a:r>
              <a:rPr lang="en-US" altLang="zh-CN" dirty="0" err="1"/>
              <a:t>ContextID</a:t>
            </a:r>
            <a:r>
              <a:rPr lang="en-US" altLang="zh-CN" dirty="0"/>
              <a:t> = </a:t>
            </a:r>
            <a:r>
              <a:rPr lang="en-US" altLang="zh-CN" dirty="0" err="1"/>
              <a:t>CCur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2"/>
                </a:solidFill>
              </a:rPr>
              <a:t>"-1145141919"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chemeClr val="accent1"/>
                </a:solidFill>
              </a:rPr>
              <a:t>Then</a:t>
            </a:r>
          </a:p>
          <a:p>
            <a:pPr lvl="5"/>
            <a:r>
              <a:rPr lang="en-US" altLang="zh-CN" dirty="0"/>
              <a:t>	  Reply = </a:t>
            </a:r>
            <a:r>
              <a:rPr lang="en-US" altLang="zh-CN" dirty="0">
                <a:solidFill>
                  <a:schemeClr val="accent2"/>
                </a:solidFill>
              </a:rPr>
              <a:t>"You said: "</a:t>
            </a:r>
            <a:r>
              <a:rPr lang="en-US" altLang="zh-CN" dirty="0"/>
              <a:t> &amp; Message</a:t>
            </a:r>
          </a:p>
          <a:p>
            <a:pPr lvl="5"/>
            <a:r>
              <a:rPr lang="en-US" altLang="zh-CN" dirty="0">
                <a:solidFill>
                  <a:schemeClr val="accent1"/>
                </a:solidFill>
              </a:rPr>
              <a:t>  End If</a:t>
            </a:r>
          </a:p>
          <a:p>
            <a:pPr lvl="5"/>
            <a:r>
              <a:rPr lang="en-US" altLang="zh-CN" dirty="0">
                <a:solidFill>
                  <a:schemeClr val="accent1"/>
                </a:solidFill>
              </a:rPr>
              <a:t>End If</a:t>
            </a:r>
            <a:endParaRPr lang="en-US" altLang="zh-CN" dirty="0"/>
          </a:p>
          <a:p>
            <a:pPr lvl="5"/>
            <a:endParaRPr lang="en-US" altLang="zh-CN" dirty="0"/>
          </a:p>
          <a:p>
            <a:pPr lvl="5"/>
            <a:r>
              <a:rPr lang="en-US" altLang="zh-CN" dirty="0" err="1"/>
              <a:t>Stream.Open</a:t>
            </a:r>
            <a:endParaRPr lang="en-US" altLang="zh-CN" dirty="0"/>
          </a:p>
          <a:p>
            <a:pPr lvl="5"/>
            <a:r>
              <a:rPr lang="en-US" altLang="zh-CN" dirty="0" err="1"/>
              <a:t>Stream.WriteText</a:t>
            </a:r>
            <a:r>
              <a:rPr lang="en-US" altLang="zh-CN" dirty="0"/>
              <a:t> Reply</a:t>
            </a:r>
          </a:p>
          <a:p>
            <a:pPr lvl="5"/>
            <a:r>
              <a:rPr lang="en-US" altLang="zh-CN" dirty="0" err="1"/>
              <a:t>Stream.SaveToFile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"tenshitaux-output.txt"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5"/>
                </a:solidFill>
              </a:rPr>
              <a:t>2</a:t>
            </a:r>
          </a:p>
          <a:p>
            <a:pPr lvl="5"/>
            <a:r>
              <a:rPr lang="en-US" altLang="zh-CN" dirty="0">
                <a:solidFill>
                  <a:schemeClr val="accent3"/>
                </a:solidFill>
              </a:rPr>
              <a:t>' 2 = </a:t>
            </a:r>
            <a:r>
              <a:rPr lang="en-US" altLang="zh-CN" dirty="0" err="1">
                <a:solidFill>
                  <a:schemeClr val="accent3"/>
                </a:solidFill>
              </a:rPr>
              <a:t>adSaveCreateOverWrite</a:t>
            </a:r>
            <a:endParaRPr lang="en-US" altLang="zh-CN" dirty="0">
              <a:solidFill>
                <a:schemeClr val="accent3"/>
              </a:solidFill>
            </a:endParaRPr>
          </a:p>
          <a:p>
            <a:pPr lvl="5"/>
            <a:r>
              <a:rPr lang="en-US" altLang="zh-CN" dirty="0" err="1"/>
              <a:t>Stream.Close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628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44BD4-DDCD-494F-A894-61EDF0A9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非文字消息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397BE-A223-4322-AB21-0FB48295725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/>
            <a:r>
              <a:rPr lang="zh-CN" altLang="en-US" dirty="0"/>
              <a:t>下列特殊消息不会在文字消息中途出现，只会单独送达。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411A4D-3DE7-4DBA-BADC-0434B4F11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97510"/>
              </p:ext>
            </p:extLst>
          </p:nvPr>
        </p:nvGraphicFramePr>
        <p:xfrm>
          <a:off x="215825" y="1259837"/>
          <a:ext cx="4896000" cy="5890133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3817935492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4005516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accent6"/>
                          </a:solidFill>
                          <a:latin typeface="JetBrains Mono" panose="020B0509020102050004" pitchFamily="49" charset="0"/>
                        </a:rPr>
                        <a:t>ESC</a:t>
                      </a:r>
                      <a:r>
                        <a:rPr lang="en-US" altLang="zh-CN" sz="1000" dirty="0">
                          <a:latin typeface="JetBrains Mono" panose="020B0509020102050004" pitchFamily="49" charset="0"/>
                        </a:rPr>
                        <a:t>&lt;Nudge&gt;</a:t>
                      </a:r>
                    </a:p>
                    <a:p>
                      <a:r>
                        <a:rPr lang="en-US" altLang="zh-CN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⟨</a:t>
                      </a:r>
                      <a:r>
                        <a:rPr lang="zh-CN" altLang="en-US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动作</a:t>
                      </a:r>
                      <a:r>
                        <a:rPr lang="en-US" altLang="zh-CN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⟩</a:t>
                      </a:r>
                    </a:p>
                    <a:p>
                      <a:r>
                        <a:rPr lang="en-US" altLang="zh-CN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⟨</a:t>
                      </a:r>
                      <a:r>
                        <a:rPr lang="zh-CN" altLang="en-US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后缀</a:t>
                      </a:r>
                      <a:r>
                        <a:rPr lang="en-US" altLang="zh-CN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⟩</a:t>
                      </a:r>
                      <a:endParaRPr lang="zh-CN" altLang="en-US" sz="10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机器人被其他用户戳一戳；因 </a:t>
                      </a:r>
                      <a:r>
                        <a:rPr lang="en-US" altLang="zh-CN" sz="1200" dirty="0"/>
                        <a:t>QQ </a:t>
                      </a:r>
                      <a:r>
                        <a:rPr lang="zh-CN" altLang="en-US" sz="1200" dirty="0"/>
                        <a:t>本身支持不足，仅当机器人作为 </a:t>
                      </a:r>
                      <a:r>
                        <a:rPr lang="en-US" altLang="zh-CN" sz="1200" dirty="0"/>
                        <a:t>Android </a:t>
                      </a:r>
                      <a:r>
                        <a:rPr lang="zh-CN" altLang="en-US" sz="1200" dirty="0"/>
                        <a:t>手机登录时可用。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8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327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accent6"/>
                          </a:solidFill>
                          <a:latin typeface="JetBrains Mono" panose="020B0509020102050004" pitchFamily="49" charset="0"/>
                        </a:rPr>
                        <a:t>ESC</a:t>
                      </a:r>
                      <a:r>
                        <a:rPr lang="en-US" altLang="zh-CN" sz="1000" dirty="0">
                          <a:latin typeface="JetBrains Mono" panose="020B0509020102050004" pitchFamily="49" charset="0"/>
                        </a:rPr>
                        <a:t>&lt;Delete&gt;</a:t>
                      </a:r>
                      <a:endParaRPr lang="zh-CN" altLang="en-US" sz="10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消息被撤回。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77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327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accent6"/>
                          </a:solidFill>
                          <a:latin typeface="JetBrains Mono" panose="020B0509020102050004" pitchFamily="49" charset="0"/>
                        </a:rPr>
                        <a:t>ESC</a:t>
                      </a:r>
                      <a:r>
                        <a:rPr lang="en-US" altLang="zh-CN" sz="1000" dirty="0">
                          <a:latin typeface="JetBrains Mono" panose="020B0509020102050004" pitchFamily="49" charset="0"/>
                        </a:rPr>
                        <a:t>&lt;Online&gt;</a:t>
                      </a:r>
                      <a:endParaRPr lang="zh-CN" altLang="en-US" sz="10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机器人上线。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897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327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accent6"/>
                          </a:solidFill>
                          <a:latin typeface="JetBrains Mono" panose="020B0509020102050004" pitchFamily="49" charset="0"/>
                        </a:rPr>
                        <a:t>ESC</a:t>
                      </a:r>
                      <a:r>
                        <a:rPr lang="en-US" altLang="zh-CN" sz="1000" dirty="0">
                          <a:latin typeface="JetBrains Mono" panose="020B0509020102050004" pitchFamily="49" charset="0"/>
                        </a:rPr>
                        <a:t>&lt;Offline&gt;</a:t>
                      </a:r>
                      <a:endParaRPr lang="zh-CN" altLang="en-US" sz="10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机器人下线。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87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accent6"/>
                          </a:solidFill>
                          <a:latin typeface="JetBrains Mono" panose="020B0509020102050004" pitchFamily="49" charset="0"/>
                        </a:rPr>
                        <a:t>ESC</a:t>
                      </a:r>
                      <a:r>
                        <a:rPr lang="en-US" altLang="zh-CN" sz="1000" dirty="0">
                          <a:latin typeface="JetBrains Mono" panose="020B0509020102050004" pitchFamily="49" charset="0"/>
                        </a:rPr>
                        <a:t>&lt;</a:t>
                      </a:r>
                      <a:r>
                        <a:rPr lang="en-US" altLang="zh-CN" sz="1000" dirty="0" err="1">
                          <a:latin typeface="JetBrains Mono" panose="020B0509020102050004" pitchFamily="49" charset="0"/>
                        </a:rPr>
                        <a:t>Relogin</a:t>
                      </a:r>
                      <a:r>
                        <a:rPr lang="en-US" altLang="zh-CN" sz="1000" dirty="0">
                          <a:latin typeface="JetBrains Mono" panose="020B0509020102050004" pitchFamily="49" charset="0"/>
                        </a:rPr>
                        <a:t>&gt;</a:t>
                      </a:r>
                      <a:r>
                        <a:rPr lang="en-US" altLang="zh-CN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⟨</a:t>
                      </a:r>
                      <a:r>
                        <a:rPr lang="zh-CN" altLang="en-US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机读原因</a:t>
                      </a:r>
                      <a:r>
                        <a:rPr lang="en-US" altLang="zh-CN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⟩</a:t>
                      </a:r>
                    </a:p>
                    <a:p>
                      <a:r>
                        <a:rPr lang="en-US" altLang="zh-CN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⟨</a:t>
                      </a:r>
                      <a:r>
                        <a:rPr lang="zh-CN" altLang="en-US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人读原因</a:t>
                      </a:r>
                      <a:r>
                        <a:rPr lang="en-US" altLang="zh-CN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⟩</a:t>
                      </a:r>
                      <a:endParaRPr lang="zh-CN" altLang="en-US" sz="10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机器人重新登录。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141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accent6"/>
                          </a:solidFill>
                          <a:latin typeface="JetBrains Mono" panose="020B0509020102050004" pitchFamily="49" charset="0"/>
                        </a:rPr>
                        <a:t>ESC</a:t>
                      </a:r>
                      <a:r>
                        <a:rPr lang="en-US" altLang="zh-CN" sz="1000" dirty="0">
                          <a:latin typeface="JetBrains Mono" panose="020B0509020102050004" pitchFamily="49" charset="0"/>
                        </a:rPr>
                        <a:t>&lt;Friend avatar&gt;</a:t>
                      </a:r>
                      <a:r>
                        <a:rPr lang="en-US" altLang="zh-CN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⟨</a:t>
                      </a:r>
                      <a:r>
                        <a:rPr lang="zh-CN" altLang="en-US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新头像 </a:t>
                      </a:r>
                      <a:r>
                        <a:rPr lang="en-US" altLang="zh-CN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URL⟩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好友头像变化。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7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accent6"/>
                          </a:solidFill>
                          <a:latin typeface="JetBrains Mono" panose="020B0509020102050004" pitchFamily="49" charset="0"/>
                        </a:rPr>
                        <a:t>ESC</a:t>
                      </a:r>
                      <a:r>
                        <a:rPr lang="en-US" altLang="zh-CN" sz="1000" dirty="0">
                          <a:latin typeface="JetBrains Mono" panose="020B0509020102050004" pitchFamily="49" charset="0"/>
                        </a:rPr>
                        <a:t>&lt;Mute </a:t>
                      </a:r>
                      <a:r>
                        <a:rPr lang="en-US" altLang="zh-CN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⟨</a:t>
                      </a:r>
                      <a:r>
                        <a:rPr lang="zh-CN" altLang="en-US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秒</a:t>
                      </a:r>
                      <a:r>
                        <a:rPr lang="en-US" altLang="zh-CN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⟩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JetBrains Mono" panose="020B05090201020500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机器人被禁言。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3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accent6"/>
                          </a:solidFill>
                          <a:latin typeface="JetBrains Mono" panose="020B0509020102050004" pitchFamily="49" charset="0"/>
                        </a:rPr>
                        <a:t>ESC</a:t>
                      </a:r>
                      <a:r>
                        <a:rPr lang="en-US" altLang="zh-CN" sz="1000" dirty="0">
                          <a:latin typeface="JetBrains Mono" panose="020B0509020102050004" pitchFamily="49" charset="0"/>
                        </a:rPr>
                        <a:t>&lt;Unmute&gt;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机器人被手动解除禁言。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797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accent6"/>
                          </a:solidFill>
                          <a:latin typeface="JetBrains Mono" panose="020B0509020102050004" pitchFamily="49" charset="0"/>
                        </a:rPr>
                        <a:t>ESC</a:t>
                      </a:r>
                      <a:r>
                        <a:rPr lang="en-US" altLang="zh-CN" sz="1000" dirty="0">
                          <a:latin typeface="JetBrains Mono" panose="020B0509020102050004" pitchFamily="49" charset="0"/>
                        </a:rPr>
                        <a:t>&lt;Member join&gt;</a:t>
                      </a:r>
                      <a:endParaRPr lang="zh-CN" altLang="en-US" sz="10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群成员加入。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64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accent6"/>
                          </a:solidFill>
                          <a:latin typeface="JetBrains Mono" panose="020B0509020102050004" pitchFamily="49" charset="0"/>
                        </a:rPr>
                        <a:t>ESC</a:t>
                      </a:r>
                      <a:r>
                        <a:rPr lang="en-US" altLang="zh-CN" sz="1000" dirty="0">
                          <a:latin typeface="JetBrains Mono" panose="020B0509020102050004" pitchFamily="49" charset="0"/>
                        </a:rPr>
                        <a:t>&lt;Member quit&gt;</a:t>
                      </a:r>
                      <a:endParaRPr lang="zh-CN" altLang="en-US" sz="10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群成员退出。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40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accent6"/>
                          </a:solidFill>
                          <a:latin typeface="JetBrains Mono" panose="020B0509020102050004" pitchFamily="49" charset="0"/>
                        </a:rPr>
                        <a:t>ESC</a:t>
                      </a:r>
                      <a:r>
                        <a:rPr lang="en-US" altLang="zh-CN" sz="1000" dirty="0">
                          <a:latin typeface="JetBrains Mono" panose="020B0509020102050004" pitchFamily="49" charset="0"/>
                        </a:rPr>
                        <a:t>&lt;Group name change&gt;</a:t>
                      </a:r>
                      <a:r>
                        <a:rPr lang="en-US" altLang="zh-CN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⟨</a:t>
                      </a:r>
                      <a:r>
                        <a:rPr lang="zh-CN" altLang="en-US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新群名</a:t>
                      </a:r>
                      <a:r>
                        <a:rPr lang="en-US" altLang="zh-CN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群名称变化；元数据中的名称是原名称。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66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accent6"/>
                          </a:solidFill>
                          <a:latin typeface="JetBrains Mono" panose="020B0509020102050004" pitchFamily="49" charset="0"/>
                        </a:rPr>
                        <a:t>ESC</a:t>
                      </a:r>
                      <a:r>
                        <a:rPr lang="en-US" altLang="zh-CN" sz="1000" dirty="0">
                          <a:latin typeface="JetBrains Mono" panose="020B0509020102050004" pitchFamily="49" charset="0"/>
                        </a:rPr>
                        <a:t>&lt;Member badge&gt;</a:t>
                      </a:r>
                      <a:r>
                        <a:rPr lang="en-US" altLang="zh-CN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⟨</a:t>
                      </a:r>
                      <a:r>
                        <a:rPr lang="zh-CN" altLang="en-US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原头衔</a:t>
                      </a:r>
                      <a:r>
                        <a:rPr lang="en-US" altLang="zh-CN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⟩</a:t>
                      </a:r>
                    </a:p>
                    <a:p>
                      <a:r>
                        <a:rPr lang="en-US" altLang="zh-CN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⟨</a:t>
                      </a:r>
                      <a:r>
                        <a:rPr lang="zh-CN" altLang="en-US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新头衔</a:t>
                      </a:r>
                      <a:r>
                        <a:rPr lang="en-US" altLang="zh-CN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⟩</a:t>
                      </a:r>
                      <a:endParaRPr lang="zh-CN" altLang="en-US" sz="10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成员头衔变化。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535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327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accent6"/>
                          </a:solidFill>
                          <a:latin typeface="JetBrains Mono" panose="020B0509020102050004" pitchFamily="49" charset="0"/>
                        </a:rPr>
                        <a:t>ESC</a:t>
                      </a:r>
                      <a:r>
                        <a:rPr lang="en-US" altLang="zh-CN" sz="1000" dirty="0">
                          <a:latin typeface="JetBrains Mono" panose="020B0509020102050004" pitchFamily="49" charset="0"/>
                        </a:rPr>
                        <a:t>&lt;</a:t>
                      </a:r>
                      <a:r>
                        <a:rPr lang="en-US" altLang="zh-CN" sz="1000" dirty="0" err="1">
                          <a:latin typeface="JetBrains Mono" panose="020B0509020102050004" pitchFamily="49" charset="0"/>
                        </a:rPr>
                        <a:t>Longwang</a:t>
                      </a:r>
                      <a:r>
                        <a:rPr lang="en-US" altLang="zh-CN" sz="1000" dirty="0">
                          <a:latin typeface="JetBrains Mono" panose="020B0509020102050004" pitchFamily="49" charset="0"/>
                        </a:rPr>
                        <a:t> </a:t>
                      </a:r>
                      <a:r>
                        <a:rPr lang="en-US" altLang="zh-CN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⟨</a:t>
                      </a:r>
                      <a:r>
                        <a:rPr lang="zh-CN" altLang="en-US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天数</a:t>
                      </a:r>
                      <a:r>
                        <a:rPr lang="en-US" altLang="zh-CN" sz="1000" dirty="0">
                          <a:solidFill>
                            <a:schemeClr val="tx2"/>
                          </a:solidFill>
                          <a:latin typeface="JetBrains Mono" panose="020B0509020102050004" pitchFamily="49" charset="0"/>
                        </a:rPr>
                        <a:t>⟩</a:t>
                      </a:r>
                      <a:r>
                        <a:rPr lang="en-US" altLang="zh-CN" sz="1000" dirty="0">
                          <a:latin typeface="JetBrains Mono" panose="020B0509020102050004" pitchFamily="49" charset="0"/>
                        </a:rPr>
                        <a:t>&gt;</a:t>
                      </a:r>
                      <a:endParaRPr lang="en-US" altLang="zh-CN" sz="10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群龙王变更。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2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327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accent6"/>
                          </a:solidFill>
                          <a:latin typeface="JetBrains Mono" panose="020B0509020102050004" pitchFamily="49" charset="0"/>
                        </a:rPr>
                        <a:t>ESC</a:t>
                      </a:r>
                      <a:r>
                        <a:rPr lang="en-US" altLang="zh-CN" sz="1000" dirty="0">
                          <a:latin typeface="JetBrains Mono" panose="020B0509020102050004" pitchFamily="49" charset="0"/>
                        </a:rPr>
                        <a:t>&lt;Periodic event&gt;</a:t>
                      </a:r>
                      <a:endParaRPr lang="en-US" altLang="zh-CN" sz="10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当名为 </a:t>
                      </a:r>
                      <a:r>
                        <a:rPr lang="en-US" altLang="zh-CN" sz="1200" dirty="0" err="1"/>
                        <a:t>tenshit</a:t>
                      </a:r>
                      <a:r>
                        <a:rPr lang="en-US" altLang="zh-CN" sz="1200" dirty="0"/>
                        <a:t>-periodic-〈</a:t>
                      </a:r>
                      <a:r>
                        <a:rPr lang="zh-CN" altLang="en-US" sz="1200" dirty="0"/>
                        <a:t>上下文</a:t>
                      </a:r>
                      <a:r>
                        <a:rPr lang="en-US" altLang="zh-CN" sz="1200" dirty="0"/>
                        <a:t> ID〉 </a:t>
                      </a:r>
                      <a:r>
                        <a:rPr lang="zh-CN" altLang="en-US" sz="1200" dirty="0"/>
                        <a:t>的文件存在时，此消息会每隔约一分钟送达。通过回复此消息，即使没有 </a:t>
                      </a:r>
                      <a:r>
                        <a:rPr lang="en-US" altLang="zh-CN" sz="1200" dirty="0"/>
                        <a:t>QQ </a:t>
                      </a:r>
                      <a:r>
                        <a:rPr lang="zh-CN" altLang="en-US" sz="1200" dirty="0"/>
                        <a:t>事件发生也能发送消息。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486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327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accent6"/>
                          </a:solidFill>
                          <a:latin typeface="JetBrains Mono" panose="020B0509020102050004" pitchFamily="49" charset="0"/>
                        </a:rPr>
                        <a:t>ESC</a:t>
                      </a:r>
                      <a:r>
                        <a:rPr lang="en-US" altLang="zh-CN" sz="1000" dirty="0">
                          <a:latin typeface="JetBrains Mono" panose="020B0509020102050004" pitchFamily="49" charset="0"/>
                        </a:rPr>
                        <a:t>&lt;Callback&gt;</a:t>
                      </a:r>
                      <a:endParaRPr lang="en-US" altLang="zh-CN" sz="10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回复中使用了延时则产生此消息。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278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522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71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39A93-53BB-492A-8FDF-3CB9B609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非文字回复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031B5-7711-404E-8D58-346B6C9D2A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5"/>
            <a:r>
              <a:rPr lang="en-US" altLang="zh-CN" b="1" dirty="0">
                <a:solidFill>
                  <a:schemeClr val="accent6"/>
                </a:solidFill>
              </a:rPr>
              <a:t>ESC</a:t>
            </a:r>
            <a:r>
              <a:rPr lang="en-US" altLang="zh-CN" dirty="0"/>
              <a:t>&lt;Send&gt;</a:t>
            </a:r>
          </a:p>
          <a:p>
            <a:pPr lvl="4"/>
            <a:r>
              <a:rPr lang="zh-CN" altLang="en-US" dirty="0"/>
              <a:t>分隔不同的操作。除了表情和提及等可以在文字回复中途出现外，其他特殊回复皆须单独出现。</a:t>
            </a:r>
            <a:endParaRPr lang="en-US" altLang="zh-CN" dirty="0"/>
          </a:p>
          <a:p>
            <a:pPr lvl="4"/>
            <a:r>
              <a:rPr lang="zh-CN" altLang="en-US" dirty="0"/>
              <a:t>将文字回复和非文字回复混合时，如果发现消息中意外出现了 </a:t>
            </a:r>
            <a:r>
              <a:rPr lang="en-US" altLang="zh-CN" dirty="0"/>
              <a:t>ESC </a:t>
            </a:r>
            <a:r>
              <a:rPr lang="zh-CN" altLang="en-US" dirty="0"/>
              <a:t>字符，请在非文字回复前后加上 </a:t>
            </a:r>
            <a:r>
              <a:rPr lang="en-US" altLang="zh-CN" sz="1000" b="1" dirty="0">
                <a:solidFill>
                  <a:schemeClr val="accent6"/>
                </a:solidFill>
                <a:latin typeface="JetBrains Mono" panose="020B0509020102050004" pitchFamily="49" charset="0"/>
              </a:rPr>
              <a:t>ESC</a:t>
            </a:r>
            <a:r>
              <a:rPr lang="en-US" altLang="zh-CN" sz="1000" dirty="0">
                <a:latin typeface="JetBrains Mono" panose="020B0509020102050004" pitchFamily="49" charset="0"/>
              </a:rPr>
              <a:t>&lt;Send&gt;</a:t>
            </a:r>
            <a:r>
              <a:rPr lang="zh-CN" altLang="en-US" dirty="0"/>
              <a:t> 试试。</a:t>
            </a:r>
            <a:endParaRPr lang="en-US" altLang="zh-CN" dirty="0"/>
          </a:p>
          <a:p>
            <a:pPr lvl="5"/>
            <a:r>
              <a:rPr lang="en-US" altLang="zh-CN" b="1" dirty="0">
                <a:solidFill>
                  <a:schemeClr val="accent6"/>
                </a:solidFill>
              </a:rPr>
              <a:t>ESC</a:t>
            </a:r>
            <a:r>
              <a:rPr lang="en-US" altLang="zh-CN" dirty="0"/>
              <a:t>&lt;Nudge sender&gt;</a:t>
            </a:r>
          </a:p>
          <a:p>
            <a:pPr lvl="4"/>
            <a:r>
              <a:rPr lang="zh-CN" altLang="en-US" dirty="0"/>
              <a:t>戳一戳发送者。仅当机器人作为 </a:t>
            </a:r>
            <a:r>
              <a:rPr lang="en-US" altLang="zh-CN" dirty="0"/>
              <a:t>Android </a:t>
            </a:r>
            <a:r>
              <a:rPr lang="zh-CN" altLang="en-US" dirty="0"/>
              <a:t>手机登录时可用。</a:t>
            </a:r>
            <a:endParaRPr lang="en-US" altLang="zh-CN" dirty="0"/>
          </a:p>
          <a:p>
            <a:pPr lvl="5"/>
            <a:r>
              <a:rPr lang="en-US" altLang="zh-CN" b="1" dirty="0">
                <a:solidFill>
                  <a:schemeClr val="accent6"/>
                </a:solidFill>
              </a:rPr>
              <a:t>ESC</a:t>
            </a:r>
            <a:r>
              <a:rPr lang="en-US" altLang="zh-CN" dirty="0"/>
              <a:t>&lt;Callback after </a:t>
            </a:r>
            <a:r>
              <a:rPr lang="en-US" altLang="zh-CN" dirty="0">
                <a:solidFill>
                  <a:schemeClr val="tx2"/>
                </a:solidFill>
              </a:rPr>
              <a:t>⟨</a:t>
            </a:r>
            <a:r>
              <a:rPr lang="zh-CN" altLang="en-US" dirty="0">
                <a:solidFill>
                  <a:schemeClr val="tx2"/>
                </a:solidFill>
              </a:rPr>
              <a:t>秒</a:t>
            </a:r>
            <a:r>
              <a:rPr lang="en-US" altLang="zh-CN" dirty="0">
                <a:solidFill>
                  <a:schemeClr val="tx2"/>
                </a:solidFill>
              </a:rPr>
              <a:t>⟩</a:t>
            </a:r>
            <a:r>
              <a:rPr lang="en-US" altLang="zh-CN" dirty="0"/>
              <a:t>&gt;</a:t>
            </a:r>
          </a:p>
          <a:p>
            <a:pPr lvl="4"/>
            <a:r>
              <a:rPr lang="zh-CN" altLang="en-US" dirty="0"/>
              <a:t>先等待，时间到后，模拟同源送来一条内容为“</a:t>
            </a:r>
            <a:r>
              <a:rPr lang="en-US" altLang="zh-CN" sz="1000" b="1" dirty="0">
                <a:solidFill>
                  <a:schemeClr val="accent6"/>
                </a:solidFill>
                <a:latin typeface="JetBrains Mono" panose="020B0509020102050004" pitchFamily="49" charset="0"/>
              </a:rPr>
              <a:t>ESC</a:t>
            </a:r>
            <a:r>
              <a:rPr lang="en-US" altLang="zh-CN" sz="1000" dirty="0">
                <a:latin typeface="JetBrains Mono" panose="020B0509020102050004" pitchFamily="49" charset="0"/>
              </a:rPr>
              <a:t>&lt;Callback&gt;</a:t>
            </a:r>
            <a:r>
              <a:rPr lang="zh-CN" altLang="en-US" dirty="0"/>
              <a:t>”的消息。处理完此新送来的消息后，继续接下来的处理。</a:t>
            </a:r>
            <a:endParaRPr lang="en-US" altLang="zh-CN" dirty="0"/>
          </a:p>
          <a:p>
            <a:pPr lvl="5"/>
            <a:r>
              <a:rPr lang="en-US" altLang="zh-CN" b="1" dirty="0">
                <a:solidFill>
                  <a:schemeClr val="accent6"/>
                </a:solidFill>
              </a:rPr>
              <a:t>ESC</a:t>
            </a:r>
            <a:r>
              <a:rPr lang="en-US" altLang="zh-CN" dirty="0"/>
              <a:t>&lt;Mention sender&gt;</a:t>
            </a:r>
          </a:p>
          <a:p>
            <a:pPr lvl="5"/>
            <a:r>
              <a:rPr lang="en-US" altLang="zh-CN" b="1" dirty="0">
                <a:solidFill>
                  <a:schemeClr val="accent6"/>
                </a:solidFill>
              </a:rPr>
              <a:t>ESC</a:t>
            </a:r>
            <a:r>
              <a:rPr lang="en-US" altLang="zh-CN" dirty="0"/>
              <a:t>&lt;Mention all&gt;</a:t>
            </a:r>
          </a:p>
          <a:p>
            <a:pPr lvl="4"/>
            <a:r>
              <a:rPr lang="zh-CN" altLang="en-US" dirty="0"/>
              <a:t>提及发送者或所有成员。仅在群中有效。</a:t>
            </a:r>
            <a:endParaRPr lang="en-US" altLang="zh-CN" dirty="0"/>
          </a:p>
          <a:p>
            <a:pPr lvl="5"/>
            <a:r>
              <a:rPr lang="en-US" altLang="zh-CN" b="1" dirty="0">
                <a:solidFill>
                  <a:schemeClr val="accent6"/>
                </a:solidFill>
              </a:rPr>
              <a:t>ESC</a:t>
            </a:r>
            <a:r>
              <a:rPr lang="en-US" altLang="zh-CN" dirty="0"/>
              <a:t>&lt;Face </a:t>
            </a:r>
            <a:r>
              <a:rPr lang="en-US" altLang="zh-CN" dirty="0">
                <a:solidFill>
                  <a:schemeClr val="tx2"/>
                </a:solidFill>
              </a:rPr>
              <a:t>⟨</a:t>
            </a:r>
            <a:r>
              <a:rPr lang="zh-CN" altLang="en-US" dirty="0">
                <a:solidFill>
                  <a:schemeClr val="tx2"/>
                </a:solidFill>
              </a:rPr>
              <a:t>编号或名称</a:t>
            </a:r>
            <a:r>
              <a:rPr lang="en-US" altLang="zh-CN" dirty="0">
                <a:solidFill>
                  <a:schemeClr val="tx2"/>
                </a:solidFill>
              </a:rPr>
              <a:t>⟩</a:t>
            </a:r>
            <a:r>
              <a:rPr lang="en-US" altLang="zh-CN" dirty="0"/>
              <a:t>&gt;</a:t>
            </a:r>
          </a:p>
          <a:p>
            <a:pPr lvl="4"/>
            <a:r>
              <a:rPr lang="en-US" altLang="zh-CN" dirty="0"/>
              <a:t>QQ </a:t>
            </a:r>
            <a:r>
              <a:rPr lang="zh-CN" altLang="en-US" dirty="0"/>
              <a:t>经典表情。编号方案不晓，名称未必奏效，绘文字说不定更好。</a:t>
            </a:r>
            <a:endParaRPr lang="en-US" altLang="zh-CN" dirty="0"/>
          </a:p>
          <a:p>
            <a:pPr lvl="5"/>
            <a:r>
              <a:rPr lang="en-US" altLang="zh-CN" b="1" dirty="0">
                <a:solidFill>
                  <a:schemeClr val="accent6"/>
                </a:solidFill>
              </a:rPr>
              <a:t>ESC</a:t>
            </a:r>
            <a:r>
              <a:rPr lang="en-US" altLang="zh-CN" dirty="0"/>
              <a:t>&lt;Rich message::</a:t>
            </a:r>
            <a:r>
              <a:rPr lang="en-US" altLang="zh-CN" dirty="0" err="1"/>
              <a:t>Xiaochengxu</a:t>
            </a:r>
            <a:r>
              <a:rPr lang="en-US" altLang="zh-CN" dirty="0"/>
              <a:t>&gt;</a:t>
            </a:r>
            <a:r>
              <a:rPr lang="en-US" altLang="zh-CN" dirty="0">
                <a:solidFill>
                  <a:schemeClr val="tx2"/>
                </a:solidFill>
              </a:rPr>
              <a:t>⟨</a:t>
            </a:r>
            <a:r>
              <a:rPr lang="zh-CN" altLang="en-US" dirty="0">
                <a:solidFill>
                  <a:schemeClr val="tx2"/>
                </a:solidFill>
              </a:rPr>
              <a:t>内容</a:t>
            </a:r>
            <a:r>
              <a:rPr lang="en-US" altLang="zh-CN" dirty="0">
                <a:solidFill>
                  <a:schemeClr val="tx2"/>
                </a:solidFill>
              </a:rPr>
              <a:t>⟩</a:t>
            </a:r>
          </a:p>
          <a:p>
            <a:pPr lvl="5"/>
            <a:r>
              <a:rPr lang="en-US" altLang="zh-CN" b="1" dirty="0">
                <a:solidFill>
                  <a:schemeClr val="accent6"/>
                </a:solidFill>
              </a:rPr>
              <a:t>ESC</a:t>
            </a:r>
            <a:r>
              <a:rPr lang="en-US" altLang="zh-CN" dirty="0"/>
              <a:t>&lt;Rich message::Service JSON&gt;</a:t>
            </a:r>
            <a:r>
              <a:rPr lang="en-US" altLang="zh-CN" dirty="0">
                <a:solidFill>
                  <a:schemeClr val="tx2"/>
                </a:solidFill>
              </a:rPr>
              <a:t>⟨JSON⟩</a:t>
            </a:r>
            <a:endParaRPr lang="en-US" altLang="zh-CN" dirty="0"/>
          </a:p>
          <a:p>
            <a:pPr lvl="5"/>
            <a:r>
              <a:rPr lang="en-US" altLang="zh-CN" b="1" dirty="0">
                <a:solidFill>
                  <a:schemeClr val="accent6"/>
                </a:solidFill>
              </a:rPr>
              <a:t>ESC</a:t>
            </a:r>
            <a:r>
              <a:rPr lang="en-US" altLang="zh-CN" dirty="0"/>
              <a:t>&lt;Rich message::Service XML&gt;</a:t>
            </a:r>
            <a:r>
              <a:rPr lang="en-US" altLang="zh-CN" dirty="0">
                <a:solidFill>
                  <a:schemeClr val="tx2"/>
                </a:solidFill>
              </a:rPr>
              <a:t>⟨XML⟩</a:t>
            </a:r>
            <a:endParaRPr lang="en-US" altLang="zh-CN" dirty="0"/>
          </a:p>
          <a:p>
            <a:pPr lvl="4"/>
            <a:r>
              <a:rPr lang="zh-CN" altLang="en-US" dirty="0"/>
              <a:t>各种各样的应用消息，通常通过其他应用分享到 </a:t>
            </a:r>
            <a:r>
              <a:rPr lang="en-US" altLang="zh-CN" dirty="0"/>
              <a:t>QQ </a:t>
            </a:r>
            <a:r>
              <a:rPr lang="zh-CN" altLang="en-US" dirty="0"/>
              <a:t>得到。因为消息代码可以手工编辑，所以也有人用这样的方法制作很离谱的消息。</a:t>
            </a:r>
            <a:endParaRPr lang="en-US" altLang="zh-CN" dirty="0"/>
          </a:p>
          <a:p>
            <a:r>
              <a:rPr lang="zh-CN" altLang="en-US" dirty="0"/>
              <a:t>例子</a:t>
            </a:r>
            <a:endParaRPr lang="en-US" altLang="zh-CN" dirty="0"/>
          </a:p>
          <a:p>
            <a:pPr lvl="5"/>
            <a:r>
              <a:rPr lang="en-US" altLang="zh-CN" b="1" dirty="0">
                <a:solidFill>
                  <a:schemeClr val="accent6"/>
                </a:solidFill>
              </a:rPr>
              <a:t>ESC</a:t>
            </a:r>
            <a:r>
              <a:rPr lang="en-US" altLang="zh-CN" dirty="0"/>
              <a:t>&lt;Mention all&gt; </a:t>
            </a:r>
            <a:r>
              <a:rPr lang="en-US" altLang="zh-CN" b="1" dirty="0">
                <a:solidFill>
                  <a:schemeClr val="accent6"/>
                </a:solidFill>
              </a:rPr>
              <a:t>ESC</a:t>
            </a:r>
            <a:r>
              <a:rPr lang="en-US" altLang="zh-CN" dirty="0"/>
              <a:t>&lt;Face 75&gt; Ticking…</a:t>
            </a:r>
            <a:r>
              <a:rPr lang="en-US" altLang="zh-CN" b="1" dirty="0">
                <a:solidFill>
                  <a:schemeClr val="accent6"/>
                </a:solidFill>
              </a:rPr>
              <a:t>ESC</a:t>
            </a:r>
            <a:r>
              <a:rPr lang="en-US" altLang="zh-CN" dirty="0"/>
              <a:t>&lt;Send&gt;</a:t>
            </a:r>
            <a:br>
              <a:rPr lang="en-US" altLang="zh-CN" dirty="0"/>
            </a:br>
            <a:r>
              <a:rPr lang="en-US" altLang="zh-CN" b="1" dirty="0">
                <a:solidFill>
                  <a:schemeClr val="accent6"/>
                </a:solidFill>
              </a:rPr>
              <a:t>ESC</a:t>
            </a:r>
            <a:r>
              <a:rPr lang="en-US" altLang="zh-CN" dirty="0"/>
              <a:t>&lt;Callback after 8000&gt;</a:t>
            </a:r>
            <a:r>
              <a:rPr lang="en-US" altLang="zh-CN" b="1" dirty="0">
                <a:solidFill>
                  <a:schemeClr val="accent6"/>
                </a:solidFill>
              </a:rPr>
              <a:t>ESC</a:t>
            </a:r>
            <a:r>
              <a:rPr lang="en-US" altLang="zh-CN" dirty="0"/>
              <a:t>&lt;Send&gt;</a:t>
            </a:r>
            <a:br>
              <a:rPr lang="en-US" altLang="zh-CN" dirty="0"/>
            </a:br>
            <a:r>
              <a:rPr lang="en-US" altLang="zh-CN" b="1" dirty="0">
                <a:solidFill>
                  <a:schemeClr val="accent6"/>
                </a:solidFill>
              </a:rPr>
              <a:t>ESC</a:t>
            </a:r>
            <a:r>
              <a:rPr lang="en-US" altLang="zh-CN" dirty="0"/>
              <a:t>&lt;Nudge sender&gt;</a:t>
            </a:r>
          </a:p>
          <a:p>
            <a:pPr lvl="4"/>
            <a:r>
              <a:rPr lang="zh-CN" altLang="en-US" dirty="0"/>
              <a:t>上例依次执行下列操作：回复“</a:t>
            </a:r>
            <a:r>
              <a:rPr lang="en-US" altLang="zh-CN" dirty="0"/>
              <a:t>@</a:t>
            </a:r>
            <a:r>
              <a:rPr lang="zh-CN" altLang="en-US" dirty="0"/>
              <a:t>全体成员 </a:t>
            </a:r>
            <a:r>
              <a:rPr lang="en-US" altLang="zh-CN" dirty="0"/>
              <a:t>[</a:t>
            </a:r>
            <a:r>
              <a:rPr lang="zh-CN" altLang="en-US" dirty="0"/>
              <a:t>月亮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Ticking…</a:t>
            </a:r>
            <a:r>
              <a:rPr lang="zh-CN" altLang="en-US" dirty="0"/>
              <a:t>”；等待</a:t>
            </a:r>
            <a:r>
              <a:rPr lang="en-US" altLang="zh-CN" dirty="0"/>
              <a:t> 8 </a:t>
            </a:r>
            <a:r>
              <a:rPr lang="zh-CN" altLang="en-US" dirty="0"/>
              <a:t>秒；戳一戳发送者。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85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A6C1F-CC01-4A16-BB0A-559E1F0E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非文字回复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55401-C09F-42B1-ACF1-2C7C0CE3CA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回复图片</a:t>
            </a:r>
            <a:endParaRPr lang="en-US" altLang="zh-CN" dirty="0"/>
          </a:p>
          <a:p>
            <a:pPr lvl="4"/>
            <a:r>
              <a:rPr lang="zh-CN" altLang="en-US" dirty="0"/>
              <a:t>如果运行 </a:t>
            </a:r>
            <a:r>
              <a:rPr lang="en-US" altLang="zh-CN" dirty="0"/>
              <a:t>tenshitaux.exe </a:t>
            </a:r>
            <a:r>
              <a:rPr lang="zh-CN" altLang="en-US" dirty="0"/>
              <a:t>后，出现了 </a:t>
            </a:r>
            <a:r>
              <a:rPr lang="en-US" altLang="zh-CN" dirty="0"/>
              <a:t>tenshitaux-output.png</a:t>
            </a:r>
            <a:r>
              <a:rPr lang="zh-CN" altLang="en-US" dirty="0"/>
              <a:t>（或同名但扩展名为 </a:t>
            </a:r>
            <a:r>
              <a:rPr lang="en-US" altLang="zh-CN" dirty="0"/>
              <a:t>JPG</a:t>
            </a:r>
            <a:r>
              <a:rPr lang="zh-CN" altLang="en-US" dirty="0"/>
              <a:t>、</a:t>
            </a:r>
            <a:r>
              <a:rPr lang="en-US" altLang="zh-CN" dirty="0"/>
              <a:t>JPEG</a:t>
            </a:r>
            <a:r>
              <a:rPr lang="zh-CN" altLang="en-US" dirty="0"/>
              <a:t>、</a:t>
            </a:r>
            <a:r>
              <a:rPr lang="en-US" altLang="zh-CN" dirty="0"/>
              <a:t>GIF </a:t>
            </a:r>
            <a:r>
              <a:rPr lang="zh-CN" altLang="en-US" dirty="0"/>
              <a:t>的图片），那么这些图片会在发送完文字消息后被发送并删除。即使 </a:t>
            </a:r>
            <a:r>
              <a:rPr lang="en-US" altLang="zh-CN" dirty="0"/>
              <a:t>tenshitaux.exe </a:t>
            </a:r>
            <a:r>
              <a:rPr lang="zh-CN" altLang="en-US" dirty="0"/>
              <a:t>输出为空，图片也会被发送。</a:t>
            </a:r>
          </a:p>
        </p:txBody>
      </p:sp>
    </p:spTree>
    <p:extLst>
      <p:ext uri="{BB962C8B-B14F-4D97-AF65-F5344CB8AC3E}">
        <p14:creationId xmlns:p14="http://schemas.microsoft.com/office/powerpoint/2010/main" val="353500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87376-AB81-422A-B7E6-F5F2E71A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杂项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2671D-42E5-4FBF-827F-928BD2C770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错误！</a:t>
            </a:r>
            <a:r>
              <a:rPr lang="zh-CN" altLang="en-US" sz="1000" dirty="0"/>
              <a:t>未找到引用源。</a:t>
            </a:r>
            <a:endParaRPr lang="en-US" altLang="zh-CN" sz="900" dirty="0"/>
          </a:p>
          <a:p>
            <a:pPr lvl="4"/>
            <a:r>
              <a:rPr lang="zh-CN" altLang="en-US" dirty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373928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4B47E814-40DF-4032-9C4B-03868FD785CF}"/>
              </a:ext>
            </a:extLst>
          </p:cNvPr>
          <p:cNvSpPr txBox="1"/>
          <p:nvPr/>
        </p:nvSpPr>
        <p:spPr>
          <a:xfrm>
            <a:off x="3671825" y="5939837"/>
            <a:ext cx="1296000" cy="1296000"/>
          </a:xfrm>
          <a:prstGeom prst="rect">
            <a:avLst/>
          </a:prstGeom>
          <a:solidFill>
            <a:srgbClr val="FFFFFF"/>
          </a:solidFill>
        </p:spPr>
        <p:txBody>
          <a:bodyPr wrap="none" lIns="144000" tIns="144000" rIns="144000" bIns="144000" rtlCol="0" anchor="ctr" anchorCtr="1">
            <a:noAutofit/>
          </a:bodyPr>
          <a:lstStyle/>
          <a:p>
            <a:pPr>
              <a:lnSpc>
                <a:spcPts val="200"/>
              </a:lnSpc>
            </a:pPr>
            <a:r>
              <a:rPr lang="en-US" altLang="zh-CN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███████</a:t>
            </a: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　　　█　█　　　██　███　　　　██　　███████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█　　　　　█　██　　　████　　　█　█　　　　　█　█　　　　　█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█　███　█　　　　████　　　██　█　█　　██　　█　███　█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█　███　█　　　█　　█　　██　　　███　██　█　█　███　█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█　███　█　　　　　　█　　█　　█　████　　█　　█　███　█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█　　　　　█　█　　　█　████　　█　　██　　　█　█　　　　　█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███████　█　█　█　█　█　█　█　█　█　█　█　███████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　　　　　　　　██　█　███　█████　　　█　　　　　　　　　　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　　　　████　███　█　███　██　　　　█　██　██　　　█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　　　　██　███　████　█████　██　　█　　　█　　　█　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　█　　███　　　　　█　█　　　　███　█　███　█　　███　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█　　　█　　　████　█　█　██　█　　█　　████　██　██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　　　　█　████　　█　█　　　█　　　　　█　　　　██　　　███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　　███　　███　█　█　█　█　█　　　██　██　█　██　█　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　████████　　　████　　　　　　█　█████　██　██　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　　███　　　　██　　　█　　　█████　　　█　　██　　　██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█　　　　████　　　█　████　█　█　　█　　　　███　████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　████　　　█　██████　█　　█　█　　█　██　　██　█　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█████████　　　██　　　████　███　██　　　　███　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　█　███　█　██　█　██████　　　██　　　　　　　　　██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　██　████　█　　█　　　　███　███　　　█　　█　　████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█　███　　█　　█　█　██　　　　███　　███　█　　██　　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　　　　█　█　　█　█████　　██　　█　█　　███　　　　　　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█　█　██　　█　　█　　█　　█████　██　█　█　　█　　█　█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█　██████　█　██████　　　　█　　　███　　███　█　█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█　█　　█　　█████　　██　　█　██　██　　█████　██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　　██　██　██　█　　███　██　　　████　██　　　　█　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　　██　　　██　　　　　　　　　　　　█　█　　█　　　██　　█　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███　█　█　　█　███　　　█　█　█　　　　　████████　█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　　　　　　　　█　████　　█　█　████　████　　　██　█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███████　█　██　██　　█　█　█　█　█　　█　█　███　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█　　　　　█　███　　██████　█　█　█　███　　　█　█　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█　███　█　██████　█　　　██　███　　　███████　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█　███　█　　██　　████　██　　█　　██　　　█　　█　　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█　███　█　　█　█　██　██　████　　　█　█　█　　　██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█　　　　　█　　███　　██　　██　█　　█　██　█　██　██　</a:t>
            </a:r>
          </a:p>
          <a:p>
            <a:pPr>
              <a:lnSpc>
                <a:spcPts val="200"/>
              </a:lnSpc>
            </a:pPr>
            <a:r>
              <a:rPr lang="zh-CN" altLang="en-US" sz="200" kern="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███████　　██　█　█　　　██　████　　█　█　　　　███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0924538-D482-4C7C-AA9F-7C3D14C49C70}"/>
              </a:ext>
            </a:extLst>
          </p:cNvPr>
          <p:cNvSpPr txBox="1"/>
          <p:nvPr/>
        </p:nvSpPr>
        <p:spPr>
          <a:xfrm>
            <a:off x="503825" y="5939837"/>
            <a:ext cx="2880000" cy="1296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altLang="zh-CN" sz="1200" dirty="0"/>
              <a:t>Frog Chen’s Unpublishing House</a:t>
            </a:r>
          </a:p>
          <a:p>
            <a:r>
              <a:rPr lang="en-US" altLang="zh-CN" sz="1200" dirty="0"/>
              <a:t>Aniced Press Button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https://github.com/satgo1546/tenshit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© 2020–2021 Frog Chen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5883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182CBFC-8D3D-4C39-BFDC-7B11CF9C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5A7B278-F69F-44B1-9D55-54C0AD6D5E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星空娘的愿望</a:t>
            </a:r>
            <a:endParaRPr lang="en-US" altLang="zh-CN" dirty="0"/>
          </a:p>
          <a:p>
            <a:pPr lvl="3"/>
            <a:r>
              <a:rPr lang="zh-CN" altLang="en-US" b="1" dirty="0"/>
              <a:t>标签</a:t>
            </a:r>
            <a:r>
              <a:rPr lang="zh-CN" altLang="en-US" dirty="0"/>
              <a:t>：字符串　构造　</a:t>
            </a:r>
            <a:r>
              <a:rPr lang="en-US" altLang="zh-CN" dirty="0"/>
              <a:t>Special Judge</a:t>
            </a:r>
          </a:p>
          <a:p>
            <a:pPr lvl="1"/>
            <a:r>
              <a:rPr lang="zh-CN" altLang="en-US" dirty="0"/>
              <a:t>题目描述</a:t>
            </a:r>
          </a:p>
          <a:p>
            <a:pPr lvl="4"/>
            <a:r>
              <a:rPr lang="zh-CN" altLang="en-US" dirty="0"/>
              <a:t>星空娘和许多人一样喜欢用 </a:t>
            </a:r>
            <a:r>
              <a:rPr lang="en-US" altLang="zh-CN" dirty="0"/>
              <a:t>QQ </a:t>
            </a:r>
            <a:r>
              <a:rPr lang="zh-CN" altLang="en-US" dirty="0"/>
              <a:t>聊天。一天，有一个神必人把一只 </a:t>
            </a:r>
            <a:r>
              <a:rPr lang="en-US" altLang="zh-CN" dirty="0"/>
              <a:t>bot </a:t>
            </a:r>
            <a:r>
              <a:rPr lang="zh-CN" altLang="en-US" dirty="0"/>
              <a:t>拉进了群，于是沙雕群友开始每天调戏机器人，不再调戏星空娘了。</a:t>
            </a:r>
          </a:p>
          <a:p>
            <a:pPr lvl="4"/>
            <a:r>
              <a:rPr lang="zh-CN" altLang="en-US" dirty="0"/>
              <a:t>星空娘决定自己做一个机器人。经过两夜的实验，她成功得到了消息内容和发送用户的昵称等信息，一些系统消息也被转换成了文本消息。然而，星空娘不知道怎么做 </a:t>
            </a:r>
            <a:r>
              <a:rPr lang="en-US" altLang="zh-CN" dirty="0"/>
              <a:t>ML </a:t>
            </a:r>
            <a:r>
              <a:rPr lang="zh-CN" altLang="en-US" dirty="0"/>
              <a:t>和 </a:t>
            </a:r>
            <a:r>
              <a:rPr lang="en-US" altLang="zh-CN" dirty="0"/>
              <a:t>NLP</a:t>
            </a:r>
            <a:r>
              <a:rPr lang="zh-CN" altLang="en-US" dirty="0"/>
              <a:t>，她希望你帮她编写一个程序，对这些消息给出恰当的回复。</a:t>
            </a:r>
          </a:p>
          <a:p>
            <a:pPr lvl="1"/>
            <a:r>
              <a:rPr lang="zh-CN" altLang="en-US" dirty="0"/>
              <a:t>输入格式</a:t>
            </a:r>
          </a:p>
          <a:p>
            <a:pPr lvl="4"/>
            <a:r>
              <a:rPr lang="zh-CN" altLang="en-US" dirty="0"/>
              <a:t>输入文件为 </a:t>
            </a:r>
            <a:r>
              <a:rPr lang="en-US" altLang="zh-CN" dirty="0"/>
              <a:t>tenshitaux-input.txt</a:t>
            </a:r>
            <a:r>
              <a:rPr lang="zh-CN" altLang="en-US" dirty="0"/>
              <a:t>。</a:t>
            </a:r>
          </a:p>
          <a:p>
            <a:pPr lvl="4"/>
            <a:r>
              <a:rPr lang="zh-CN" altLang="en-US" dirty="0"/>
              <a:t>输入第一行包含一个整数 </a:t>
            </a:r>
            <a:r>
              <a:rPr lang="en-US" altLang="zh-CN" i="1" dirty="0"/>
              <a:t>s</a:t>
            </a:r>
            <a:r>
              <a:rPr lang="zh-CN" altLang="en-US" dirty="0"/>
              <a:t>，为发送消息的用户 </a:t>
            </a:r>
            <a:r>
              <a:rPr lang="en-US" altLang="zh-CN" dirty="0"/>
              <a:t>QQ </a:t>
            </a:r>
            <a:r>
              <a:rPr lang="zh-CN" altLang="en-US" dirty="0"/>
              <a:t>号。</a:t>
            </a:r>
          </a:p>
          <a:p>
            <a:pPr lvl="4"/>
            <a:r>
              <a:rPr lang="zh-CN" altLang="en-US" dirty="0"/>
              <a:t>输入第二行包含一个字符串 </a:t>
            </a:r>
            <a:r>
              <a:rPr lang="en-US" altLang="zh-CN" i="1" dirty="0"/>
              <a:t>S</a:t>
            </a:r>
            <a:r>
              <a:rPr lang="zh-CN" altLang="en-US" dirty="0"/>
              <a:t>，为发送消息的用户昵称或群名片。</a:t>
            </a:r>
          </a:p>
          <a:p>
            <a:pPr lvl="4"/>
            <a:r>
              <a:rPr lang="zh-CN" altLang="en-US" dirty="0"/>
              <a:t>输入第三行包含一个整数 </a:t>
            </a:r>
            <a:r>
              <a:rPr lang="en-US" altLang="zh-CN" i="1" dirty="0"/>
              <a:t>c</a:t>
            </a:r>
            <a:r>
              <a:rPr lang="zh-CN" altLang="en-US" dirty="0"/>
              <a:t>。当 </a:t>
            </a:r>
            <a:r>
              <a:rPr lang="en-US" altLang="zh-CN" i="1" dirty="0"/>
              <a:t>c</a:t>
            </a:r>
            <a:r>
              <a:rPr lang="en-US" altLang="zh-CN" dirty="0"/>
              <a:t> &gt; 0 </a:t>
            </a:r>
            <a:r>
              <a:rPr lang="zh-CN" altLang="en-US" dirty="0"/>
              <a:t>时，一定有 </a:t>
            </a:r>
            <a:r>
              <a:rPr lang="en-US" altLang="zh-CN" i="1" dirty="0"/>
              <a:t>c</a:t>
            </a:r>
            <a:r>
              <a:rPr lang="en-US" altLang="zh-CN" dirty="0"/>
              <a:t> = </a:t>
            </a:r>
            <a:r>
              <a:rPr lang="en-US" altLang="zh-CN" i="1" dirty="0"/>
              <a:t>s</a:t>
            </a:r>
            <a:r>
              <a:rPr lang="zh-CN" altLang="en-US" dirty="0"/>
              <a:t>；当 </a:t>
            </a:r>
            <a:r>
              <a:rPr lang="en-US" altLang="zh-CN" i="1" dirty="0"/>
              <a:t>c</a:t>
            </a:r>
            <a:r>
              <a:rPr lang="en-US" altLang="zh-CN" dirty="0"/>
              <a:t> &lt; 0 </a:t>
            </a:r>
            <a:r>
              <a:rPr lang="zh-CN" altLang="en-US" dirty="0"/>
              <a:t>时，为消息所在群的群号。</a:t>
            </a:r>
          </a:p>
          <a:p>
            <a:pPr lvl="4"/>
            <a:r>
              <a:rPr lang="zh-CN" altLang="en-US" dirty="0"/>
              <a:t>输入第四行包含一个字符串 </a:t>
            </a:r>
            <a:r>
              <a:rPr lang="en-US" altLang="zh-CN" i="1" dirty="0"/>
              <a:t>C</a:t>
            </a:r>
            <a:r>
              <a:rPr lang="zh-CN" altLang="en-US" dirty="0"/>
              <a:t>。当 </a:t>
            </a:r>
            <a:r>
              <a:rPr lang="en-US" altLang="zh-CN" i="1" dirty="0"/>
              <a:t>c</a:t>
            </a:r>
            <a:r>
              <a:rPr lang="en-US" altLang="zh-CN" dirty="0"/>
              <a:t> &gt; 0 </a:t>
            </a:r>
            <a:r>
              <a:rPr lang="zh-CN" altLang="en-US" dirty="0"/>
              <a:t>时，一定有 </a:t>
            </a:r>
            <a:r>
              <a:rPr lang="en-US" altLang="zh-CN" i="1" dirty="0"/>
              <a:t>C</a:t>
            </a:r>
            <a:r>
              <a:rPr lang="en-US" altLang="zh-CN" dirty="0"/>
              <a:t> = </a:t>
            </a:r>
            <a:r>
              <a:rPr lang="en-US" altLang="zh-CN" i="1" dirty="0"/>
              <a:t>S</a:t>
            </a:r>
            <a:r>
              <a:rPr lang="zh-CN" altLang="en-US" dirty="0"/>
              <a:t>；当 </a:t>
            </a:r>
            <a:r>
              <a:rPr lang="en-US" altLang="zh-CN" i="1" dirty="0"/>
              <a:t>c</a:t>
            </a:r>
            <a:r>
              <a:rPr lang="en-US" altLang="zh-CN" dirty="0"/>
              <a:t> &lt; 0 </a:t>
            </a:r>
            <a:r>
              <a:rPr lang="zh-CN" altLang="en-US" dirty="0"/>
              <a:t>时，为消息所在群的群名称。</a:t>
            </a:r>
          </a:p>
          <a:p>
            <a:pPr lvl="4"/>
            <a:r>
              <a:rPr lang="zh-CN" altLang="en-US" dirty="0"/>
              <a:t>输入第五行包含一个非负整数 </a:t>
            </a:r>
            <a:r>
              <a:rPr lang="en-US" altLang="zh-CN" i="1" dirty="0"/>
              <a:t>t</a:t>
            </a:r>
            <a:r>
              <a:rPr lang="zh-CN" altLang="en-US" dirty="0"/>
              <a:t>。当 </a:t>
            </a:r>
            <a:r>
              <a:rPr lang="en-US" altLang="zh-CN" i="1" dirty="0"/>
              <a:t>t</a:t>
            </a:r>
            <a:r>
              <a:rPr lang="en-US" altLang="zh-CN" dirty="0"/>
              <a:t> &gt; 0 </a:t>
            </a:r>
            <a:r>
              <a:rPr lang="zh-CN" altLang="en-US" dirty="0"/>
              <a:t>时，为消息发送时刻自当地时间 </a:t>
            </a:r>
            <a:r>
              <a:rPr lang="en-US" altLang="zh-CN" dirty="0"/>
              <a:t>1970 </a:t>
            </a:r>
            <a:r>
              <a:rPr lang="zh-CN" altLang="en-US" dirty="0"/>
              <a:t>年 </a:t>
            </a:r>
            <a:r>
              <a:rPr lang="en-US" altLang="zh-CN" dirty="0"/>
              <a:t>1 </a:t>
            </a:r>
            <a:r>
              <a:rPr lang="zh-CN" altLang="en-US" dirty="0"/>
              <a:t>月 </a:t>
            </a:r>
            <a:r>
              <a:rPr lang="en-US" altLang="zh-CN" dirty="0"/>
              <a:t>1 </a:t>
            </a:r>
            <a:r>
              <a:rPr lang="zh-CN" altLang="en-US" dirty="0"/>
              <a:t>日凌晨零时以来的秒数；当 </a:t>
            </a:r>
            <a:r>
              <a:rPr lang="en-US" altLang="zh-CN" i="1" dirty="0"/>
              <a:t>t</a:t>
            </a:r>
            <a:r>
              <a:rPr lang="en-US" altLang="zh-CN" dirty="0"/>
              <a:t> = 0 </a:t>
            </a:r>
            <a:r>
              <a:rPr lang="zh-CN" altLang="en-US" dirty="0"/>
              <a:t>时，该时刻未知。</a:t>
            </a:r>
          </a:p>
          <a:p>
            <a:pPr lvl="4"/>
            <a:r>
              <a:rPr lang="zh-CN" altLang="en-US" dirty="0"/>
              <a:t>输入第六行包含若干个（可能为零个）用半角逗号隔开的整数 </a:t>
            </a:r>
            <a:r>
              <a:rPr lang="en-US" altLang="zh-CN" i="1" dirty="0"/>
              <a:t>k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m</a:t>
            </a:r>
            <a:r>
              <a:rPr lang="zh-CN" altLang="en-US" dirty="0"/>
              <a:t>，表示各分片消息的唯一编号。</a:t>
            </a:r>
          </a:p>
          <a:p>
            <a:pPr lvl="4"/>
            <a:r>
              <a:rPr lang="zh-CN" altLang="en-US" dirty="0"/>
              <a:t>从输入第七行开始直到输入文件结束，为一个可能包含换行符的字符串 </a:t>
            </a:r>
            <a:r>
              <a:rPr lang="en-US" altLang="zh-CN" i="1" dirty="0"/>
              <a:t>T</a:t>
            </a:r>
            <a:r>
              <a:rPr lang="zh-CN" altLang="en-US" dirty="0"/>
              <a:t>，表示消息的内容。被禁言、新成员加群等事件，也会作为“消息”送入。这类非文字消息会以字符码为 </a:t>
            </a:r>
            <a:r>
              <a:rPr lang="en-US" altLang="zh-CN" dirty="0"/>
              <a:t>1B</a:t>
            </a:r>
            <a:r>
              <a:rPr lang="en-US" altLang="zh-CN" baseline="-25000" dirty="0"/>
              <a:t>16</a:t>
            </a:r>
            <a:r>
              <a:rPr lang="en-US" altLang="zh-CN" dirty="0"/>
              <a:t> </a:t>
            </a:r>
            <a:r>
              <a:rPr lang="zh-CN" altLang="en-US" dirty="0"/>
              <a:t>的字符开头。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04E879-E571-4EBA-B593-D33E1F753EC7}"/>
              </a:ext>
            </a:extLst>
          </p:cNvPr>
          <p:cNvSpPr txBox="1"/>
          <p:nvPr/>
        </p:nvSpPr>
        <p:spPr>
          <a:xfrm>
            <a:off x="4103825" y="32383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2"/>
                </a:solidFill>
              </a:rPr>
              <a:t>信息学竞赛版</a:t>
            </a:r>
          </a:p>
        </p:txBody>
      </p:sp>
    </p:spTree>
    <p:extLst>
      <p:ext uri="{BB962C8B-B14F-4D97-AF65-F5344CB8AC3E}">
        <p14:creationId xmlns:p14="http://schemas.microsoft.com/office/powerpoint/2010/main" val="5693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F40A4-58E6-491B-9C19-51096475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25A8A-FE11-4964-B4A3-5D8C6FF4F0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zh-CN" altLang="en-US" dirty="0"/>
              <a:t>输出格式</a:t>
            </a:r>
          </a:p>
          <a:p>
            <a:pPr lvl="4"/>
            <a:r>
              <a:rPr lang="zh-CN" altLang="en-US" dirty="0"/>
              <a:t>输出文件为 </a:t>
            </a:r>
            <a:r>
              <a:rPr lang="en-US" altLang="zh-CN" dirty="0"/>
              <a:t>tenshitaux-output.txt</a:t>
            </a:r>
            <a:r>
              <a:rPr lang="zh-CN" altLang="en-US" dirty="0"/>
              <a:t>。</a:t>
            </a:r>
          </a:p>
          <a:p>
            <a:pPr lvl="4"/>
            <a:r>
              <a:rPr lang="zh-CN" altLang="en-US" dirty="0"/>
              <a:t>输出只有一个字符串，表示回复的内容，可以包含多行。</a:t>
            </a:r>
          </a:p>
          <a:p>
            <a:pPr lvl="1"/>
            <a:r>
              <a:rPr lang="zh-CN" altLang="en-US" dirty="0"/>
              <a:t>输入输出样例</a:t>
            </a:r>
          </a:p>
          <a:p>
            <a:pPr lvl="2"/>
            <a:r>
              <a:rPr lang="zh-CN" altLang="en-US" dirty="0"/>
              <a:t>样例输入 </a:t>
            </a:r>
            <a:r>
              <a:rPr lang="en-US" altLang="zh-CN" dirty="0"/>
              <a:t>1		</a:t>
            </a:r>
            <a:r>
              <a:rPr lang="zh-CN" altLang="en-US" dirty="0"/>
              <a:t>样例输入 </a:t>
            </a:r>
            <a:r>
              <a:rPr lang="en-US" altLang="zh-CN" dirty="0"/>
              <a:t>2</a:t>
            </a:r>
          </a:p>
          <a:p>
            <a:pPr lvl="5"/>
            <a:r>
              <a:rPr lang="en-US" altLang="zh-CN" dirty="0"/>
              <a:t>12345678		70479513</a:t>
            </a:r>
          </a:p>
          <a:p>
            <a:pPr lvl="5"/>
            <a:r>
              <a:rPr lang="en-US" altLang="zh-CN" dirty="0"/>
              <a:t>J. Random Hacker		</a:t>
            </a:r>
            <a:r>
              <a:rPr lang="en-US" altLang="zh-CN" dirty="0" err="1"/>
              <a:t>Kirisame</a:t>
            </a:r>
            <a:r>
              <a:rPr lang="en-US" altLang="zh-CN" dirty="0"/>
              <a:t> Marisa</a:t>
            </a:r>
            <a:endParaRPr lang="zh-CN" altLang="en-US" dirty="0"/>
          </a:p>
          <a:p>
            <a:pPr lvl="5"/>
            <a:r>
              <a:rPr lang="en-US" altLang="zh-CN" dirty="0"/>
              <a:t>12345678		-1145141919</a:t>
            </a:r>
          </a:p>
          <a:p>
            <a:pPr lvl="5"/>
            <a:r>
              <a:rPr lang="en-US" altLang="zh-CN" dirty="0"/>
              <a:t>J. Random Hacker		</a:t>
            </a:r>
            <a:r>
              <a:rPr lang="en-US" altLang="zh-CN" dirty="0" err="1"/>
              <a:t>Touhou</a:t>
            </a:r>
            <a:r>
              <a:rPr lang="en-US" altLang="zh-CN" dirty="0"/>
              <a:t> Project</a:t>
            </a:r>
          </a:p>
          <a:p>
            <a:pPr lvl="5"/>
            <a:r>
              <a:rPr lang="en-US" altLang="zh-CN" dirty="0"/>
              <a:t>1607001709		1607001709</a:t>
            </a:r>
          </a:p>
          <a:p>
            <a:pPr lvl="5"/>
            <a:r>
              <a:rPr lang="en-US" altLang="zh-CN" dirty="0"/>
              <a:t>20664</a:t>
            </a:r>
          </a:p>
          <a:p>
            <a:pPr lvl="5"/>
            <a:r>
              <a:rPr lang="en-US" altLang="zh-CN" dirty="0"/>
              <a:t>Hello! How are you?		</a:t>
            </a:r>
            <a:r>
              <a:rPr lang="en-US" altLang="zh-CN" b="1" dirty="0">
                <a:solidFill>
                  <a:schemeClr val="accent6"/>
                </a:solidFill>
              </a:rPr>
              <a:t>ESC</a:t>
            </a:r>
            <a:r>
              <a:rPr lang="en-US" altLang="zh-CN" dirty="0"/>
              <a:t>&lt;Member join&gt;</a:t>
            </a:r>
          </a:p>
          <a:p>
            <a:pPr lvl="2"/>
            <a:r>
              <a:rPr lang="zh-CN" altLang="en-US" dirty="0"/>
              <a:t>样例输出 </a:t>
            </a:r>
            <a:r>
              <a:rPr lang="en-US" altLang="zh-CN" dirty="0"/>
              <a:t>1		</a:t>
            </a:r>
            <a:r>
              <a:rPr lang="zh-CN" altLang="en-US" dirty="0"/>
              <a:t>样例输出 </a:t>
            </a:r>
            <a:r>
              <a:rPr lang="en-US" altLang="zh-CN" dirty="0"/>
              <a:t>2</a:t>
            </a:r>
          </a:p>
          <a:p>
            <a:pPr lvl="5"/>
            <a:r>
              <a:rPr lang="en-US" altLang="zh-CN" dirty="0"/>
              <a:t>I'm fine. Thank you, and you?		Welcome, </a:t>
            </a:r>
            <a:r>
              <a:rPr lang="en-US" altLang="zh-CN" b="1" dirty="0">
                <a:solidFill>
                  <a:schemeClr val="accent6"/>
                </a:solidFill>
              </a:rPr>
              <a:t>ESC</a:t>
            </a:r>
            <a:r>
              <a:rPr lang="en-US" altLang="zh-CN" dirty="0"/>
              <a:t>&lt;Mention sender&gt;.</a:t>
            </a:r>
          </a:p>
          <a:p>
            <a:pPr lvl="1"/>
            <a:r>
              <a:rPr lang="zh-CN" altLang="en-US" dirty="0"/>
              <a:t>样例解释</a:t>
            </a:r>
          </a:p>
          <a:p>
            <a:pPr lvl="4"/>
            <a:r>
              <a:rPr lang="zh-CN" altLang="en-US" dirty="0"/>
              <a:t>样例 </a:t>
            </a:r>
            <a:r>
              <a:rPr lang="en-US" altLang="zh-CN" dirty="0"/>
              <a:t>1 </a:t>
            </a:r>
            <a:r>
              <a:rPr lang="zh-CN" altLang="en-US" dirty="0"/>
              <a:t>中消息的回复是标准的，该回复会以纯文本消息的形式发送。</a:t>
            </a:r>
          </a:p>
          <a:p>
            <a:pPr lvl="4"/>
            <a:r>
              <a:rPr lang="zh-CN" altLang="en-US" dirty="0"/>
              <a:t>样例 </a:t>
            </a:r>
            <a:r>
              <a:rPr lang="en-US" altLang="zh-CN" dirty="0"/>
              <a:t>2 </a:t>
            </a:r>
            <a:r>
              <a:rPr lang="zh-CN" altLang="en-US" dirty="0"/>
              <a:t>中的消息表示昵称为 </a:t>
            </a:r>
            <a:r>
              <a:rPr lang="en-US" altLang="zh-CN" dirty="0" err="1"/>
              <a:t>Kirisame</a:t>
            </a:r>
            <a:r>
              <a:rPr lang="en-US" altLang="zh-CN" dirty="0"/>
              <a:t> Marisa </a:t>
            </a:r>
            <a:r>
              <a:rPr lang="zh-CN" altLang="en-US" dirty="0"/>
              <a:t>的新成员加入群，因而此时有 </a:t>
            </a:r>
            <a:r>
              <a:rPr lang="en-US" altLang="zh-CN" i="1" dirty="0"/>
              <a:t>c</a:t>
            </a:r>
            <a:r>
              <a:rPr lang="en-US" altLang="zh-CN" dirty="0"/>
              <a:t> &lt; 0</a:t>
            </a:r>
            <a:r>
              <a:rPr lang="zh-CN" altLang="en-US" dirty="0"/>
              <a:t>，且输入第五行为空。回复内容中的</a:t>
            </a:r>
            <a:r>
              <a:rPr lang="en-US" altLang="zh-CN" dirty="0"/>
              <a:t> </a:t>
            </a:r>
            <a:r>
              <a:rPr lang="en-US" altLang="zh-CN" sz="1000" b="1" dirty="0">
                <a:solidFill>
                  <a:schemeClr val="accent6"/>
                </a:solidFill>
                <a:latin typeface="JetBrains Mono" panose="020B0509020102050004" pitchFamily="49" charset="0"/>
              </a:rPr>
              <a:t>ESC</a:t>
            </a:r>
            <a:r>
              <a:rPr lang="en-US" altLang="zh-CN" sz="1000" dirty="0">
                <a:latin typeface="JetBrains Mono" panose="020B0509020102050004" pitchFamily="49" charset="0"/>
              </a:rPr>
              <a:t>&lt;Mention sender&gt;</a:t>
            </a:r>
            <a:r>
              <a:rPr lang="en-US" altLang="zh-CN" dirty="0"/>
              <a:t> </a:t>
            </a:r>
            <a:r>
              <a:rPr lang="zh-CN" altLang="en-US" dirty="0"/>
              <a:t>表示 </a:t>
            </a:r>
            <a:r>
              <a:rPr lang="en-US" altLang="zh-CN" dirty="0"/>
              <a:t>@-</a:t>
            </a:r>
            <a:r>
              <a:rPr lang="zh-CN" altLang="en-US" dirty="0"/>
              <a:t>提及，其中 </a:t>
            </a:r>
            <a:r>
              <a:rPr lang="en-US" altLang="zh-CN" sz="1000" b="1" dirty="0">
                <a:solidFill>
                  <a:schemeClr val="accent6"/>
                </a:solidFill>
                <a:latin typeface="JetBrains Mono" panose="020B0509020102050004" pitchFamily="49" charset="0"/>
              </a:rPr>
              <a:t>ESC</a:t>
            </a:r>
            <a:r>
              <a:rPr lang="zh-CN" altLang="en-US" dirty="0"/>
              <a:t> 是字符代码为 </a:t>
            </a:r>
            <a:r>
              <a:rPr lang="en-US" altLang="zh-CN" dirty="0"/>
              <a:t>1B</a:t>
            </a:r>
            <a:r>
              <a:rPr lang="en-US" altLang="zh-CN" baseline="-25000" dirty="0"/>
              <a:t>16</a:t>
            </a:r>
            <a:r>
              <a:rPr lang="en-US" altLang="zh-CN" dirty="0"/>
              <a:t> </a:t>
            </a:r>
            <a:r>
              <a:rPr lang="zh-CN" altLang="en-US" dirty="0"/>
              <a:t>的字符。注意，如果直接输出“</a:t>
            </a:r>
            <a:r>
              <a:rPr lang="en-US" altLang="zh-CN" sz="1000" dirty="0">
                <a:latin typeface="JetBrains Mono" panose="020B0509020102050004" pitchFamily="49" charset="0"/>
              </a:rPr>
              <a:t>@</a:t>
            </a:r>
            <a:r>
              <a:rPr lang="en-US" altLang="zh-CN" sz="1000" dirty="0" err="1">
                <a:latin typeface="JetBrains Mono" panose="020B0509020102050004" pitchFamily="49" charset="0"/>
              </a:rPr>
              <a:t>Kirisame</a:t>
            </a:r>
            <a:r>
              <a:rPr lang="en-US" altLang="zh-CN" sz="1000" dirty="0">
                <a:latin typeface="JetBrains Mono" panose="020B0509020102050004" pitchFamily="49" charset="0"/>
              </a:rPr>
              <a:t> Marisa</a:t>
            </a:r>
            <a:r>
              <a:rPr lang="zh-CN" altLang="en-US" dirty="0"/>
              <a:t>”，将仅作为纯文本发送而不会真正通知新加入群的成员。</a:t>
            </a:r>
          </a:p>
          <a:p>
            <a:pPr lvl="1"/>
            <a:r>
              <a:rPr lang="zh-CN" altLang="en-US" dirty="0"/>
              <a:t>评测说明</a:t>
            </a:r>
          </a:p>
          <a:p>
            <a:pPr lvl="4"/>
            <a:r>
              <a:rPr lang="zh-CN" altLang="en-US" dirty="0"/>
              <a:t>本题有 </a:t>
            </a:r>
            <a:r>
              <a:rPr lang="en-US" altLang="zh-CN" dirty="0"/>
              <a:t>Special Judge</a:t>
            </a:r>
            <a:r>
              <a:rPr lang="zh-CN" altLang="en-US" dirty="0"/>
              <a:t>：你的回复会被 </a:t>
            </a:r>
            <a:r>
              <a:rPr lang="en-US" altLang="zh-CN" dirty="0" err="1"/>
              <a:t>TenshitMirai</a:t>
            </a:r>
            <a:r>
              <a:rPr lang="zh-CN" altLang="en-US" dirty="0"/>
              <a:t> 发送到 </a:t>
            </a:r>
            <a:r>
              <a:rPr lang="en-US" altLang="zh-CN" dirty="0"/>
              <a:t>QQ </a:t>
            </a:r>
            <a:r>
              <a:rPr lang="zh-CN" altLang="en-US" dirty="0"/>
              <a:t>服务器，并可能会因各种原因拒收，包括但不限于超过输出限制、操作频繁等。被评测程序运行限时约 </a:t>
            </a:r>
            <a:r>
              <a:rPr lang="en-US" altLang="zh-CN" dirty="0"/>
              <a:t>4 </a:t>
            </a:r>
            <a:r>
              <a:rPr lang="zh-CN" altLang="en-US" dirty="0"/>
              <a:t>秒，不限制内存。</a:t>
            </a:r>
          </a:p>
          <a:p>
            <a:pPr lvl="4"/>
            <a:r>
              <a:rPr lang="zh-CN" altLang="en-US" dirty="0"/>
              <a:t>你可以操作任何文件，并以这种方式在各次运行之间传递数据。如果你的程序没有操作输出文件，可能会因上次输出文件残留而重复上次输出。</a:t>
            </a:r>
          </a:p>
        </p:txBody>
      </p:sp>
    </p:spTree>
    <p:extLst>
      <p:ext uri="{BB962C8B-B14F-4D97-AF65-F5344CB8AC3E}">
        <p14:creationId xmlns:p14="http://schemas.microsoft.com/office/powerpoint/2010/main" val="20939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7A2BC-FD88-4ED2-A0C4-802F9F0C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9A3EF-1468-472D-881F-D2147039B7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zh-CN" altLang="en-US" dirty="0"/>
              <a:t>数据范围</a:t>
            </a:r>
          </a:p>
          <a:p>
            <a:pPr lvl="4"/>
            <a:r>
              <a:rPr lang="zh-CN" altLang="en-US" dirty="0"/>
              <a:t>对于 </a:t>
            </a:r>
            <a:r>
              <a:rPr lang="en-US" altLang="zh-CN" dirty="0"/>
              <a:t>95% </a:t>
            </a:r>
            <a:r>
              <a:rPr lang="zh-CN" altLang="en-US" dirty="0"/>
              <a:t>的数据，有 </a:t>
            </a:r>
            <a:r>
              <a:rPr lang="en-US" altLang="zh-CN" dirty="0" err="1"/>
              <a:t>len</a:t>
            </a:r>
            <a:r>
              <a:rPr lang="en-US" altLang="zh-CN" dirty="0"/>
              <a:t> </a:t>
            </a:r>
            <a:r>
              <a:rPr lang="en-US" altLang="zh-CN" i="1" dirty="0"/>
              <a:t>T</a:t>
            </a:r>
            <a:r>
              <a:rPr lang="en-US" altLang="zh-CN" dirty="0"/>
              <a:t> &lt; 5000</a:t>
            </a:r>
            <a:r>
              <a:rPr lang="zh-CN" altLang="en-US" dirty="0"/>
              <a:t>，其中 </a:t>
            </a:r>
            <a:r>
              <a:rPr lang="en-US" altLang="zh-CN" dirty="0" err="1"/>
              <a:t>len</a:t>
            </a:r>
            <a:r>
              <a:rPr lang="en-US" altLang="zh-CN" dirty="0"/>
              <a:t> </a:t>
            </a:r>
            <a:r>
              <a:rPr lang="zh-CN" altLang="en-US" dirty="0"/>
              <a:t>表示字符串的长度，以字节计。</a:t>
            </a:r>
            <a:endParaRPr lang="en-US" altLang="zh-CN" dirty="0"/>
          </a:p>
          <a:p>
            <a:pPr lvl="4"/>
            <a:r>
              <a:rPr lang="zh-CN" altLang="en-US" dirty="0"/>
              <a:t>对于 </a:t>
            </a:r>
            <a:r>
              <a:rPr lang="en-US" altLang="zh-CN" dirty="0"/>
              <a:t>100% </a:t>
            </a:r>
            <a:r>
              <a:rPr lang="zh-CN" altLang="en-US" dirty="0"/>
              <a:t>的数据，有 </a:t>
            </a:r>
            <a:r>
              <a:rPr lang="en-US" altLang="zh-CN" dirty="0" err="1"/>
              <a:t>len</a:t>
            </a:r>
            <a:r>
              <a:rPr lang="en-US" altLang="zh-CN" dirty="0"/>
              <a:t> </a:t>
            </a:r>
            <a:r>
              <a:rPr lang="en-US" altLang="zh-CN" i="1" dirty="0"/>
              <a:t>T</a:t>
            </a:r>
            <a:r>
              <a:rPr lang="en-US" altLang="zh-CN" dirty="0"/>
              <a:t> &lt; 2</a:t>
            </a:r>
            <a:r>
              <a:rPr lang="en-US" altLang="zh-CN" baseline="30000" dirty="0"/>
              <a:t>31</a:t>
            </a:r>
            <a:r>
              <a:rPr lang="en-US" altLang="zh-CN" dirty="0"/>
              <a:t> − 1</a:t>
            </a:r>
            <a:r>
              <a:rPr lang="zh-CN" altLang="en-US" dirty="0"/>
              <a:t>，</a:t>
            </a:r>
            <a:r>
              <a:rPr lang="en-US" altLang="zh-CN" dirty="0"/>
              <a:t>−2</a:t>
            </a:r>
            <a:r>
              <a:rPr lang="en-US" altLang="zh-CN" baseline="30000" dirty="0"/>
              <a:t>63 </a:t>
            </a:r>
            <a:r>
              <a:rPr lang="en-US" altLang="zh-CN" dirty="0">
                <a:latin typeface="+mj-ea"/>
              </a:rPr>
              <a:t>≤</a:t>
            </a:r>
            <a:r>
              <a:rPr lang="en-US" altLang="zh-CN" baseline="30000" dirty="0">
                <a:latin typeface="+mj-ea"/>
              </a:rPr>
              <a:t> </a:t>
            </a:r>
            <a:r>
              <a:rPr lang="en-US" altLang="zh-CN" i="1" dirty="0"/>
              <a:t>s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 &lt; 2</a:t>
            </a:r>
            <a:r>
              <a:rPr lang="en-US" altLang="zh-CN" baseline="30000" dirty="0"/>
              <a:t>63</a:t>
            </a:r>
            <a:r>
              <a:rPr lang="en-US" altLang="zh-CN" dirty="0"/>
              <a:t> − 1</a:t>
            </a:r>
            <a:r>
              <a:rPr lang="zh-CN" altLang="en-US" dirty="0"/>
              <a:t>，</a:t>
            </a:r>
            <a:r>
              <a:rPr lang="en-US" altLang="zh-CN" dirty="0" err="1"/>
              <a:t>len</a:t>
            </a:r>
            <a:r>
              <a:rPr lang="en-US" altLang="zh-CN" dirty="0"/>
              <a:t> </a:t>
            </a:r>
            <a:r>
              <a:rPr lang="en-US" altLang="zh-CN" i="1" dirty="0"/>
              <a:t>S</a:t>
            </a:r>
            <a:r>
              <a:rPr lang="en-US" altLang="zh-CN" dirty="0"/>
              <a:t> &lt; 61</a:t>
            </a:r>
            <a:r>
              <a:rPr lang="zh-CN" altLang="en-US" dirty="0"/>
              <a:t>，</a:t>
            </a:r>
            <a:r>
              <a:rPr lang="en-US" altLang="zh-CN" dirty="0" err="1"/>
              <a:t>len</a:t>
            </a:r>
            <a:r>
              <a:rPr lang="en-US" altLang="zh-CN" dirty="0"/>
              <a:t> </a:t>
            </a:r>
            <a:r>
              <a:rPr lang="en-US" altLang="zh-CN" i="1" dirty="0"/>
              <a:t>C</a:t>
            </a:r>
            <a:r>
              <a:rPr lang="en-US" altLang="zh-CN" dirty="0"/>
              <a:t> &lt; 97</a:t>
            </a:r>
            <a:r>
              <a:rPr lang="zh-CN" altLang="en-US" dirty="0"/>
              <a:t>。保证输入一定是合法的 </a:t>
            </a:r>
            <a:r>
              <a:rPr lang="en-US" altLang="zh-CN" dirty="0"/>
              <a:t>UTF-8 </a:t>
            </a:r>
            <a:r>
              <a:rPr lang="zh-CN" altLang="en-US" dirty="0"/>
              <a:t>字符序列。</a:t>
            </a:r>
            <a:endParaRPr lang="en-US" altLang="zh-CN" sz="1000" dirty="0">
              <a:latin typeface="JetBrains Mono" panose="020B0509020102050004" pitchFamily="49" charset="0"/>
            </a:endParaRPr>
          </a:p>
          <a:p>
            <a:pPr lvl="1"/>
            <a:r>
              <a:rPr lang="zh-CN" altLang="en-US" dirty="0"/>
              <a:t>标准程序</a:t>
            </a:r>
            <a:endParaRPr lang="en-US" altLang="zh-CN" dirty="0"/>
          </a:p>
          <a:p>
            <a:pPr lvl="4"/>
            <a:r>
              <a:rPr lang="zh-CN" altLang="en-US" dirty="0"/>
              <a:t>请参看数页后的示例程序。</a:t>
            </a:r>
            <a:endParaRPr lang="en-US" altLang="zh-CN" dirty="0"/>
          </a:p>
          <a:p>
            <a:r>
              <a:rPr lang="zh-CN" altLang="en-US" dirty="0"/>
              <a:t>尾声</a:t>
            </a:r>
            <a:endParaRPr lang="en-US" altLang="zh-CN" dirty="0"/>
          </a:p>
          <a:p>
            <a:pPr lvl="4"/>
            <a:r>
              <a:rPr lang="zh-CN" altLang="en-US" dirty="0"/>
              <a:t>这不是 </a:t>
            </a:r>
            <a:r>
              <a:rPr lang="en-US" altLang="zh-CN" dirty="0" err="1"/>
              <a:t>TenshitMirai</a:t>
            </a:r>
            <a:r>
              <a:rPr lang="en-US" altLang="zh-CN" dirty="0"/>
              <a:t> </a:t>
            </a:r>
            <a:r>
              <a:rPr lang="zh-CN" altLang="en-US" dirty="0"/>
              <a:t>的全部，但你早已掌握了一切用户交互的核心：用户给程序以指令，程序给用户以反馈。命令行界面然，图形界面亦然，</a:t>
            </a:r>
            <a:r>
              <a:rPr lang="en-US" altLang="zh-CN" dirty="0"/>
              <a:t>QQ </a:t>
            </a:r>
            <a:r>
              <a:rPr lang="zh-CN" altLang="en-US" dirty="0"/>
              <a:t>机器人又何尝不然！不同的只是形式的多寡罢了。</a:t>
            </a:r>
            <a:endParaRPr lang="en-US" altLang="zh-CN" dirty="0"/>
          </a:p>
          <a:p>
            <a:pPr lvl="4"/>
            <a:r>
              <a:rPr lang="zh-CN" altLang="en-US" dirty="0"/>
              <a:t>你已经明白如何接收和发送文本消息了。本说明书接下来要探讨的便是在</a:t>
            </a:r>
            <a:r>
              <a:rPr lang="en-US" altLang="zh-CN" dirty="0"/>
              <a:t> </a:t>
            </a:r>
            <a:r>
              <a:rPr lang="en-US" altLang="zh-CN" dirty="0" err="1"/>
              <a:t>TenshitMirai</a:t>
            </a:r>
            <a:r>
              <a:rPr lang="en-US" altLang="zh-CN" dirty="0"/>
              <a:t> </a:t>
            </a:r>
            <a:r>
              <a:rPr lang="zh-CN" altLang="en-US" dirty="0"/>
              <a:t>中使用 </a:t>
            </a:r>
            <a:r>
              <a:rPr lang="en-US" altLang="zh-CN" dirty="0"/>
              <a:t>QQ</a:t>
            </a:r>
            <a:r>
              <a:rPr lang="zh-CN" altLang="en-US" dirty="0"/>
              <a:t> 机器人特有的交互形式的方法</a:t>
            </a:r>
            <a:r>
              <a:rPr lang="en-US" altLang="zh-CN" dirty="0"/>
              <a:t>——</a:t>
            </a:r>
            <a:r>
              <a:rPr lang="zh-CN" altLang="en-US" dirty="0"/>
              <a:t>俗称 </a:t>
            </a:r>
            <a:r>
              <a:rPr lang="en-US" altLang="zh-CN" dirty="0"/>
              <a:t>API——</a:t>
            </a:r>
            <a:r>
              <a:rPr lang="zh-CN" altLang="en-US" dirty="0"/>
              <a:t>和一些技术细节问题，例如如何将程序交付评测</a:t>
            </a:r>
            <a:r>
              <a:rPr lang="en-US" altLang="zh-CN" dirty="0"/>
              <a:t>——</a:t>
            </a:r>
            <a:r>
              <a:rPr lang="zh-CN" altLang="en-US" dirty="0"/>
              <a:t>也就是启动机器人的方法。</a:t>
            </a:r>
          </a:p>
        </p:txBody>
      </p:sp>
    </p:spTree>
    <p:extLst>
      <p:ext uri="{BB962C8B-B14F-4D97-AF65-F5344CB8AC3E}">
        <p14:creationId xmlns:p14="http://schemas.microsoft.com/office/powerpoint/2010/main" val="56773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CE573-7CFE-4C10-A041-E78D1B56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989F6-AD75-44BF-8977-8CD83D0283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/>
              <a:t>TenshitMirai</a:t>
            </a:r>
            <a:r>
              <a:rPr lang="en-US" altLang="zh-CN" dirty="0"/>
              <a:t> </a:t>
            </a:r>
            <a:r>
              <a:rPr lang="zh-CN" altLang="en-US" dirty="0"/>
              <a:t>是什么</a:t>
            </a:r>
            <a:endParaRPr lang="en-US" altLang="zh-CN" dirty="0"/>
          </a:p>
          <a:p>
            <a:pPr lvl="4"/>
            <a:r>
              <a:rPr lang="en-US" altLang="zh-CN" dirty="0" err="1"/>
              <a:t>TenshitMirai</a:t>
            </a:r>
            <a:r>
              <a:rPr lang="en-US" altLang="zh-CN" dirty="0"/>
              <a:t> </a:t>
            </a:r>
            <a:r>
              <a:rPr lang="zh-CN" altLang="en-US" dirty="0"/>
              <a:t>提供的核心功能是登录一个 </a:t>
            </a:r>
            <a:r>
              <a:rPr lang="en-US" altLang="zh-CN" dirty="0"/>
              <a:t>QQ </a:t>
            </a:r>
            <a:r>
              <a:rPr lang="zh-CN" altLang="en-US" dirty="0"/>
              <a:t>机器人账号，回复其收到的每一条消息，回复的策略由用户自己编程。</a:t>
            </a:r>
            <a:endParaRPr lang="en-US" altLang="zh-CN" dirty="0"/>
          </a:p>
          <a:p>
            <a:pPr lvl="4"/>
            <a:r>
              <a:rPr lang="zh-CN" altLang="en-US" dirty="0"/>
              <a:t>机器人收到一条消息时，</a:t>
            </a:r>
            <a:r>
              <a:rPr lang="en-US" altLang="zh-CN" dirty="0" err="1"/>
              <a:t>TenshitMirai</a:t>
            </a:r>
            <a:r>
              <a:rPr lang="en-US" altLang="zh-CN" dirty="0"/>
              <a:t> </a:t>
            </a:r>
            <a:r>
              <a:rPr lang="zh-CN" altLang="en-US" dirty="0"/>
              <a:t>把消息内容和元数据存入文件，运行用户提供的程序，再从另一个文件中读取回复内容并回复给发送者。</a:t>
            </a:r>
            <a:endParaRPr lang="en-US" altLang="zh-CN" dirty="0"/>
          </a:p>
          <a:p>
            <a:pPr lvl="1"/>
            <a:r>
              <a:rPr lang="zh-CN" altLang="en-US" dirty="0"/>
              <a:t>这样不会很慢吗？为什么不用 </a:t>
            </a:r>
            <a:r>
              <a:rPr lang="en-US" altLang="zh-CN" dirty="0"/>
              <a:t>JAR </a:t>
            </a:r>
            <a:r>
              <a:rPr lang="zh-CN" altLang="en-US" dirty="0"/>
              <a:t>包</a:t>
            </a:r>
            <a:r>
              <a:rPr lang="en-US" altLang="zh-CN" dirty="0"/>
              <a:t>/</a:t>
            </a:r>
            <a:r>
              <a:rPr lang="zh-CN" altLang="en-US" dirty="0"/>
              <a:t>动态链接库</a:t>
            </a:r>
            <a:r>
              <a:rPr lang="en-US" altLang="zh-CN" dirty="0"/>
              <a:t>/</a:t>
            </a:r>
            <a:r>
              <a:rPr lang="zh-CN" altLang="en-US" dirty="0"/>
              <a:t>服务器</a:t>
            </a:r>
            <a:r>
              <a:rPr lang="en-US" altLang="zh-CN" dirty="0"/>
              <a:t>-</a:t>
            </a:r>
            <a:r>
              <a:rPr lang="zh-CN" altLang="en-US" dirty="0"/>
              <a:t>客户端</a:t>
            </a:r>
            <a:r>
              <a:rPr lang="en-US" altLang="zh-CN" dirty="0"/>
              <a:t>/〈</a:t>
            </a:r>
            <a:r>
              <a:rPr lang="zh-CN" altLang="en-US" dirty="0"/>
              <a:t>单击此处键入更好的接口</a:t>
            </a:r>
            <a:r>
              <a:rPr lang="en-US" altLang="zh-CN" dirty="0"/>
              <a:t>〉</a:t>
            </a:r>
            <a:r>
              <a:rPr lang="zh-CN" altLang="en-US" dirty="0"/>
              <a:t>？这么做有什么意义？</a:t>
            </a:r>
            <a:endParaRPr lang="en-US" altLang="zh-CN" dirty="0"/>
          </a:p>
          <a:p>
            <a:pPr lvl="4"/>
            <a:r>
              <a:rPr lang="zh-CN" altLang="en-US" dirty="0"/>
              <a:t>每条消息都会读写文件和导致新进程创建的做法听上去非常糟糕，开销巨大。然而，这是兼容世界上所有编程语言的唯一方法。难以想象像 </a:t>
            </a:r>
            <a:r>
              <a:rPr lang="en-US" altLang="zh-CN" dirty="0"/>
              <a:t>Brainfuck </a:t>
            </a:r>
            <a:r>
              <a:rPr lang="zh-CN" altLang="en-US" dirty="0"/>
              <a:t>这样的语言也能被用于开发机器人，而 </a:t>
            </a:r>
            <a:r>
              <a:rPr lang="en-US" altLang="zh-CN" dirty="0" err="1"/>
              <a:t>TenshitMirai</a:t>
            </a:r>
            <a:r>
              <a:rPr lang="en-US" altLang="zh-CN" dirty="0"/>
              <a:t> </a:t>
            </a:r>
            <a:r>
              <a:rPr lang="zh-CN" altLang="en-US" dirty="0"/>
              <a:t>垃圾般的接口处理方式却使之真正成为了现实。</a:t>
            </a:r>
            <a:endParaRPr lang="en-US" altLang="zh-CN" dirty="0"/>
          </a:p>
          <a:p>
            <a:pPr lvl="4"/>
            <a:r>
              <a:rPr lang="zh-CN" altLang="en-US" dirty="0"/>
              <a:t>作为直接与用户交互的互联网终端应用，创建和销毁进程造成的延迟完全可以接受，特别是在 </a:t>
            </a:r>
            <a:r>
              <a:rPr lang="en-US" altLang="zh-CN" dirty="0"/>
              <a:t>Linux </a:t>
            </a:r>
            <a:r>
              <a:rPr lang="zh-CN" altLang="en-US" dirty="0"/>
              <a:t>上。我在一台低性能服务器上运行基于 </a:t>
            </a:r>
            <a:r>
              <a:rPr lang="en-US" altLang="zh-CN" dirty="0" err="1"/>
              <a:t>TenshitMirai</a:t>
            </a:r>
            <a:r>
              <a:rPr lang="zh-CN" altLang="en-US" dirty="0"/>
              <a:t>、逻辑由 </a:t>
            </a:r>
            <a:r>
              <a:rPr lang="en-US" altLang="zh-CN" dirty="0"/>
              <a:t>Ruby </a:t>
            </a:r>
            <a:r>
              <a:rPr lang="zh-CN" altLang="en-US" dirty="0"/>
              <a:t>脚本提供的机器人甚至常常比在同一台服务器上同步运行的基于 </a:t>
            </a:r>
            <a:r>
              <a:rPr lang="en-US" altLang="zh-CN" dirty="0" err="1"/>
              <a:t>mirai</a:t>
            </a:r>
            <a:r>
              <a:rPr lang="en-US" altLang="zh-CN" dirty="0"/>
              <a:t>-native </a:t>
            </a:r>
            <a:r>
              <a:rPr lang="zh-CN" altLang="en-US" dirty="0"/>
              <a:t>的机器人响应起来更快。</a:t>
            </a:r>
            <a:endParaRPr lang="en-US" altLang="zh-CN" dirty="0"/>
          </a:p>
          <a:p>
            <a:pPr lvl="4"/>
            <a:r>
              <a:rPr lang="zh-CN" altLang="en-US" dirty="0"/>
              <a:t>由于框架与用户的机器人逻辑程序不建立长久的联系通道，要热更新机器人逻辑，简单到只需要直接替换掉 </a:t>
            </a:r>
            <a:r>
              <a:rPr lang="en-US" altLang="zh-CN" dirty="0"/>
              <a:t>tenshitaux.exe</a:t>
            </a:r>
            <a:r>
              <a:rPr lang="zh-CN" altLang="en-US" dirty="0"/>
              <a:t>。</a:t>
            </a:r>
            <a:endParaRPr lang="en-US" altLang="zh-CN" dirty="0"/>
          </a:p>
          <a:p>
            <a:pPr lvl="4"/>
            <a:r>
              <a:rPr lang="en-US" altLang="zh-CN" dirty="0" err="1"/>
              <a:t>Mirai</a:t>
            </a:r>
            <a:r>
              <a:rPr lang="en-US" altLang="zh-CN" dirty="0"/>
              <a:t> </a:t>
            </a:r>
            <a:r>
              <a:rPr lang="zh-CN" altLang="en-US" dirty="0"/>
              <a:t>的生态错综复杂，而且还在不断变化。直到现在，我都不知道怎么才能让 </a:t>
            </a:r>
            <a:r>
              <a:rPr lang="en-US" altLang="zh-CN" dirty="0" err="1"/>
              <a:t>mirai</a:t>
            </a:r>
            <a:r>
              <a:rPr lang="en-US" altLang="zh-CN" dirty="0"/>
              <a:t>-console</a:t>
            </a:r>
            <a:r>
              <a:rPr lang="zh-CN" altLang="en-US" dirty="0"/>
              <a:t> 正常运行起来。我坚信就算我成功搭建起了 </a:t>
            </a:r>
            <a:r>
              <a:rPr lang="en-US" altLang="zh-CN" dirty="0" err="1"/>
              <a:t>mirai</a:t>
            </a:r>
            <a:r>
              <a:rPr lang="en-US" altLang="zh-CN" dirty="0"/>
              <a:t>-console</a:t>
            </a:r>
            <a:r>
              <a:rPr lang="zh-CN" altLang="en-US" dirty="0"/>
              <a:t>，过不了多久就又被重构了。虽然我不会 </a:t>
            </a:r>
            <a:r>
              <a:rPr lang="en-US" altLang="zh-CN" dirty="0"/>
              <a:t>Java</a:t>
            </a:r>
            <a:r>
              <a:rPr lang="zh-CN" altLang="en-US" dirty="0"/>
              <a:t>，更不会 </a:t>
            </a:r>
            <a:r>
              <a:rPr lang="en-US" altLang="zh-CN" dirty="0"/>
              <a:t>Kotlin</a:t>
            </a:r>
            <a:r>
              <a:rPr lang="zh-CN" altLang="en-US" dirty="0"/>
              <a:t>，但我还是花了一下午的时间边查边写出了 </a:t>
            </a:r>
            <a:r>
              <a:rPr lang="en-US" altLang="zh-CN" dirty="0" err="1"/>
              <a:t>TenshitMirai</a:t>
            </a:r>
            <a:r>
              <a:rPr lang="en-US" altLang="zh-CN" dirty="0"/>
              <a:t> </a:t>
            </a:r>
            <a:r>
              <a:rPr lang="zh-CN" altLang="en-US" dirty="0"/>
              <a:t>的最初版本。代码就在 </a:t>
            </a:r>
            <a:r>
              <a:rPr lang="en-US" altLang="zh-CN" dirty="0"/>
              <a:t>JAR </a:t>
            </a:r>
            <a:r>
              <a:rPr lang="zh-CN" altLang="en-US" dirty="0"/>
              <a:t>包里，用压缩软件打开来就看得到，写得稀烂，轻拍。我不想做出完美的网络应用，我只想从庞大的 </a:t>
            </a:r>
            <a:r>
              <a:rPr lang="en-US" altLang="zh-CN" dirty="0"/>
              <a:t>JVM </a:t>
            </a:r>
            <a:r>
              <a:rPr lang="zh-CN" altLang="en-US" dirty="0"/>
              <a:t>和无尽的配置中逃出来，最快地达成目标。</a:t>
            </a:r>
          </a:p>
          <a:p>
            <a:pPr lvl="4"/>
            <a:r>
              <a:rPr lang="en-US" altLang="zh-CN" dirty="0" err="1"/>
              <a:t>TenshitMirai</a:t>
            </a:r>
            <a:r>
              <a:rPr lang="en-US" altLang="zh-CN" dirty="0"/>
              <a:t> </a:t>
            </a:r>
            <a:r>
              <a:rPr lang="zh-CN" altLang="en-US" dirty="0"/>
              <a:t>与下列项目</a:t>
            </a:r>
            <a:r>
              <a:rPr lang="zh-CN" altLang="en-US" b="1" dirty="0"/>
              <a:t>没有任何关系</a:t>
            </a:r>
            <a:r>
              <a:rPr lang="zh-CN" altLang="en-US" dirty="0"/>
              <a:t>，也因此不受它们变动的影响：</a:t>
            </a:r>
            <a:r>
              <a:rPr lang="en-US" altLang="zh-CN" dirty="0" err="1"/>
              <a:t>mirai</a:t>
            </a:r>
            <a:r>
              <a:rPr lang="en-US" altLang="zh-CN" dirty="0"/>
              <a:t>-console</a:t>
            </a:r>
            <a:r>
              <a:rPr lang="zh-CN" altLang="en-US" dirty="0"/>
              <a:t>、</a:t>
            </a:r>
            <a:r>
              <a:rPr lang="en-US" altLang="zh-CN" dirty="0" err="1"/>
              <a:t>mirai</a:t>
            </a:r>
            <a:r>
              <a:rPr lang="en-US" altLang="zh-CN" dirty="0"/>
              <a:t>-console-loader</a:t>
            </a:r>
            <a:r>
              <a:rPr lang="zh-CN" altLang="en-US" dirty="0"/>
              <a:t>、</a:t>
            </a:r>
            <a:r>
              <a:rPr lang="en-US" altLang="zh-CN" dirty="0" err="1"/>
              <a:t>MiraiOK</a:t>
            </a:r>
            <a:r>
              <a:rPr lang="zh-CN" altLang="en-US" dirty="0"/>
              <a:t>、</a:t>
            </a:r>
            <a:r>
              <a:rPr lang="en-US" altLang="zh-CN" dirty="0" err="1"/>
              <a:t>mirai</a:t>
            </a:r>
            <a:r>
              <a:rPr lang="en-US" altLang="zh-CN" dirty="0"/>
              <a:t>-console-terminal</a:t>
            </a:r>
            <a:r>
              <a:rPr lang="zh-CN" altLang="en-US" dirty="0"/>
              <a:t>、</a:t>
            </a:r>
            <a:r>
              <a:rPr lang="en-US" altLang="zh-CN" dirty="0" err="1"/>
              <a:t>mirai</a:t>
            </a:r>
            <a:r>
              <a:rPr lang="en-US" altLang="zh-CN" dirty="0"/>
              <a:t>-</a:t>
            </a:r>
            <a:r>
              <a:rPr lang="en-US" altLang="zh-CN" dirty="0" err="1"/>
              <a:t>api</a:t>
            </a:r>
            <a:r>
              <a:rPr lang="en-US" altLang="zh-CN" dirty="0"/>
              <a:t>-http</a:t>
            </a:r>
            <a:r>
              <a:rPr lang="zh-CN" altLang="en-US" dirty="0"/>
              <a:t>、</a:t>
            </a:r>
            <a:r>
              <a:rPr lang="en-US" altLang="zh-CN" dirty="0" err="1"/>
              <a:t>mirai</a:t>
            </a:r>
            <a:r>
              <a:rPr lang="en-US" altLang="zh-CN" dirty="0"/>
              <a:t>-native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343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0D174-8F94-4E5F-8500-C2892BD9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6DB67-1F4D-412B-9F08-BE5A4918B9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/>
            <a:r>
              <a:rPr lang="zh-CN" altLang="en-US" dirty="0"/>
              <a:t>本文档中的介绍目标以 </a:t>
            </a:r>
            <a:r>
              <a:rPr lang="en-US" altLang="zh-CN" dirty="0"/>
              <a:t>Windows </a:t>
            </a:r>
            <a:r>
              <a:rPr lang="zh-CN" altLang="en-US" dirty="0"/>
              <a:t>为主，*</a:t>
            </a:r>
            <a:r>
              <a:rPr lang="en-US" altLang="zh-CN" dirty="0"/>
              <a:t>nix</a:t>
            </a:r>
            <a:r>
              <a:rPr lang="zh-CN" altLang="en-US" dirty="0"/>
              <a:t> 用户请自行转换。例如，</a:t>
            </a:r>
            <a:r>
              <a:rPr lang="en-US" altLang="zh-CN" dirty="0"/>
              <a:t>tenshitaux.exe </a:t>
            </a:r>
            <a:r>
              <a:rPr lang="zh-CN" altLang="en-US" dirty="0"/>
              <a:t>在 </a:t>
            </a:r>
            <a:r>
              <a:rPr lang="en-US" altLang="zh-CN" dirty="0"/>
              <a:t>*nix </a:t>
            </a:r>
            <a:r>
              <a:rPr lang="zh-CN" altLang="en-US" dirty="0"/>
              <a:t>上是不带扩展名的 </a:t>
            </a:r>
            <a:r>
              <a:rPr lang="en-US" altLang="zh-CN" dirty="0" err="1"/>
              <a:t>tenshitaux</a:t>
            </a:r>
            <a:r>
              <a:rPr lang="zh-CN" altLang="en-US" dirty="0"/>
              <a:t>；“命令提示符”在</a:t>
            </a:r>
            <a:r>
              <a:rPr lang="en-US" altLang="zh-CN" dirty="0"/>
              <a:t> *nix </a:t>
            </a:r>
            <a:r>
              <a:rPr lang="zh-CN" altLang="en-US" dirty="0"/>
              <a:t>上通常称为“终端”。</a:t>
            </a:r>
            <a:endParaRPr lang="en-US" altLang="zh-CN" dirty="0"/>
          </a:p>
          <a:p>
            <a:pPr lvl="4"/>
            <a:r>
              <a:rPr lang="zh-CN" altLang="en-US" dirty="0"/>
              <a:t>在所有平台上，文本文件的编码都是没有 </a:t>
            </a:r>
            <a:r>
              <a:rPr lang="en-US" altLang="zh-CN" dirty="0"/>
              <a:t>BOM </a:t>
            </a:r>
            <a:r>
              <a:rPr lang="zh-CN" altLang="en-US" dirty="0"/>
              <a:t>的 </a:t>
            </a:r>
            <a:r>
              <a:rPr lang="en-US" altLang="zh-CN" dirty="0"/>
              <a:t>UTF-8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Java Runtime Environment</a:t>
            </a:r>
          </a:p>
          <a:p>
            <a:pPr lvl="4"/>
            <a:r>
              <a:rPr lang="zh-CN" altLang="en-US" dirty="0"/>
              <a:t>你可以在</a:t>
            </a:r>
            <a:r>
              <a:rPr lang="en-US" altLang="zh-CN" dirty="0"/>
              <a:t> Java </a:t>
            </a:r>
            <a:r>
              <a:rPr lang="zh-CN" altLang="en-US" dirty="0"/>
              <a:t>的网站上下载 </a:t>
            </a:r>
            <a:r>
              <a:rPr lang="en-US" altLang="zh-CN" dirty="0"/>
              <a:t>Java SE </a:t>
            </a:r>
            <a:r>
              <a:rPr lang="zh-CN" altLang="en-US" dirty="0"/>
              <a:t>运行时环境。</a:t>
            </a:r>
            <a:r>
              <a:rPr lang="en-US" altLang="zh-CN" dirty="0" err="1"/>
              <a:t>Mirai</a:t>
            </a:r>
            <a:r>
              <a:rPr lang="en-US" altLang="zh-CN" dirty="0"/>
              <a:t> </a:t>
            </a:r>
            <a:r>
              <a:rPr lang="zh-CN" altLang="en-US" dirty="0"/>
              <a:t>需要 </a:t>
            </a:r>
            <a:r>
              <a:rPr lang="en-US" altLang="zh-CN" dirty="0"/>
              <a:t>Java 8 </a:t>
            </a:r>
            <a:r>
              <a:rPr lang="zh-CN" altLang="en-US" dirty="0"/>
              <a:t>及以上的版本。</a:t>
            </a:r>
            <a:endParaRPr lang="en-US" altLang="zh-CN" dirty="0"/>
          </a:p>
          <a:p>
            <a:pPr lvl="4"/>
            <a:r>
              <a:rPr lang="zh-CN" altLang="en-US" dirty="0"/>
              <a:t>由于 </a:t>
            </a:r>
            <a:r>
              <a:rPr lang="en-US" altLang="zh-CN" dirty="0"/>
              <a:t>Java </a:t>
            </a:r>
            <a:r>
              <a:rPr lang="zh-CN" altLang="en-US" dirty="0"/>
              <a:t>的情况常有变动，我也不是专业的 </a:t>
            </a:r>
            <a:r>
              <a:rPr lang="en-US" altLang="zh-CN" dirty="0"/>
              <a:t>Java </a:t>
            </a:r>
            <a:r>
              <a:rPr lang="zh-CN" altLang="en-US" dirty="0"/>
              <a:t>程序员，我只能提供下面的信息：至少在 </a:t>
            </a:r>
            <a:r>
              <a:rPr lang="en-US" altLang="zh-CN" dirty="0"/>
              <a:t>2020 </a:t>
            </a:r>
            <a:r>
              <a:rPr lang="zh-CN" altLang="en-US" dirty="0"/>
              <a:t>年 </a:t>
            </a:r>
            <a:r>
              <a:rPr lang="en-US" altLang="zh-CN" dirty="0"/>
              <a:t>8 </a:t>
            </a:r>
            <a:r>
              <a:rPr lang="zh-CN" altLang="en-US" dirty="0"/>
              <a:t>月，</a:t>
            </a:r>
            <a:r>
              <a:rPr lang="en-US" altLang="zh-CN" dirty="0"/>
              <a:t>Ubuntu 20.04.1 </a:t>
            </a:r>
            <a:r>
              <a:rPr lang="zh-CN" altLang="en-US" dirty="0"/>
              <a:t>上安装的 </a:t>
            </a:r>
            <a:r>
              <a:rPr lang="en-US" altLang="zh-CN" dirty="0"/>
              <a:t>OpenJDK 14.0.2 </a:t>
            </a:r>
            <a:r>
              <a:rPr lang="zh-CN" altLang="en-US" dirty="0"/>
              <a:t>可以正常工作。</a:t>
            </a:r>
            <a:endParaRPr lang="en-US" altLang="zh-CN" dirty="0"/>
          </a:p>
          <a:p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en-US" altLang="zh-CN" dirty="0" err="1"/>
              <a:t>TenshitMirai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JAR </a:t>
            </a:r>
            <a:r>
              <a:rPr lang="zh-CN" altLang="en-US" dirty="0"/>
              <a:t>包</a:t>
            </a:r>
            <a:endParaRPr lang="en-US" altLang="zh-CN" dirty="0"/>
          </a:p>
          <a:p>
            <a:pPr lvl="4"/>
            <a:r>
              <a:rPr lang="en-US" altLang="zh-CN" dirty="0" err="1"/>
              <a:t>TenshitMirai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JAR </a:t>
            </a:r>
            <a:r>
              <a:rPr lang="zh-CN" altLang="en-US" dirty="0"/>
              <a:t>包没有依赖。你不需要下载与 </a:t>
            </a:r>
            <a:r>
              <a:rPr lang="en-US" altLang="zh-CN" dirty="0" err="1"/>
              <a:t>Mirai</a:t>
            </a:r>
            <a:r>
              <a:rPr lang="en-US" altLang="zh-CN" dirty="0"/>
              <a:t> </a:t>
            </a:r>
            <a:r>
              <a:rPr lang="zh-CN" altLang="en-US" dirty="0"/>
              <a:t>本体有关的任何内容，只需要下载文件名类似 </a:t>
            </a:r>
            <a:r>
              <a:rPr lang="en-US" altLang="zh-CN" dirty="0"/>
              <a:t>TenshitMirai-Rev999.jar </a:t>
            </a:r>
            <a:r>
              <a:rPr lang="zh-CN" altLang="en-US" dirty="0"/>
              <a:t>的 </a:t>
            </a:r>
            <a:r>
              <a:rPr lang="en-US" altLang="zh-CN" dirty="0"/>
              <a:t>JAR </a:t>
            </a:r>
            <a:r>
              <a:rPr lang="zh-CN" altLang="en-US" dirty="0"/>
              <a:t>包。</a:t>
            </a:r>
            <a:endParaRPr lang="en-US" altLang="zh-CN" dirty="0"/>
          </a:p>
          <a:p>
            <a:pPr lvl="1"/>
            <a:r>
              <a:rPr lang="en-US" altLang="zh-CN" dirty="0"/>
              <a:t>tenshit-settings.txt</a:t>
            </a:r>
          </a:p>
          <a:p>
            <a:pPr lvl="5"/>
            <a:r>
              <a:rPr lang="en-US" altLang="zh-CN" dirty="0"/>
              <a:t>56268888</a:t>
            </a:r>
          </a:p>
          <a:p>
            <a:pPr lvl="5"/>
            <a:r>
              <a:rPr lang="en-US" altLang="zh-CN" dirty="0"/>
              <a:t>T3n9*un4$8</a:t>
            </a:r>
          </a:p>
          <a:p>
            <a:pPr lvl="5"/>
            <a:r>
              <a:rPr lang="en-US" altLang="zh-CN" dirty="0"/>
              <a:t>2</a:t>
            </a:r>
          </a:p>
          <a:p>
            <a:pPr lvl="5"/>
            <a:r>
              <a:rPr lang="en-US" altLang="zh-CN" dirty="0"/>
              <a:t>^</a:t>
            </a:r>
          </a:p>
          <a:p>
            <a:pPr lvl="4"/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行：作为机器人的账号的 </a:t>
            </a:r>
            <a:r>
              <a:rPr lang="en-US" altLang="zh-CN" dirty="0"/>
              <a:t>QQ </a:t>
            </a:r>
            <a:r>
              <a:rPr lang="zh-CN" altLang="en-US" dirty="0"/>
              <a:t>号。</a:t>
            </a:r>
            <a:endParaRPr lang="en-US" altLang="zh-CN" dirty="0"/>
          </a:p>
          <a:p>
            <a:pPr lvl="4"/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行：明文密码，不可多于 </a:t>
            </a:r>
            <a:r>
              <a:rPr lang="en-US" altLang="zh-CN" dirty="0"/>
              <a:t>16 </a:t>
            </a:r>
            <a:r>
              <a:rPr lang="zh-CN" altLang="en-US" dirty="0"/>
              <a:t>个字符。</a:t>
            </a:r>
            <a:endParaRPr lang="en-US" altLang="zh-CN" dirty="0"/>
          </a:p>
          <a:p>
            <a:pPr lvl="4"/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行：登录协议。</a:t>
            </a:r>
            <a:r>
              <a:rPr lang="en-US" altLang="zh-CN" dirty="0"/>
              <a:t>1 </a:t>
            </a:r>
            <a:r>
              <a:rPr lang="zh-CN" altLang="en-US" dirty="0"/>
              <a:t>表示 </a:t>
            </a:r>
            <a:r>
              <a:rPr lang="en-US" altLang="zh-CN" dirty="0"/>
              <a:t>Android </a:t>
            </a:r>
            <a:r>
              <a:rPr lang="zh-CN" altLang="en-US" dirty="0"/>
              <a:t>手机，</a:t>
            </a:r>
            <a:r>
              <a:rPr lang="en-US" altLang="zh-CN" dirty="0"/>
              <a:t>2 </a:t>
            </a:r>
            <a:r>
              <a:rPr lang="zh-CN" altLang="en-US" dirty="0"/>
              <a:t>表示 </a:t>
            </a:r>
            <a:r>
              <a:rPr lang="en-US" altLang="zh-CN" dirty="0"/>
              <a:t>Android </a:t>
            </a:r>
            <a:r>
              <a:rPr lang="zh-CN" altLang="en-US" dirty="0"/>
              <a:t>平板电脑，</a:t>
            </a:r>
            <a:r>
              <a:rPr lang="en-US" altLang="zh-CN" dirty="0"/>
              <a:t>3 </a:t>
            </a:r>
            <a:r>
              <a:rPr lang="zh-CN" altLang="en-US" dirty="0"/>
              <a:t>表示 </a:t>
            </a:r>
            <a:r>
              <a:rPr lang="en-US" altLang="zh-CN" dirty="0"/>
              <a:t>Android </a:t>
            </a:r>
            <a:r>
              <a:rPr lang="zh-CN" altLang="en-US" dirty="0"/>
              <a:t>智能手表。</a:t>
            </a:r>
            <a:endParaRPr lang="en-US" altLang="zh-CN" dirty="0"/>
          </a:p>
          <a:p>
            <a:pPr lvl="4"/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行：用于过滤的正则表达式。只有当将要存储在 </a:t>
            </a:r>
            <a:r>
              <a:rPr lang="en-US" altLang="zh-CN" dirty="0"/>
              <a:t>tenshitaux-input.txt </a:t>
            </a:r>
            <a:r>
              <a:rPr lang="zh-CN" altLang="en-US" dirty="0"/>
              <a:t>中的内容匹配此正则表达式时，才会运行</a:t>
            </a:r>
            <a:r>
              <a:rPr lang="en-US" altLang="zh-CN" dirty="0"/>
              <a:t> tenshitaux.exe</a:t>
            </a:r>
            <a:r>
              <a:rPr lang="zh-CN" altLang="en-US" dirty="0"/>
              <a:t>。此正则表达式使用 </a:t>
            </a:r>
            <a:r>
              <a:rPr lang="en-US" altLang="zh-CN" dirty="0"/>
              <a:t>Java </a:t>
            </a:r>
            <a:r>
              <a:rPr lang="zh-CN" altLang="en-US" dirty="0"/>
              <a:t>语法。如果不希望 </a:t>
            </a:r>
            <a:r>
              <a:rPr lang="en-US" altLang="zh-CN" dirty="0" err="1"/>
              <a:t>TenshitMirai</a:t>
            </a:r>
            <a:r>
              <a:rPr lang="zh-CN" altLang="en-US" dirty="0"/>
              <a:t> 过滤掉任何消息，可用“</a:t>
            </a:r>
            <a:r>
              <a:rPr lang="en-US" altLang="zh-CN" sz="1000" dirty="0">
                <a:latin typeface="JetBrains Mono" panose="020B0509020102050004" pitchFamily="49" charset="0"/>
              </a:rPr>
              <a:t>^</a:t>
            </a:r>
            <a:r>
              <a:rPr lang="zh-CN" altLang="en-US" dirty="0"/>
              <a:t>”匹配行首：行首是任何字符串都具有的要素。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744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FAE19-B543-4743-90D6-0F7FEF6E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95C62-B09A-4CCA-82FC-0B76587CC5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3825" y="755837"/>
            <a:ext cx="5040000" cy="6552000"/>
          </a:xfrm>
        </p:spPr>
        <p:txBody>
          <a:bodyPr/>
          <a:lstStyle/>
          <a:p>
            <a:pPr lvl="1"/>
            <a:r>
              <a:rPr lang="en-US" altLang="zh-CN" dirty="0"/>
              <a:t>tenshitaux.exe</a:t>
            </a:r>
          </a:p>
          <a:p>
            <a:pPr lvl="4"/>
            <a:r>
              <a:rPr lang="zh-CN" altLang="en-US" dirty="0"/>
              <a:t>这是机器人逻辑程序，它应该读取</a:t>
            </a:r>
            <a:r>
              <a:rPr lang="en-US" altLang="zh-CN" dirty="0"/>
              <a:t> tenshitaux-input.txt </a:t>
            </a:r>
            <a:r>
              <a:rPr lang="zh-CN" altLang="en-US" dirty="0"/>
              <a:t>并写入 </a:t>
            </a:r>
            <a:r>
              <a:rPr lang="en-US" altLang="zh-CN" dirty="0"/>
              <a:t>tenshitaux-output.txt</a:t>
            </a:r>
            <a:r>
              <a:rPr lang="zh-CN" altLang="en-US" dirty="0"/>
              <a:t>。</a:t>
            </a:r>
            <a:endParaRPr lang="en-US" altLang="zh-CN" dirty="0"/>
          </a:p>
          <a:p>
            <a:pPr lvl="4"/>
            <a:r>
              <a:rPr lang="zh-CN" altLang="en-US" dirty="0"/>
              <a:t>在 </a:t>
            </a:r>
            <a:r>
              <a:rPr lang="en-US" altLang="zh-CN" dirty="0"/>
              <a:t>Windows </a:t>
            </a:r>
            <a:r>
              <a:rPr lang="zh-CN" altLang="en-US" dirty="0"/>
              <a:t>上，该文件可以是具有环境变量 </a:t>
            </a:r>
            <a:r>
              <a:rPr lang="en-US" altLang="zh-CN" dirty="0"/>
              <a:t>PATHEXT </a:t>
            </a:r>
            <a:r>
              <a:rPr lang="zh-CN" altLang="en-US" dirty="0"/>
              <a:t>中指定的任意扩展名的文件。例如，扩展名为 </a:t>
            </a:r>
            <a:r>
              <a:rPr lang="en-US" altLang="zh-CN" dirty="0"/>
              <a:t>BAT</a:t>
            </a:r>
            <a:r>
              <a:rPr lang="zh-CN" altLang="en-US" dirty="0"/>
              <a:t>（批处理）、</a:t>
            </a:r>
            <a:r>
              <a:rPr lang="en-US" altLang="zh-CN" dirty="0"/>
              <a:t>JS</a:t>
            </a:r>
            <a:r>
              <a:rPr lang="zh-CN" altLang="en-US" dirty="0"/>
              <a:t>（</a:t>
            </a:r>
            <a:r>
              <a:rPr lang="en-US" altLang="zh-CN" dirty="0"/>
              <a:t>JScript </a:t>
            </a:r>
            <a:r>
              <a:rPr lang="zh-CN" altLang="en-US" dirty="0"/>
              <a:t>脚本）、</a:t>
            </a:r>
            <a:r>
              <a:rPr lang="en-US" altLang="zh-CN" dirty="0"/>
              <a:t>VBS</a:t>
            </a:r>
            <a:r>
              <a:rPr lang="zh-CN" altLang="en-US" dirty="0"/>
              <a:t>（</a:t>
            </a:r>
            <a:r>
              <a:rPr lang="en-US" altLang="zh-CN" dirty="0"/>
              <a:t>VBScript </a:t>
            </a:r>
            <a:r>
              <a:rPr lang="zh-CN" altLang="en-US" dirty="0"/>
              <a:t>脚本）的文件往往都可以作为机器人逻辑程序使用。</a:t>
            </a:r>
            <a:endParaRPr lang="en-US" altLang="zh-CN" dirty="0"/>
          </a:p>
          <a:p>
            <a:pPr lvl="4"/>
            <a:r>
              <a:rPr lang="zh-CN" altLang="en-US" dirty="0"/>
              <a:t>在</a:t>
            </a:r>
            <a:r>
              <a:rPr lang="en-US" altLang="zh-CN" dirty="0"/>
              <a:t> *nix </a:t>
            </a:r>
            <a:r>
              <a:rPr lang="zh-CN" altLang="en-US" dirty="0"/>
              <a:t>上，该文件不能有扩展名，但当然可以是有 </a:t>
            </a:r>
            <a:r>
              <a:rPr lang="en-US" altLang="zh-CN" dirty="0"/>
              <a:t>shebang </a:t>
            </a:r>
            <a:r>
              <a:rPr lang="zh-CN" altLang="en-US" dirty="0"/>
              <a:t>的脚本。该文件必须具备执行权限。</a:t>
            </a:r>
            <a:endParaRPr lang="en-US" altLang="zh-CN" dirty="0"/>
          </a:p>
          <a:p>
            <a:pPr lvl="1"/>
            <a:r>
              <a:rPr lang="en-US" altLang="zh-CN" dirty="0"/>
              <a:t>dianwo.bat</a:t>
            </a:r>
            <a:r>
              <a:rPr lang="zh-CN" altLang="en-US" dirty="0"/>
              <a:t>（“点我”）</a:t>
            </a:r>
            <a:endParaRPr lang="en-US" altLang="zh-CN" dirty="0"/>
          </a:p>
          <a:p>
            <a:pPr lvl="5"/>
            <a:r>
              <a:rPr lang="en-US" altLang="zh-CN" dirty="0"/>
              <a:t>@echo off</a:t>
            </a:r>
          </a:p>
          <a:p>
            <a:pPr lvl="5"/>
            <a:r>
              <a:rPr lang="en-US" altLang="zh-CN" dirty="0"/>
              <a:t>for %%</a:t>
            </a:r>
            <a:r>
              <a:rPr lang="en-US" altLang="zh-CN" dirty="0" err="1"/>
              <a:t>i</a:t>
            </a:r>
            <a:r>
              <a:rPr lang="en-US" altLang="zh-CN" dirty="0"/>
              <a:t> in (</a:t>
            </a:r>
            <a:r>
              <a:rPr lang="en-US" altLang="zh-CN" dirty="0" err="1"/>
              <a:t>TenshitMirai</a:t>
            </a:r>
            <a:r>
              <a:rPr lang="en-US" altLang="zh-CN" dirty="0"/>
              <a:t>-Rev*.jar) do ^</a:t>
            </a:r>
            <a:br>
              <a:rPr lang="en-US" altLang="zh-CN" dirty="0"/>
            </a:br>
            <a:r>
              <a:rPr lang="en-US" altLang="zh-CN" dirty="0"/>
              <a:t>java -</a:t>
            </a:r>
            <a:r>
              <a:rPr lang="en-US" altLang="zh-CN" dirty="0" err="1"/>
              <a:t>Dmirai.slider.captcha.supported</a:t>
            </a:r>
            <a:r>
              <a:rPr lang="en-US" altLang="zh-CN" dirty="0"/>
              <a:t> -jar %%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zh-CN" altLang="en-US" dirty="0"/>
              <a:t>运行和维护</a:t>
            </a:r>
            <a:endParaRPr lang="en-US" altLang="zh-CN" dirty="0"/>
          </a:p>
          <a:p>
            <a:pPr lvl="1"/>
            <a:r>
              <a:rPr lang="zh-CN" altLang="en-US" dirty="0"/>
              <a:t>运行</a:t>
            </a:r>
            <a:endParaRPr lang="en-US" altLang="zh-CN" dirty="0"/>
          </a:p>
          <a:p>
            <a:pPr lvl="4"/>
            <a:r>
              <a:rPr lang="zh-CN" altLang="en-US" dirty="0"/>
              <a:t>将准备好的文件放置在同一空文件夹内，双击</a:t>
            </a:r>
            <a:r>
              <a:rPr lang="en-US" altLang="zh-CN" dirty="0"/>
              <a:t> dianwo.bat</a:t>
            </a:r>
            <a:r>
              <a:rPr lang="zh-CN" altLang="en-US" dirty="0"/>
              <a:t>。</a:t>
            </a:r>
            <a:endParaRPr lang="en-US" altLang="zh-CN" dirty="0"/>
          </a:p>
          <a:p>
            <a:pPr lvl="4"/>
            <a:r>
              <a:rPr lang="zh-CN" altLang="en-US" dirty="0"/>
              <a:t>如果没有错误提示，控制台中应显示一些登录信息，并在文件夹中生成一些文件和文件夹。当“</a:t>
            </a:r>
            <a:r>
              <a:rPr lang="en-US" altLang="zh-CN" dirty="0"/>
              <a:t>I’m alive!</a:t>
            </a:r>
            <a:r>
              <a:rPr lang="zh-CN" altLang="en-US" dirty="0"/>
              <a:t>”字样出现时，机器人便已上线。</a:t>
            </a:r>
            <a:endParaRPr lang="en-US" altLang="zh-CN" dirty="0"/>
          </a:p>
          <a:p>
            <a:pPr lvl="4"/>
            <a:r>
              <a:rPr lang="zh-CN" altLang="en-US" dirty="0"/>
              <a:t>根据账号情况，可能无法正常登录。</a:t>
            </a:r>
            <a:r>
              <a:rPr lang="en-US" altLang="zh-CN" dirty="0" err="1"/>
              <a:t>Mirai</a:t>
            </a:r>
            <a:r>
              <a:rPr lang="en-US" altLang="zh-CN" dirty="0"/>
              <a:t> </a:t>
            </a:r>
            <a:r>
              <a:rPr lang="zh-CN" altLang="en-US" dirty="0"/>
              <a:t>项目中解决登录问题的文档可能有帮助。</a:t>
            </a:r>
            <a:endParaRPr lang="en-US" altLang="zh-CN" dirty="0"/>
          </a:p>
          <a:p>
            <a:pPr lvl="4"/>
            <a:r>
              <a:rPr lang="zh-CN" altLang="en-US" dirty="0"/>
              <a:t>出现“当前上网环境异常”时，尝试开启或关闭设备锁登录保护。</a:t>
            </a:r>
            <a:endParaRPr lang="en-US" altLang="zh-CN" dirty="0"/>
          </a:p>
          <a:p>
            <a:pPr lvl="4"/>
            <a:r>
              <a:rPr lang="zh-CN" altLang="en-US" dirty="0"/>
              <a:t>出现“禁止登录”和验证码相关提示时，参照 </a:t>
            </a:r>
            <a:r>
              <a:rPr lang="en-US" altLang="zh-CN" dirty="0" err="1"/>
              <a:t>mirai</a:t>
            </a:r>
            <a:r>
              <a:rPr lang="en-US" altLang="zh-CN" dirty="0"/>
              <a:t>-login-solver-selenium </a:t>
            </a:r>
            <a:r>
              <a:rPr lang="zh-CN" altLang="en-US" dirty="0"/>
              <a:t>项目文档中“手动完成滑动验证”的步骤执行。此步骤只需要做一次。</a:t>
            </a:r>
            <a:endParaRPr lang="en-US" altLang="zh-CN" dirty="0"/>
          </a:p>
          <a:p>
            <a:pPr lvl="1"/>
            <a:r>
              <a:rPr lang="zh-CN" altLang="en-US" dirty="0"/>
              <a:t>停止</a:t>
            </a:r>
            <a:endParaRPr lang="en-US" altLang="zh-CN" dirty="0"/>
          </a:p>
          <a:p>
            <a:pPr lvl="4"/>
            <a:r>
              <a:rPr lang="zh-CN" altLang="en-US" dirty="0"/>
              <a:t>直接关闭命令提示符窗口。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434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E6C83-2797-491F-B54B-BF1D4D81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DA609-91CC-4FE0-8A36-9ABD2E68C3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zh-CN" altLang="en-US" dirty="0"/>
              <a:t>修改配置</a:t>
            </a:r>
            <a:endParaRPr lang="en-US" altLang="zh-CN" dirty="0"/>
          </a:p>
          <a:p>
            <a:pPr lvl="4"/>
            <a:r>
              <a:rPr lang="zh-CN" altLang="en-US" dirty="0"/>
              <a:t>修改 </a:t>
            </a:r>
            <a:r>
              <a:rPr lang="en-US" altLang="zh-CN" dirty="0"/>
              <a:t>tenshit-settings.txt </a:t>
            </a:r>
            <a:r>
              <a:rPr lang="zh-CN" altLang="en-US" dirty="0"/>
              <a:t>后，先停止再运行，以使配置生效。修改 </a:t>
            </a:r>
            <a:r>
              <a:rPr lang="en-US" altLang="zh-CN" dirty="0"/>
              <a:t>tenshitaux.exe </a:t>
            </a:r>
            <a:r>
              <a:rPr lang="zh-CN" altLang="en-US" dirty="0"/>
              <a:t>后自动生效。</a:t>
            </a:r>
            <a:endParaRPr lang="en-US" altLang="zh-CN" dirty="0"/>
          </a:p>
          <a:p>
            <a:pPr lvl="1"/>
            <a:r>
              <a:rPr lang="zh-CN" altLang="en-US" dirty="0"/>
              <a:t>更新</a:t>
            </a:r>
            <a:endParaRPr lang="en-US" altLang="zh-CN" dirty="0"/>
          </a:p>
          <a:p>
            <a:pPr lvl="4"/>
            <a:r>
              <a:rPr lang="zh-CN" altLang="en-US" dirty="0"/>
              <a:t>随意更新往往导致坏掉</a:t>
            </a:r>
            <a:r>
              <a:rPr lang="en-US" altLang="zh-CN" dirty="0"/>
              <a:t>——</a:t>
            </a:r>
            <a:r>
              <a:rPr lang="zh-CN" altLang="en-US" dirty="0"/>
              <a:t>而不是更优化</a:t>
            </a:r>
            <a:r>
              <a:rPr lang="en-US" altLang="zh-CN" dirty="0"/>
              <a:t>——</a:t>
            </a:r>
            <a:r>
              <a:rPr lang="zh-CN" altLang="en-US" dirty="0"/>
              <a:t>故 </a:t>
            </a:r>
            <a:r>
              <a:rPr lang="en-US" altLang="zh-CN" dirty="0" err="1"/>
              <a:t>TenshitMirai</a:t>
            </a:r>
            <a:r>
              <a:rPr lang="en-US" altLang="zh-CN" dirty="0"/>
              <a:t> </a:t>
            </a:r>
            <a:r>
              <a:rPr lang="zh-CN" altLang="en-US" dirty="0"/>
              <a:t>不会自动更新；但你不更新，</a:t>
            </a:r>
            <a:r>
              <a:rPr lang="en-US" altLang="zh-CN" dirty="0"/>
              <a:t>QQ </a:t>
            </a:r>
            <a:r>
              <a:rPr lang="zh-CN" altLang="en-US" dirty="0"/>
              <a:t>服务器也会更新，结果还是坏掉。因此我选择苟一天是一天，还能用就不更新。</a:t>
            </a:r>
            <a:endParaRPr lang="en-US" altLang="zh-CN" dirty="0"/>
          </a:p>
          <a:p>
            <a:pPr lvl="4"/>
            <a:r>
              <a:rPr lang="zh-CN" altLang="en-US" dirty="0"/>
              <a:t>如果希望升级到更新版本的 </a:t>
            </a:r>
            <a:r>
              <a:rPr lang="en-US" altLang="zh-CN" dirty="0" err="1"/>
              <a:t>TenshitMirai</a:t>
            </a:r>
            <a:r>
              <a:rPr lang="zh-CN" altLang="en-US" dirty="0"/>
              <a:t>，替换掉 </a:t>
            </a:r>
            <a:r>
              <a:rPr lang="en-US" altLang="zh-CN" dirty="0"/>
              <a:t>JAR </a:t>
            </a:r>
            <a:r>
              <a:rPr lang="zh-CN" altLang="en-US" dirty="0"/>
              <a:t>包后重新运行。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713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66848-5B8C-46E2-A333-E0EC94E4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C2718-8572-4DEC-94C2-A402A413EC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用于解释型语言的接头程序</a:t>
            </a:r>
            <a:endParaRPr lang="en-US" altLang="zh-CN" dirty="0"/>
          </a:p>
          <a:p>
            <a:pPr lvl="4"/>
            <a:r>
              <a:rPr lang="en-US" altLang="zh-CN" dirty="0" err="1"/>
              <a:t>TenshitMirai</a:t>
            </a:r>
            <a:r>
              <a:rPr lang="en-US" altLang="zh-CN" dirty="0"/>
              <a:t> </a:t>
            </a:r>
            <a:r>
              <a:rPr lang="zh-CN" altLang="en-US" dirty="0"/>
              <a:t>总是没有参数地执行 </a:t>
            </a:r>
            <a:r>
              <a:rPr lang="en-US" altLang="zh-CN" dirty="0"/>
              <a:t>tenshitaux.exe</a:t>
            </a:r>
            <a:r>
              <a:rPr lang="zh-CN" altLang="en-US" dirty="0"/>
              <a:t>。如果你的机器人逻辑程序要求带特定命令行参数运行，你可能需要提供一个名为 </a:t>
            </a:r>
            <a:r>
              <a:rPr lang="en-US" altLang="zh-CN" dirty="0" err="1"/>
              <a:t>tenshitaux</a:t>
            </a:r>
            <a:r>
              <a:rPr lang="zh-CN" altLang="en-US" dirty="0"/>
              <a:t> 的壳子，让它间接调用你的机器人逻辑程序。</a:t>
            </a:r>
            <a:endParaRPr lang="en-US" altLang="zh-CN" dirty="0"/>
          </a:p>
          <a:p>
            <a:pPr lvl="4"/>
            <a:r>
              <a:rPr lang="zh-CN" altLang="en-US" dirty="0"/>
              <a:t>下面的接头程序可供参考：它们调用名为 </a:t>
            </a:r>
            <a:r>
              <a:rPr lang="en-US" altLang="zh-CN" dirty="0" err="1"/>
              <a:t>p.lua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Lua </a:t>
            </a:r>
            <a:r>
              <a:rPr lang="zh-CN" altLang="en-US" dirty="0"/>
              <a:t>脚本并传入一个参数“</a:t>
            </a:r>
            <a:r>
              <a:rPr lang="en-US" altLang="zh-CN" sz="1000" dirty="0">
                <a:latin typeface="JetBrains Mono" panose="020B0509020102050004" pitchFamily="49" charset="0"/>
              </a:rPr>
              <a:t>zhang3</a:t>
            </a:r>
            <a:r>
              <a:rPr lang="zh-CN" altLang="en-US" dirty="0"/>
              <a:t>”，还重定向了输入和输出。你可以很容易地修改它们以满足程序的需要。</a:t>
            </a:r>
            <a:endParaRPr lang="en-US" altLang="zh-CN" dirty="0"/>
          </a:p>
          <a:p>
            <a:pPr lvl="1"/>
            <a:r>
              <a:rPr lang="en-US" altLang="zh-CN" dirty="0"/>
              <a:t>Windows </a:t>
            </a:r>
            <a:r>
              <a:rPr lang="zh-CN" altLang="en-US" dirty="0"/>
              <a:t>批处理文件</a:t>
            </a:r>
            <a:endParaRPr lang="en-US" altLang="zh-CN" dirty="0"/>
          </a:p>
          <a:p>
            <a:pPr lvl="5"/>
            <a:r>
              <a:rPr lang="en-US" altLang="zh-CN" dirty="0">
                <a:solidFill>
                  <a:schemeClr val="accent3"/>
                </a:solidFill>
              </a:rPr>
              <a:t>@rem </a:t>
            </a:r>
            <a:r>
              <a:rPr lang="zh-CN" altLang="en-US" dirty="0">
                <a:solidFill>
                  <a:schemeClr val="accent3"/>
                </a:solidFill>
              </a:rPr>
              <a:t>请将本程序保存为 </a:t>
            </a:r>
            <a:r>
              <a:rPr lang="en-US" altLang="zh-CN" dirty="0">
                <a:solidFill>
                  <a:schemeClr val="accent3"/>
                </a:solidFill>
              </a:rPr>
              <a:t>tenshitaux.bat </a:t>
            </a:r>
            <a:r>
              <a:rPr lang="zh-CN" altLang="en-US" dirty="0">
                <a:solidFill>
                  <a:schemeClr val="accent3"/>
                </a:solidFill>
              </a:rPr>
              <a:t>或 </a:t>
            </a:r>
            <a:r>
              <a:rPr lang="en-US" altLang="zh-CN" dirty="0">
                <a:solidFill>
                  <a:schemeClr val="accent3"/>
                </a:solidFill>
              </a:rPr>
              <a:t>tenshitaux.cmd</a:t>
            </a:r>
            <a:r>
              <a:rPr lang="zh-CN" altLang="en-US" dirty="0">
                <a:solidFill>
                  <a:schemeClr val="accent3"/>
                </a:solidFill>
              </a:rPr>
              <a:t>。</a:t>
            </a:r>
            <a:endParaRPr lang="en-US" altLang="zh-CN" dirty="0">
              <a:solidFill>
                <a:schemeClr val="accent3"/>
              </a:solidFill>
            </a:endParaRPr>
          </a:p>
          <a:p>
            <a:pPr lvl="5"/>
            <a:r>
              <a:rPr lang="en-US" altLang="zh-CN" dirty="0"/>
              <a:t>@echo off</a:t>
            </a:r>
          </a:p>
          <a:p>
            <a:pPr lvl="5"/>
            <a:r>
              <a:rPr lang="en-US" altLang="zh-CN" dirty="0"/>
              <a:t>if exist tenshitaux-input.txt ^</a:t>
            </a:r>
          </a:p>
          <a:p>
            <a:pPr lvl="5"/>
            <a:r>
              <a:rPr lang="en-US" altLang="zh-CN" dirty="0" err="1"/>
              <a:t>lua</a:t>
            </a:r>
            <a:r>
              <a:rPr lang="en-US" altLang="zh-CN" dirty="0"/>
              <a:t> </a:t>
            </a:r>
            <a:r>
              <a:rPr lang="en-US" altLang="zh-CN" dirty="0" err="1"/>
              <a:t>p.lua</a:t>
            </a:r>
            <a:r>
              <a:rPr lang="en-US" altLang="zh-CN" dirty="0"/>
              <a:t> zhang3 &lt; tenshitaux-input.txt &gt; tenshitaux-output.txt</a:t>
            </a:r>
          </a:p>
          <a:p>
            <a:pPr lvl="1"/>
            <a:r>
              <a:rPr lang="en-US" altLang="zh-CN" dirty="0"/>
              <a:t>POSIX </a:t>
            </a:r>
            <a:r>
              <a:rPr lang="zh-CN" altLang="en-US" dirty="0"/>
              <a:t>外壳脚本</a:t>
            </a:r>
            <a:endParaRPr lang="en-US" altLang="zh-CN" dirty="0"/>
          </a:p>
          <a:p>
            <a:pPr lvl="5"/>
            <a:r>
              <a:rPr lang="en-US" altLang="zh-CN" dirty="0">
                <a:solidFill>
                  <a:schemeClr val="accent3"/>
                </a:solidFill>
              </a:rPr>
              <a:t>#!/bin/bash</a:t>
            </a:r>
          </a:p>
          <a:p>
            <a:pPr lvl="5"/>
            <a:r>
              <a:rPr lang="en-US" altLang="zh-CN" dirty="0">
                <a:solidFill>
                  <a:schemeClr val="accent3"/>
                </a:solidFill>
              </a:rPr>
              <a:t># </a:t>
            </a:r>
            <a:r>
              <a:rPr lang="zh-CN" altLang="en-US" dirty="0">
                <a:solidFill>
                  <a:schemeClr val="accent3"/>
                </a:solidFill>
              </a:rPr>
              <a:t>请将本程序保存为 </a:t>
            </a:r>
            <a:r>
              <a:rPr lang="en-US" altLang="zh-CN" dirty="0" err="1">
                <a:solidFill>
                  <a:schemeClr val="accent3"/>
                </a:solidFill>
              </a:rPr>
              <a:t>tenshitaux</a:t>
            </a:r>
            <a:r>
              <a:rPr lang="zh-CN" altLang="en-US" dirty="0">
                <a:solidFill>
                  <a:schemeClr val="accent3"/>
                </a:solidFill>
              </a:rPr>
              <a:t>，并为其添加执行权限。</a:t>
            </a:r>
            <a:endParaRPr lang="en-US" altLang="zh-CN" dirty="0">
              <a:solidFill>
                <a:schemeClr val="accent3"/>
              </a:solidFill>
            </a:endParaRPr>
          </a:p>
          <a:p>
            <a:pPr lvl="5"/>
            <a:r>
              <a:rPr lang="en-US" altLang="zh-CN" dirty="0">
                <a:solidFill>
                  <a:schemeClr val="accent3"/>
                </a:solidFill>
              </a:rPr>
              <a:t># </a:t>
            </a:r>
            <a:r>
              <a:rPr lang="zh-CN" altLang="en-US" dirty="0">
                <a:solidFill>
                  <a:schemeClr val="accent3"/>
                </a:solidFill>
              </a:rPr>
              <a:t>添加执行权限可以通过类似 </a:t>
            </a:r>
            <a:r>
              <a:rPr lang="en-US" altLang="zh-CN" dirty="0" err="1">
                <a:solidFill>
                  <a:schemeClr val="accent3"/>
                </a:solidFill>
              </a:rPr>
              <a:t>chmod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+x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 err="1">
                <a:solidFill>
                  <a:schemeClr val="accent3"/>
                </a:solidFill>
              </a:rPr>
              <a:t>tenshitaux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zh-CN" altLang="en-US" dirty="0">
                <a:solidFill>
                  <a:schemeClr val="accent3"/>
                </a:solidFill>
              </a:rPr>
              <a:t>的终端命令实现。</a:t>
            </a:r>
            <a:endParaRPr lang="en-US" altLang="zh-CN" dirty="0">
              <a:solidFill>
                <a:schemeClr val="accent3"/>
              </a:solidFill>
            </a:endParaRPr>
          </a:p>
          <a:p>
            <a:pPr lvl="5"/>
            <a:r>
              <a:rPr lang="en-US" altLang="zh-CN" dirty="0"/>
              <a:t>test -e tenshitaux-input.txt || exit 0</a:t>
            </a:r>
          </a:p>
          <a:p>
            <a:pPr lvl="5"/>
            <a:r>
              <a:rPr lang="en-US" altLang="zh-CN" dirty="0" err="1"/>
              <a:t>lua</a:t>
            </a:r>
            <a:r>
              <a:rPr lang="en-US" altLang="zh-CN" dirty="0"/>
              <a:t> </a:t>
            </a:r>
            <a:r>
              <a:rPr lang="en-US" altLang="zh-CN" dirty="0" err="1"/>
              <a:t>p.lua</a:t>
            </a:r>
            <a:r>
              <a:rPr lang="en-US" altLang="zh-CN" dirty="0"/>
              <a:t> zhang3 &lt; tenshitaux-input.txt &gt; tenshitaux-output.txt</a:t>
            </a:r>
          </a:p>
          <a:p>
            <a:r>
              <a:rPr lang="en-US" altLang="zh-CN" dirty="0"/>
              <a:t>Brainfuck</a:t>
            </a:r>
            <a:r>
              <a:rPr lang="zh-CN" altLang="en-US" dirty="0"/>
              <a:t>（使用接头程序）</a:t>
            </a:r>
            <a:endParaRPr lang="en-US" altLang="zh-CN" dirty="0"/>
          </a:p>
          <a:p>
            <a:pPr lvl="5"/>
            <a:r>
              <a:rPr lang="en-US" altLang="zh-CN" dirty="0"/>
              <a:t>+++++[-&gt;++++++[-&gt;+++&gt;+&lt;&lt;]&lt;]&gt;&gt;-.		</a:t>
            </a:r>
            <a:r>
              <a:rPr lang="zh-CN" altLang="en-US" dirty="0">
                <a:solidFill>
                  <a:schemeClr val="accent3"/>
                </a:solidFill>
              </a:rPr>
              <a:t>输出字母 </a:t>
            </a:r>
            <a:r>
              <a:rPr lang="en-US" altLang="zh-CN" dirty="0">
                <a:solidFill>
                  <a:schemeClr val="accent3"/>
                </a:solidFill>
              </a:rPr>
              <a:t>Y</a:t>
            </a:r>
            <a:r>
              <a:rPr lang="zh-CN" altLang="en-US" dirty="0">
                <a:solidFill>
                  <a:schemeClr val="accent3"/>
                </a:solidFill>
              </a:rPr>
              <a:t>。</a:t>
            </a:r>
            <a:endParaRPr lang="en-US" altLang="zh-CN" dirty="0">
              <a:solidFill>
                <a:schemeClr val="accent3"/>
              </a:solidFill>
            </a:endParaRPr>
          </a:p>
          <a:p>
            <a:pPr lvl="5"/>
            <a:r>
              <a:rPr lang="en-US" altLang="zh-CN" dirty="0"/>
              <a:t>&lt;++++[-&gt;++++++&lt;]&gt;--.++++++.&gt;++.		</a:t>
            </a:r>
            <a:r>
              <a:rPr lang="zh-CN" altLang="en-US" dirty="0">
                <a:solidFill>
                  <a:schemeClr val="accent3"/>
                </a:solidFill>
              </a:rPr>
              <a:t>输出字母 </a:t>
            </a:r>
            <a:r>
              <a:rPr lang="en-US" altLang="zh-CN" dirty="0">
                <a:solidFill>
                  <a:schemeClr val="accent3"/>
                </a:solidFill>
              </a:rPr>
              <a:t>o</a:t>
            </a:r>
            <a:r>
              <a:rPr lang="zh-CN" altLang="en-US" dirty="0">
                <a:solidFill>
                  <a:schemeClr val="accent3"/>
                </a:solidFill>
              </a:rPr>
              <a:t>、</a:t>
            </a:r>
            <a:r>
              <a:rPr lang="en-US" altLang="zh-CN" dirty="0">
                <a:solidFill>
                  <a:schemeClr val="accent3"/>
                </a:solidFill>
              </a:rPr>
              <a:t>u</a:t>
            </a:r>
            <a:r>
              <a:rPr lang="zh-CN" altLang="en-US" dirty="0">
                <a:solidFill>
                  <a:schemeClr val="accent3"/>
                </a:solidFill>
              </a:rPr>
              <a:t>、空格。</a:t>
            </a:r>
            <a:endParaRPr lang="en-US" altLang="zh-CN" dirty="0">
              <a:solidFill>
                <a:schemeClr val="accent3"/>
              </a:solidFill>
            </a:endParaRPr>
          </a:p>
          <a:p>
            <a:pPr lvl="5"/>
            <a:r>
              <a:rPr lang="en-US" altLang="zh-CN" dirty="0"/>
              <a:t>&lt;--.&lt;++++[-&gt;----&lt;]&gt;--.++++++++.		</a:t>
            </a:r>
            <a:r>
              <a:rPr lang="zh-CN" altLang="en-US" dirty="0">
                <a:solidFill>
                  <a:schemeClr val="accent3"/>
                </a:solidFill>
              </a:rPr>
              <a:t>输出字母 </a:t>
            </a:r>
            <a:r>
              <a:rPr lang="en-US" altLang="zh-CN" dirty="0">
                <a:solidFill>
                  <a:schemeClr val="accent3"/>
                </a:solidFill>
              </a:rPr>
              <a:t>s</a:t>
            </a:r>
            <a:r>
              <a:rPr lang="zh-CN" altLang="en-US" dirty="0">
                <a:solidFill>
                  <a:schemeClr val="accent3"/>
                </a:solidFill>
              </a:rPr>
              <a:t>、</a:t>
            </a:r>
            <a:r>
              <a:rPr lang="en-US" altLang="zh-CN" dirty="0">
                <a:solidFill>
                  <a:schemeClr val="accent3"/>
                </a:solidFill>
              </a:rPr>
              <a:t>a</a:t>
            </a:r>
            <a:r>
              <a:rPr lang="zh-CN" altLang="en-US" dirty="0">
                <a:solidFill>
                  <a:schemeClr val="accent3"/>
                </a:solidFill>
              </a:rPr>
              <a:t>、</a:t>
            </a:r>
            <a:r>
              <a:rPr lang="en-US" altLang="zh-CN" dirty="0" err="1">
                <a:solidFill>
                  <a:schemeClr val="accent3"/>
                </a:solidFill>
              </a:rPr>
              <a:t>i</a:t>
            </a:r>
            <a:r>
              <a:rPr lang="zh-CN" altLang="en-US" dirty="0">
                <a:solidFill>
                  <a:schemeClr val="accent3"/>
                </a:solidFill>
              </a:rPr>
              <a:t>。</a:t>
            </a:r>
            <a:endParaRPr lang="en-US" altLang="zh-CN" dirty="0">
              <a:solidFill>
                <a:schemeClr val="accent3"/>
              </a:solidFill>
            </a:endParaRPr>
          </a:p>
          <a:p>
            <a:pPr lvl="5"/>
            <a:r>
              <a:rPr lang="en-US" altLang="zh-CN" dirty="0"/>
              <a:t>-----.&gt;[-&gt;+&gt;+&lt;&lt;]+++++[-&gt;+++++&lt;]		</a:t>
            </a:r>
            <a:r>
              <a:rPr lang="zh-CN" altLang="en-US" dirty="0">
                <a:solidFill>
                  <a:schemeClr val="accent3"/>
                </a:solidFill>
              </a:rPr>
              <a:t>输出字母 </a:t>
            </a:r>
            <a:r>
              <a:rPr lang="en-US" altLang="zh-CN" dirty="0">
                <a:solidFill>
                  <a:schemeClr val="accent3"/>
                </a:solidFill>
              </a:rPr>
              <a:t>d</a:t>
            </a:r>
            <a:r>
              <a:rPr lang="zh-CN" altLang="en-US" dirty="0">
                <a:solidFill>
                  <a:schemeClr val="accent3"/>
                </a:solidFill>
              </a:rPr>
              <a:t>。</a:t>
            </a:r>
            <a:endParaRPr lang="en-US" altLang="zh-CN" dirty="0">
              <a:solidFill>
                <a:schemeClr val="accent3"/>
              </a:solidFill>
            </a:endParaRPr>
          </a:p>
          <a:p>
            <a:pPr lvl="5"/>
            <a:r>
              <a:rPr lang="en-US" altLang="zh-CN" dirty="0"/>
              <a:t>&gt;+.&gt;.&gt;++++++[&gt;+[,----------]&lt;-]		</a:t>
            </a:r>
            <a:r>
              <a:rPr lang="zh-CN" altLang="en-US" dirty="0">
                <a:solidFill>
                  <a:schemeClr val="accent3"/>
                </a:solidFill>
              </a:rPr>
              <a:t>输出冒号、空格，并跳过前六行输入。</a:t>
            </a:r>
            <a:endParaRPr lang="en-US" altLang="zh-CN" dirty="0">
              <a:solidFill>
                <a:schemeClr val="accent3"/>
              </a:solidFill>
            </a:endParaRPr>
          </a:p>
          <a:p>
            <a:pPr lvl="5"/>
            <a:r>
              <a:rPr lang="en-US" altLang="zh-CN" dirty="0"/>
              <a:t>,[.,]		</a:t>
            </a:r>
            <a:r>
              <a:rPr lang="zh-CN" altLang="en-US" dirty="0">
                <a:solidFill>
                  <a:schemeClr val="accent3"/>
                </a:solidFill>
              </a:rPr>
              <a:t>重复输出输入到结束。</a:t>
            </a:r>
            <a:endParaRPr lang="en-US" altLang="zh-CN" dirty="0">
              <a:solidFill>
                <a:schemeClr val="accent3"/>
              </a:solidFill>
            </a:endParaRPr>
          </a:p>
          <a:p>
            <a:pPr lvl="4"/>
            <a:r>
              <a:rPr lang="zh-CN" altLang="en-US" dirty="0"/>
              <a:t>如果解释器将输入流结束作为 </a:t>
            </a:r>
            <a:r>
              <a:rPr lang="en-US" altLang="zh-CN" dirty="0"/>
              <a:t>−1</a:t>
            </a:r>
            <a:r>
              <a:rPr lang="zh-CN" altLang="en-US" dirty="0"/>
              <a:t>，则应将最后一行替换如下：</a:t>
            </a:r>
            <a:endParaRPr lang="en-US" altLang="zh-CN" dirty="0"/>
          </a:p>
          <a:p>
            <a:pPr lvl="5"/>
            <a:r>
              <a:rPr lang="en-US" altLang="zh-CN" dirty="0"/>
              <a:t>,+[-.,+]</a:t>
            </a:r>
          </a:p>
          <a:p>
            <a:pPr lvl="4"/>
            <a:r>
              <a:rPr lang="zh-CN" altLang="en-US" dirty="0"/>
              <a:t>此程序不能正确处理非文字消息，其处理方法留给读者作为练习。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801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Material Orange">
      <a:dk1>
        <a:srgbClr val="000000"/>
      </a:dk1>
      <a:lt1>
        <a:srgbClr val="FFF3E0"/>
      </a:lt1>
      <a:dk2>
        <a:srgbClr val="B53D00"/>
      </a:dk2>
      <a:lt2>
        <a:srgbClr val="FFCC80"/>
      </a:lt2>
      <a:accent1>
        <a:srgbClr val="B71C1C"/>
      </a:accent1>
      <a:accent2>
        <a:srgbClr val="827717"/>
      </a:accent2>
      <a:accent3>
        <a:srgbClr val="33691E"/>
      </a:accent3>
      <a:accent4>
        <a:srgbClr val="006064"/>
      </a:accent4>
      <a:accent5>
        <a:srgbClr val="0D47A1"/>
      </a:accent5>
      <a:accent6>
        <a:srgbClr val="4A148C"/>
      </a:accent6>
      <a:hlink>
        <a:srgbClr val="0000FF"/>
      </a:hlink>
      <a:folHlink>
        <a:srgbClr val="800080"/>
      </a:folHlink>
    </a:clrScheme>
    <a:fontScheme name="Latin Modern Sans &amp; FandolHei">
      <a:majorFont>
        <a:latin typeface="LM Sans 10"/>
        <a:ea typeface="FandolHei"/>
        <a:cs typeface=""/>
      </a:majorFont>
      <a:minorFont>
        <a:latin typeface="LM Sans 10"/>
        <a:ea typeface="FandolHei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2839</TotalTime>
  <Words>4092</Words>
  <Application>Microsoft Office PowerPoint</Application>
  <PresentationFormat>自定义</PresentationFormat>
  <Paragraphs>332</Paragraphs>
  <Slides>17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FandolHei</vt:lpstr>
      <vt:lpstr>宋体</vt:lpstr>
      <vt:lpstr>Arial</vt:lpstr>
      <vt:lpstr>JetBrains Mono</vt:lpstr>
      <vt:lpstr>LM Sans 10</vt:lpstr>
      <vt:lpstr>Office 主题​​</vt:lpstr>
      <vt:lpstr>TenshitMirai 磁盘 QQ 机器人框架 跨平台、无图形界面的 Mirai 前端 任意语言的 Mirai 绑定或 SDK ——————————————— 使用说明书</vt:lpstr>
      <vt:lpstr>快速入门</vt:lpstr>
      <vt:lpstr>PowerPoint 演示文稿</vt:lpstr>
      <vt:lpstr>PowerPoint 演示文稿</vt:lpstr>
      <vt:lpstr>介绍</vt:lpstr>
      <vt:lpstr>运行</vt:lpstr>
      <vt:lpstr>PowerPoint 演示文稿</vt:lpstr>
      <vt:lpstr>PowerPoint 演示文稿</vt:lpstr>
      <vt:lpstr>示例程序</vt:lpstr>
      <vt:lpstr>示例程序</vt:lpstr>
      <vt:lpstr>示例程序</vt:lpstr>
      <vt:lpstr>示例程序</vt:lpstr>
      <vt:lpstr>非文字消息</vt:lpstr>
      <vt:lpstr>非文字回复</vt:lpstr>
      <vt:lpstr>非文字回复</vt:lpstr>
      <vt:lpstr>杂项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Frog Chen</dc:creator>
  <cp:lastModifiedBy>Frog Chen</cp:lastModifiedBy>
  <cp:revision>154</cp:revision>
  <dcterms:created xsi:type="dcterms:W3CDTF">2020-12-24T09:50:56Z</dcterms:created>
  <dcterms:modified xsi:type="dcterms:W3CDTF">2021-03-04T13:15:32Z</dcterms:modified>
</cp:coreProperties>
</file>