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1" r:id="rId12"/>
    <p:sldId id="265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howGuides="1">
      <p:cViewPr varScale="1">
        <p:scale>
          <a:sx n="70" d="100"/>
          <a:sy n="70" d="100"/>
        </p:scale>
        <p:origin x="528" y="52"/>
      </p:cViewPr>
      <p:guideLst>
        <p:guide orient="horz" pos="289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thanad16-eng/robotics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605" y="2209800"/>
            <a:ext cx="8610600" cy="3411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r>
              <a:rPr lang="en-US" sz="2400" dirty="0"/>
              <a:t>STUDENT NAME:SATHANA D</a:t>
            </a:r>
          </a:p>
          <a:p>
            <a:r>
              <a:rPr lang="en-US" sz="2400" dirty="0"/>
              <a:t>REGISTER NO AND NMID: 2428C0513 AND</a:t>
            </a:r>
          </a:p>
          <a:p>
            <a:r>
              <a:rPr lang="en-US" altLang="en-US" sz="2400" dirty="0"/>
              <a:t>947883C0E79F35697424871A6A59D779</a:t>
            </a:r>
          </a:p>
          <a:p>
            <a:r>
              <a:rPr lang="en-US" sz="2400" dirty="0"/>
              <a:t>DEPARTMENT: </a:t>
            </a:r>
            <a:r>
              <a:rPr lang="en-US" sz="2400" dirty="0" err="1"/>
              <a:t>Bsc</a:t>
            </a:r>
            <a:r>
              <a:rPr lang="en-US" sz="2400" dirty="0"/>
              <a:t> AI&amp;ML</a:t>
            </a:r>
          </a:p>
          <a:p>
            <a:r>
              <a:rPr lang="en-US" sz="2400" dirty="0"/>
              <a:t>COLLEGE: KPR College of Arts &amp; </a:t>
            </a:r>
            <a:r>
              <a:rPr lang="en-US" sz="2400" dirty="0" err="1"/>
              <a:t>Science,Bharathiyar</a:t>
            </a:r>
            <a:r>
              <a:rPr lang="en-US" sz="2400" dirty="0"/>
              <a:t> Un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1447800"/>
            <a:ext cx="9985375" cy="496697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0">
              <a:buFont typeface="Wingdings" panose="05000000000000000000" pitchFamily="2" charset="2"/>
              <a:buNone/>
            </a:pP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400425"/>
            <a:ext cx="152400" cy="57150"/>
          </a:xfrm>
          <a:prstGeom prst="rect">
            <a:avLst/>
          </a:prstGeom>
        </p:spPr>
      </p:pic>
      <p:pic>
        <p:nvPicPr>
          <p:cNvPr id="15" name="Picture 14" descr="Screenshot 2025-09-10 1450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618" y="1457837"/>
            <a:ext cx="6676708" cy="43770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spc="15" dirty="0">
                <a:sym typeface="+mn-ea"/>
              </a:rPr>
              <a:t>RESULTS AND SCREENSHOTS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120140" y="1480820"/>
            <a:ext cx="9246870" cy="4721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/>
          </a:p>
        </p:txBody>
      </p:sp>
      <p:pic>
        <p:nvPicPr>
          <p:cNvPr id="4" name="Picture 3" descr="Screenshot 2025-09-10 1451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19200"/>
            <a:ext cx="8928100" cy="2667635"/>
          </a:xfrm>
          <a:prstGeom prst="rect">
            <a:avLst/>
          </a:prstGeom>
        </p:spPr>
      </p:pic>
      <p:pic>
        <p:nvPicPr>
          <p:cNvPr id="5" name="Picture 4" descr="Screenshot 2025-09-10 1451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038600"/>
            <a:ext cx="9001125" cy="254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875" y="1752600"/>
            <a:ext cx="7484499" cy="3046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The portfolio effectively demonstrates an individual’s skills, projects, and achievements in a visually appealing and structured way.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 It enhances personal branding, supports academic/professional growth, and serves as a digital resume accessible anytime, anywhere.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685800"/>
            <a:ext cx="32592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ym typeface="+mn-ea"/>
              </a:rPr>
              <a:t>GitHub Link:</a:t>
            </a:r>
            <a:endParaRPr lang="en-US" sz="4800" dirty="0"/>
          </a:p>
          <a:p>
            <a:endParaRPr lang="en-IN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389E3-479D-A1A3-49AB-10E1DCCA4449}"/>
              </a:ext>
            </a:extLst>
          </p:cNvPr>
          <p:cNvSpPr txBox="1"/>
          <p:nvPr/>
        </p:nvSpPr>
        <p:spPr>
          <a:xfrm>
            <a:off x="1828800" y="21336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https://github.com/sathanad16-eng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292298" y="2741592"/>
            <a:ext cx="7093974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IN" sz="3200" b="1" dirty="0"/>
              <a:t>Robotics  Engineer </a:t>
            </a:r>
            <a:r>
              <a:rPr lang="en-IN" sz="3200" b="1" dirty="0"/>
              <a:t> Portfolio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17" y="1905000"/>
            <a:ext cx="5566728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en-US" sz="2400" dirty="0"/>
              <a:t>In today’s fast-paced digital world, managing events, projects, and personal achievements often becomes difficult without a proper system. Traditional methods lack organization, accessibility, and professional presentation. A well-structured portfolio/project system is required to showcase skills, projects, and accomplishments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286000"/>
            <a:ext cx="8160774" cy="2676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This project is designed as a personal portfolio system that highlights academic background, technical skills, achievements, and projects in a structured manner.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The portfolio provides an interactive and user-friendly platform to represent an individual’s professional journey and expertise.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271905" y="1872615"/>
            <a:ext cx="8140700" cy="473646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Students – To showcase their projects, skills, and achievements.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Professionals – To build a personal brand and highlight work experience.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Recruiters/Employers – To evaluate the candidate’s capabilities.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Institutions – To present academic or project-based work.</a:t>
            </a: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097530" y="1524000"/>
            <a:ext cx="6256020" cy="408559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Frontend: HTML5, CSS3,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Styling/Frameworks: Bootstrap / Tailwind CSS (optional)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Animations &amp; Effects: JavaScript, CSS animations, 3D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Version Control: Git &amp; GitHub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146810" y="1348105"/>
            <a:ext cx="6553835" cy="470154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Home Page – Introduction with name, role, and personal details.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About Section – Academic background and personal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Skills Section – Technical and soft skills represented visually.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Projects Section – Detailed description of projects with links/screenshots.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1600200"/>
            <a:ext cx="7703574" cy="4523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Responsive and mobile-friendly design.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Interactive UI with hover and 3D effects.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Easy navigation across all sections.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Integration with GitHub for project repositories.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Downloadable resume option.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Visual representation of skills using progress bars or charts.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417</Words>
  <Application>Microsoft Office PowerPoint</Application>
  <PresentationFormat>Widescreen</PresentationFormat>
  <Paragraphs>83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Dhanu mathi</cp:lastModifiedBy>
  <cp:revision>28</cp:revision>
  <dcterms:created xsi:type="dcterms:W3CDTF">2024-03-29T15:07:00Z</dcterms:created>
  <dcterms:modified xsi:type="dcterms:W3CDTF">2025-09-10T10:10:41Z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14664EB29B404FC9B4938E795F81AC02_12</vt:lpwstr>
  </property>
  <property fmtid="{D5CDD505-2E9C-101B-9397-08002B2CF9AE}" pid="5" name="KSOProductBuildVer">
    <vt:lpwstr>1033-12.2.0.21931</vt:lpwstr>
  </property>
</Properties>
</file>