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67" r:id="rId3"/>
    <p:sldId id="268" r:id="rId4"/>
    <p:sldId id="264" r:id="rId5"/>
    <p:sldId id="26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3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2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96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4078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1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8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1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2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4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8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A5762B-6B68-4E9A-9EA0-644B6ED3B062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88EB1-EFFC-4FDF-8C61-9D797E8BC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06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23365"/>
            <a:ext cx="8825658" cy="3329581"/>
          </a:xfrm>
        </p:spPr>
        <p:txBody>
          <a:bodyPr/>
          <a:lstStyle/>
          <a:p>
            <a:r>
              <a:rPr lang="en-US" sz="5400" dirty="0" smtClean="0"/>
              <a:t>Term Project – Phase </a:t>
            </a:r>
            <a:r>
              <a:rPr lang="en-US" sz="5400" dirty="0" smtClean="0"/>
              <a:t>4 </a:t>
            </a:r>
            <a:r>
              <a:rPr lang="en-US" sz="5400" dirty="0" smtClean="0"/>
              <a:t>:</a:t>
            </a:r>
            <a:br>
              <a:rPr lang="en-US" sz="5400" dirty="0" smtClean="0"/>
            </a:br>
            <a:r>
              <a:rPr lang="en-US" sz="5400" dirty="0"/>
              <a:t>D</a:t>
            </a:r>
            <a:r>
              <a:rPr lang="en-US" sz="5400" dirty="0" smtClean="0"/>
              <a:t>ata Analytics on Airlines Traffic	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400" dirty="0" smtClean="0"/>
              <a:t>Demo for Spark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pPr algn="r"/>
            <a:r>
              <a:rPr lang="en-US" dirty="0" smtClean="0"/>
              <a:t>-Santosh thapa</a:t>
            </a:r>
          </a:p>
          <a:p>
            <a:pPr algn="r"/>
            <a:r>
              <a:rPr lang="en-US" dirty="0" smtClean="0"/>
              <a:t>0997148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3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75"/>
    </mc:Choice>
    <mc:Fallback xmlns="">
      <p:transition spd="slow" advTm="1727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400530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700265"/>
            <a:ext cx="8946541" cy="615773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3 main datasets of year 2013,2014 and 2015 with supplementary datasets: Carriers, Planedata and Airports.</a:t>
            </a:r>
          </a:p>
          <a:p>
            <a:r>
              <a:rPr lang="en-US" dirty="0" smtClean="0"/>
              <a:t>Includes the domestic flights from year 2013 to 2015.</a:t>
            </a:r>
          </a:p>
          <a:p>
            <a:r>
              <a:rPr lang="en-US" dirty="0" smtClean="0"/>
              <a:t>Main Attributes:-</a:t>
            </a:r>
          </a:p>
          <a:p>
            <a:pPr lvl="1"/>
            <a:r>
              <a:rPr lang="en-US" dirty="0" smtClean="0"/>
              <a:t>Year, Month, DayOfMonth, DayOfWeek</a:t>
            </a:r>
          </a:p>
          <a:p>
            <a:pPr lvl="1"/>
            <a:r>
              <a:rPr lang="en-US" dirty="0"/>
              <a:t>DepTime – Actual departure time (hhmm)</a:t>
            </a:r>
          </a:p>
          <a:p>
            <a:pPr lvl="1"/>
            <a:r>
              <a:rPr lang="en-US" dirty="0"/>
              <a:t>CRSDepTime – Scheduled departure time (hhmm)</a:t>
            </a:r>
          </a:p>
          <a:p>
            <a:pPr lvl="1"/>
            <a:r>
              <a:rPr lang="en-US" dirty="0"/>
              <a:t>ArrTime – Actual arrival time (hhmm)</a:t>
            </a:r>
          </a:p>
          <a:p>
            <a:pPr lvl="1"/>
            <a:r>
              <a:rPr lang="en-US" dirty="0"/>
              <a:t>CRSArrTime – Scheduled arrival time (hhmm)</a:t>
            </a:r>
          </a:p>
          <a:p>
            <a:pPr lvl="1"/>
            <a:r>
              <a:rPr lang="en-US" dirty="0"/>
              <a:t>UniqueCarrier – Unique Carrier code</a:t>
            </a:r>
          </a:p>
          <a:p>
            <a:pPr lvl="1"/>
            <a:r>
              <a:rPr lang="en-US" dirty="0"/>
              <a:t>TailNum – Plane tail number</a:t>
            </a:r>
          </a:p>
          <a:p>
            <a:pPr lvl="1"/>
            <a:r>
              <a:rPr lang="en-US" dirty="0"/>
              <a:t>FlightNum – Flight Number</a:t>
            </a:r>
          </a:p>
          <a:p>
            <a:pPr lvl="1"/>
            <a:r>
              <a:rPr lang="en-US" dirty="0" smtClean="0"/>
              <a:t>AirTime </a:t>
            </a:r>
            <a:r>
              <a:rPr lang="en-US" dirty="0"/>
              <a:t>– In Minutes </a:t>
            </a:r>
          </a:p>
          <a:p>
            <a:pPr lvl="1"/>
            <a:r>
              <a:rPr lang="en-US" dirty="0"/>
              <a:t>ArrDelay – Arrival Delay(In Minutes)</a:t>
            </a:r>
          </a:p>
          <a:p>
            <a:pPr lvl="1"/>
            <a:r>
              <a:rPr lang="en-US" dirty="0"/>
              <a:t>DepDelay – Departure Delay(In Minutes)</a:t>
            </a:r>
          </a:p>
          <a:p>
            <a:pPr lvl="1"/>
            <a:r>
              <a:rPr lang="en-US" dirty="0"/>
              <a:t>Origin, Dest – origin (IATA airport code), destination(IATA code)</a:t>
            </a:r>
          </a:p>
          <a:p>
            <a:pPr lvl="1"/>
            <a:r>
              <a:rPr lang="en-US" dirty="0" smtClean="0"/>
              <a:t>Cancelled </a:t>
            </a:r>
            <a:r>
              <a:rPr lang="en-US" dirty="0"/>
              <a:t>– (0-NO or 1-YES)</a:t>
            </a:r>
          </a:p>
          <a:p>
            <a:pPr lvl="1"/>
            <a:r>
              <a:rPr lang="en-US" dirty="0"/>
              <a:t>CancellationCode – Reason for cancellation (A-carrier, B-weather, C-NAS, D-security)</a:t>
            </a:r>
          </a:p>
          <a:p>
            <a:pPr lvl="1"/>
            <a:r>
              <a:rPr lang="en-US" dirty="0"/>
              <a:t>Diverted – 1: yes, 0: no</a:t>
            </a:r>
          </a:p>
          <a:p>
            <a:pPr lvl="1"/>
            <a:r>
              <a:rPr lang="en-US" dirty="0"/>
              <a:t>CarrierDelay, WeatherDelay, NASDelay, SecurityDelay, LateAircraftDelay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03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19"/>
    </mc:Choice>
    <mc:Fallback xmlns="">
      <p:transition spd="slow" advTm="4911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6481"/>
            <a:ext cx="8946541" cy="4195481"/>
          </a:xfrm>
        </p:spPr>
        <p:txBody>
          <a:bodyPr/>
          <a:lstStyle/>
          <a:p>
            <a:r>
              <a:rPr lang="en-US" dirty="0" smtClean="0"/>
              <a:t>Supplementary datasets:</a:t>
            </a:r>
          </a:p>
          <a:p>
            <a:pPr lvl="1"/>
            <a:r>
              <a:rPr lang="en-US" dirty="0" smtClean="0"/>
              <a:t>Carriers (2 attributes- UniqueCarrier, Description)</a:t>
            </a:r>
          </a:p>
          <a:p>
            <a:pPr lvl="1"/>
            <a:r>
              <a:rPr lang="en-US" dirty="0" smtClean="0"/>
              <a:t>Planedata (9 attributes- TailNum, Type, Manufacturer, Issue_date, Model, status, Aircraft_type, Engine_type and year)</a:t>
            </a:r>
          </a:p>
          <a:p>
            <a:pPr lvl="1"/>
            <a:r>
              <a:rPr lang="en-US" dirty="0" smtClean="0"/>
              <a:t>Airports (7 attributes- IATA, Airport, City, State, Country, Latitude, Longitude)</a:t>
            </a:r>
          </a:p>
          <a:p>
            <a:pPr lvl="1"/>
            <a:endParaRPr lang="en-US" dirty="0"/>
          </a:p>
          <a:p>
            <a:r>
              <a:rPr lang="en-US" dirty="0" smtClean="0"/>
              <a:t>UniqueCarrier, TailNum and Origin, Dest are the foreign key for datasets Carriers, Planedata and Airports,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1954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20"/>
    </mc:Choice>
    <mc:Fallback xmlns="">
      <p:transition spd="slow" advTm="3102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620" y="930226"/>
            <a:ext cx="8946541" cy="77724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Spark Scala will be used with the Hadoop YARN system.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To find out the best </a:t>
            </a:r>
            <a:r>
              <a:rPr lang="en-US" sz="1600" dirty="0" smtClean="0"/>
              <a:t>day </a:t>
            </a:r>
            <a:r>
              <a:rPr lang="en-US" sz="1600" dirty="0" smtClean="0"/>
              <a:t>of week </a:t>
            </a:r>
            <a:r>
              <a:rPr lang="en-US" sz="1600" dirty="0" smtClean="0"/>
              <a:t>with minimum delays and also the airlines 	with least flight delays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def extractData(record) :     #split the input record by comma    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splits </a:t>
            </a:r>
            <a:r>
              <a:rPr lang="en-US" sz="1600" dirty="0"/>
              <a:t>= record.split(',') 	 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month </a:t>
            </a:r>
            <a:r>
              <a:rPr lang="en-US" sz="1600" dirty="0"/>
              <a:t>= splits[1]    </a:t>
            </a:r>
            <a:r>
              <a:rPr lang="en-US" sz="1600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weekday </a:t>
            </a:r>
            <a:r>
              <a:rPr lang="en-US" sz="1600" dirty="0"/>
              <a:t>= splits[3]    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actualDepTime </a:t>
            </a:r>
            <a:r>
              <a:rPr lang="en-US" sz="1600" dirty="0"/>
              <a:t>= splits[4]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scheduledDepTime </a:t>
            </a:r>
            <a:r>
              <a:rPr lang="en-US" sz="1600" dirty="0"/>
              <a:t>= splits[5]    </a:t>
            </a:r>
            <a:r>
              <a:rPr lang="en-US" sz="1600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uniqcarrier </a:t>
            </a:r>
            <a:r>
              <a:rPr lang="en-US" sz="1600" dirty="0"/>
              <a:t>= splits[8]    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origin </a:t>
            </a:r>
            <a:r>
              <a:rPr lang="en-US" sz="1600" dirty="0"/>
              <a:t>= splits[16] 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if </a:t>
            </a:r>
            <a:r>
              <a:rPr lang="en-US" sz="1600" dirty="0"/>
              <a:t>actualDepTime.isdigit() &amp; scheduledDepTime.isdigit</a:t>
            </a:r>
            <a:r>
              <a:rPr lang="en-US" sz="1600" dirty="0" smtClean="0"/>
              <a:t>(): </a:t>
            </a:r>
          </a:p>
          <a:p>
            <a:pPr marL="0" indent="0">
              <a:buNone/>
            </a:pPr>
            <a:r>
              <a:rPr lang="en-US" sz="1600" dirty="0" smtClean="0"/>
              <a:t>		If </a:t>
            </a:r>
            <a:r>
              <a:rPr lang="en-US" sz="1600" dirty="0"/>
              <a:t>int(actualDepTime) &gt; int(scheduledDepTime) :          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delayed </a:t>
            </a:r>
            <a:r>
              <a:rPr lang="en-US" sz="1600" dirty="0"/>
              <a:t>= 1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return </a:t>
            </a:r>
            <a:r>
              <a:rPr lang="en-US" sz="1600" dirty="0"/>
              <a:t>(origin, month, </a:t>
            </a:r>
            <a:r>
              <a:rPr lang="en-US" sz="1600" dirty="0" smtClean="0"/>
              <a:t>weekday, </a:t>
            </a:r>
            <a:r>
              <a:rPr lang="en-US" sz="1600" dirty="0"/>
              <a:t>uniqcarrier), delayed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89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31"/>
    </mc:Choice>
    <mc:Fallback xmlns="">
      <p:transition spd="slow" advTm="8313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86" y="1045297"/>
            <a:ext cx="8946541" cy="5654039"/>
          </a:xfrm>
        </p:spPr>
        <p:txBody>
          <a:bodyPr>
            <a:noAutofit/>
          </a:bodyPr>
          <a:lstStyle/>
          <a:p>
            <a:r>
              <a:rPr lang="en-US" sz="1600" dirty="0" smtClean="0"/>
              <a:t>To find out the flights that got delayed by more than 15 minutes based on the airports they departed.</a:t>
            </a:r>
          </a:p>
          <a:p>
            <a:pPr marL="0" indent="0">
              <a:buNone/>
            </a:pPr>
            <a:r>
              <a:rPr lang="en-US" sz="200" dirty="0"/>
              <a:t>	</a:t>
            </a:r>
            <a:r>
              <a:rPr lang="en-US" sz="1400" dirty="0"/>
              <a:t>def extractData(record) :</a:t>
            </a:r>
          </a:p>
          <a:p>
            <a:pPr marL="800100" lvl="2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	splits </a:t>
            </a:r>
            <a:r>
              <a:rPr lang="en-US" sz="1400" dirty="0"/>
              <a:t>= record.split(',')</a:t>
            </a:r>
          </a:p>
          <a:p>
            <a:pPr marL="800100" lvl="2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	actualDepTime </a:t>
            </a:r>
            <a:r>
              <a:rPr lang="en-US" sz="1400" dirty="0"/>
              <a:t>= splits[4]</a:t>
            </a:r>
          </a:p>
          <a:p>
            <a:pPr marL="800100" lvl="2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	scheduledDepTime </a:t>
            </a:r>
            <a:r>
              <a:rPr lang="en-US" sz="1400" dirty="0"/>
              <a:t>= splits[5]</a:t>
            </a:r>
          </a:p>
          <a:p>
            <a:pPr marL="800100" lvl="2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	origin </a:t>
            </a:r>
            <a:r>
              <a:rPr lang="en-US" sz="1400" dirty="0"/>
              <a:t>= splits[16</a:t>
            </a:r>
            <a:r>
              <a:rPr lang="en-US" sz="1400" dirty="0" smtClean="0"/>
              <a:t>]</a:t>
            </a:r>
            <a:endParaRPr lang="en-US" sz="1400" dirty="0"/>
          </a:p>
          <a:p>
            <a:pPr marL="800100" lvl="2" indent="0">
              <a:buNone/>
            </a:pPr>
            <a:r>
              <a:rPr lang="en-US" sz="1400" dirty="0" smtClean="0"/>
              <a:t>	delayed </a:t>
            </a:r>
            <a:r>
              <a:rPr lang="en-US" sz="1400" dirty="0"/>
              <a:t>= 0</a:t>
            </a:r>
          </a:p>
          <a:p>
            <a:pPr marL="800100" lvl="2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	delay_By15min </a:t>
            </a:r>
            <a:r>
              <a:rPr lang="en-US" sz="1400" dirty="0"/>
              <a:t>= </a:t>
            </a:r>
            <a:r>
              <a:rPr lang="en-US" sz="1400" dirty="0" smtClean="0"/>
              <a:t>0</a:t>
            </a:r>
            <a:endParaRPr lang="en-US" sz="1400" dirty="0"/>
          </a:p>
          <a:p>
            <a:pPr marL="800100" lvl="2" indent="0">
              <a:buNone/>
            </a:pPr>
            <a:r>
              <a:rPr lang="en-US" sz="1400" dirty="0" smtClean="0"/>
              <a:t>	if </a:t>
            </a:r>
            <a:r>
              <a:rPr lang="en-US" sz="1400" dirty="0"/>
              <a:t>actualDepTime.isdigit() &amp; scheduledDepTime.isdigit</a:t>
            </a:r>
            <a:r>
              <a:rPr lang="en-US" sz="1400" dirty="0" smtClean="0"/>
              <a:t>():</a:t>
            </a:r>
            <a:endParaRPr lang="en-US" sz="1400" dirty="0"/>
          </a:p>
          <a:p>
            <a:pPr marL="800100" lvl="2" indent="0">
              <a:buNone/>
            </a:pPr>
            <a:r>
              <a:rPr lang="en-US" sz="1400" dirty="0" smtClean="0"/>
              <a:t>	if int(actualDepTime) &gt; int(scheduledDepTime) :</a:t>
            </a:r>
          </a:p>
          <a:p>
            <a:pPr marL="800100" lvl="2" indent="0">
              <a:buNone/>
            </a:pPr>
            <a:r>
              <a:rPr lang="en-US" sz="1400" dirty="0"/>
              <a:t>	    delay_By15min = int(actualDepTime) - int(scheduledDepTime)</a:t>
            </a:r>
          </a:p>
          <a:p>
            <a:pPr marL="800100" lvl="2" indent="0">
              <a:buNone/>
            </a:pPr>
            <a:r>
              <a:rPr lang="en-US" sz="1400" dirty="0"/>
              <a:t>	    if delay_By15min &gt; 15:    </a:t>
            </a:r>
          </a:p>
          <a:p>
            <a:pPr marL="800100" lvl="2" indent="0">
              <a:buNone/>
            </a:pPr>
            <a:r>
              <a:rPr lang="en-US" sz="1400" dirty="0"/>
              <a:t>                delayed = 1</a:t>
            </a:r>
          </a:p>
          <a:p>
            <a:pPr marL="800100" lvl="2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return </a:t>
            </a:r>
            <a:r>
              <a:rPr lang="en-US" sz="1400" dirty="0"/>
              <a:t>origin, delayed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3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4710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723" y="2807606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5582" y="608915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000" i="1" u="sn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5463" y="600085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/>
              <a:t>Presentation video’s link</a:t>
            </a:r>
            <a:r>
              <a:rPr lang="en-US" sz="2000" i="1" dirty="0" smtClean="0"/>
              <a:t>: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7623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8"/>
    </mc:Choice>
    <mc:Fallback xmlns="">
      <p:transition spd="slow" advTm="8318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2668</TotalTime>
  <Words>275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Term Project – Phase 4 : Data Analytics on Airlines Traffic  Demo for Spark</vt:lpstr>
      <vt:lpstr>Dataset</vt:lpstr>
      <vt:lpstr>Dataset </vt:lpstr>
      <vt:lpstr>Spark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on Traffic Violations</dc:title>
  <dc:creator>santos</dc:creator>
  <cp:lastModifiedBy>santos</cp:lastModifiedBy>
  <cp:revision>121</cp:revision>
  <dcterms:created xsi:type="dcterms:W3CDTF">2016-02-05T17:03:20Z</dcterms:created>
  <dcterms:modified xsi:type="dcterms:W3CDTF">2017-04-14T11:50:55Z</dcterms:modified>
</cp:coreProperties>
</file>