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51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AF01-7245-3FF1-692E-C5B05BC4C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AF7C5-2871-2E91-15A9-7AE064257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0EEBF-E947-8021-2932-EB1EE12D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A87D-6614-466F-8860-AE8229B71B87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FFC26-BC18-7AA6-1658-0E4DA66A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900FC-C99D-764D-556E-97E1B6D4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2999-6895-4E24-A890-D5F53C65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1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926A-F0C7-120E-169A-DB6BB8FA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B672D-DFCF-F8E8-ADBB-77D36E2A4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67DA2-7AEE-0BC0-6313-E10D8F12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A87D-6614-466F-8860-AE8229B71B87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7741-6CC7-645C-49C4-2DE33A52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59121-D125-153C-240B-45A73AB7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2999-6895-4E24-A890-D5F53C65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9457B-13B0-7D03-1B79-4CEF39337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36F69-9907-0A3F-684B-B1D96F61B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CDCDD-8956-F4B7-3EF7-E84509C6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A87D-6614-466F-8860-AE8229B71B87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1F1D-0B73-C8E6-3D95-F84E09FB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47C43-032B-2BD3-9913-C47EA839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2999-6895-4E24-A890-D5F53C65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47E8-62DE-3A64-B4BD-F411D954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4B156-D69A-9B21-DD1D-DA4B3F76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1D8DA-291B-E7E9-DDC0-4B222A81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A87D-6614-466F-8860-AE8229B71B87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85235-D892-75AB-4249-B162686B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27056-E1F6-794E-E61A-DC19C33F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2999-6895-4E24-A890-D5F53C65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8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01B3-1705-8AA0-FC5A-C04D1E31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8729B-38C9-20B9-C23C-3CCD40CCB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56560-534B-ED79-67DA-9E0858D0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A87D-6614-466F-8860-AE8229B71B87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DD9C-021F-D08A-46DD-AC967D07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F648-C868-F00C-20D3-1D1C0257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2999-6895-4E24-A890-D5F53C65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0BC4-0083-B439-EDA3-303498F5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45D0-15ED-CB74-74BC-0410773B1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ED079-115B-E4AA-FBAD-C60DCB2BA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93172-388C-FED1-6CF4-FE3BB032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A87D-6614-466F-8860-AE8229B71B87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75CB6-8AF0-0FA5-F97F-713E33A1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62930-C330-89A8-611E-835B57D1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2999-6895-4E24-A890-D5F53C65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5392-F294-EA80-748B-B939C992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9A6D6-CE9F-DFE5-CA42-671F1D147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6C0E8-A798-E55D-36BC-F60058078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BC319-6DFE-5E68-A10B-EED8FFE42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0502D-8563-D848-427B-0AE916BE6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1D4F3-DB02-3544-7610-1A042392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A87D-6614-466F-8860-AE8229B71B87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123A4-EFE2-1D02-5EA3-E7238C9B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7D9F8-9A03-4580-FF07-FC576121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2999-6895-4E24-A890-D5F53C65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2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BFDA-ED24-CE65-4777-6360F939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14646-094A-EE81-495A-BD20F1AC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A87D-6614-466F-8860-AE8229B71B87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5F26C-2458-EA47-E21F-64B72398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7A57E-99FD-935E-1F3F-3C60028D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2999-6895-4E24-A890-D5F53C65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4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717F7-B01D-9F96-0216-4FC905A1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A87D-6614-466F-8860-AE8229B71B87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256D8-EE76-FE78-8FDE-18791AC0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842E4-AE0E-E082-68E1-C94468C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2999-6895-4E24-A890-D5F53C65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8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21D2-EBAC-22D4-D590-AB8B023A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EB85-048B-C8D3-9E8B-C1D3D5369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BE84D-871A-817E-D356-8B88C8298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2471F-E8E3-2E8A-DAEB-A4C76823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A87D-6614-466F-8860-AE8229B71B87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28CE9-ED4D-78E5-A768-6BA72BE4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0CFBE-5D7F-7CFA-D804-FE5DCB1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2999-6895-4E24-A890-D5F53C65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0172-617D-508E-DD5F-AC321515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F9142-AF14-215B-D894-D32C70577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D73EC-D3B5-BF18-D618-9B8A2C3D5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54A6A-3C82-2944-7B18-B8778B82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A87D-6614-466F-8860-AE8229B71B87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CCF62-C97E-6DC9-5D59-7EC704AF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FD837-60D3-410D-5E7A-4E7D8B38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2999-6895-4E24-A890-D5F53C65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7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D4FCD-2B7C-D4CB-071D-6CE68E3B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8E8B3-8011-FEBF-8DF0-68AF29271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AB403-982A-6FE2-31B3-E4CAF04E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5A87D-6614-466F-8860-AE8229B71B87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4AEF-06DD-0544-CFAA-207CDC17A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E5BDB-372B-AB58-842C-499233D1D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92999-6895-4E24-A890-D5F53C65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7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D50F262-343C-4101-AB3C-9DA1072F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llage of a cell phone&#10;&#10;AI-generated content may be incorrect.">
            <a:extLst>
              <a:ext uri="{FF2B5EF4-FFF2-40B4-BE49-F238E27FC236}">
                <a16:creationId xmlns:a16="http://schemas.microsoft.com/office/drawing/2014/main" id="{1C553769-7D39-4B4B-D8DB-DF26A5E1F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1" t="22041" r="19692" b="18889"/>
          <a:stretch>
            <a:fillRect/>
          </a:stretch>
        </p:blipFill>
        <p:spPr>
          <a:xfrm>
            <a:off x="7816130" y="-32"/>
            <a:ext cx="4375870" cy="6858031"/>
          </a:xfrm>
          <a:custGeom>
            <a:avLst/>
            <a:gdLst/>
            <a:ahLst/>
            <a:cxnLst/>
            <a:rect l="l" t="t" r="r" b="b"/>
            <a:pathLst>
              <a:path w="4375870" h="6858000">
                <a:moveTo>
                  <a:pt x="4441" y="0"/>
                </a:moveTo>
                <a:lnTo>
                  <a:pt x="4375870" y="0"/>
                </a:lnTo>
                <a:lnTo>
                  <a:pt x="4375870" y="23"/>
                </a:lnTo>
                <a:lnTo>
                  <a:pt x="4375870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5" name="Picture 4" descr="A logo with a keyhole and a keyhole in the middle&#10;&#10;AI-generated content may be incorrect.">
            <a:extLst>
              <a:ext uri="{FF2B5EF4-FFF2-40B4-BE49-F238E27FC236}">
                <a16:creationId xmlns:a16="http://schemas.microsoft.com/office/drawing/2014/main" id="{9AFD03FF-3930-7D86-A995-CF462AF45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3" r="13741"/>
          <a:stretch>
            <a:fillRect/>
          </a:stretch>
        </p:blipFill>
        <p:spPr>
          <a:xfrm>
            <a:off x="3595404" y="33"/>
            <a:ext cx="4942298" cy="6857999"/>
          </a:xfrm>
          <a:custGeom>
            <a:avLst/>
            <a:gdLst/>
            <a:ahLst/>
            <a:cxnLst/>
            <a:rect l="l" t="t" r="r" b="b"/>
            <a:pathLst>
              <a:path w="4942298" h="6857999">
                <a:moveTo>
                  <a:pt x="0" y="0"/>
                </a:moveTo>
                <a:lnTo>
                  <a:pt x="4164238" y="0"/>
                </a:lnTo>
                <a:lnTo>
                  <a:pt x="4271743" y="210478"/>
                </a:lnTo>
                <a:cubicBezTo>
                  <a:pt x="4695097" y="1127919"/>
                  <a:pt x="4942298" y="2233909"/>
                  <a:pt x="4942298" y="3424428"/>
                </a:cubicBezTo>
                <a:cubicBezTo>
                  <a:pt x="4942298" y="4614948"/>
                  <a:pt x="4695097" y="5720938"/>
                  <a:pt x="4271743" y="6638378"/>
                </a:cubicBezTo>
                <a:lnTo>
                  <a:pt x="4159568" y="6857999"/>
                </a:lnTo>
                <a:lnTo>
                  <a:pt x="49488" y="6857999"/>
                </a:lnTo>
                <a:lnTo>
                  <a:pt x="119616" y="6721637"/>
                </a:lnTo>
                <a:cubicBezTo>
                  <a:pt x="540124" y="5863919"/>
                  <a:pt x="796416" y="4724528"/>
                  <a:pt x="796416" y="3474162"/>
                </a:cubicBezTo>
                <a:cubicBezTo>
                  <a:pt x="796416" y="2140439"/>
                  <a:pt x="504812" y="932979"/>
                  <a:pt x="33352" y="58950"/>
                </a:cubicBezTo>
                <a:close/>
              </a:path>
            </a:pathLst>
          </a:custGeom>
        </p:spPr>
      </p:pic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6A0924B3-0260-445E-AFD7-9533C0D1B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7C34E8CB-B972-4A94-8469-315C10C2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204ED-81FD-4CE7-0EBC-54FF28D9A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3" y="1511589"/>
            <a:ext cx="3430958" cy="289643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>
                <a:latin typeface="Noto Sans Thai SemiCondensed Bl" panose="020B0502040504020204" pitchFamily="34" charset="-34"/>
                <a:cs typeface="Noto Sans Thai SemiCondensed Bl" panose="020B0502040504020204" pitchFamily="34" charset="-34"/>
              </a:rPr>
              <a:t>Elite Unlock </a:t>
            </a:r>
            <a:r>
              <a:rPr lang="th-TH" sz="4000" b="1">
                <a:latin typeface="Noto Sans Thai SemiCondensed Bl" panose="020B0502040504020204" pitchFamily="34" charset="-34"/>
                <a:cs typeface="Noto Sans Thai SemiCondensed Bl" panose="020B0502040504020204" pitchFamily="34" charset="-34"/>
              </a:rPr>
              <a:t>โปรแกรมปลดล็อคมือถือ</a:t>
            </a:r>
            <a:br>
              <a:rPr lang="th-TH" sz="4000" b="1">
                <a:latin typeface="Noto Sans Thai SemiCondensed Bl" panose="020B0502040504020204" pitchFamily="34" charset="-34"/>
                <a:cs typeface="Noto Sans Thai SemiCondensed Bl" panose="020B0502040504020204" pitchFamily="34" charset="-34"/>
              </a:rPr>
            </a:br>
            <a:endParaRPr lang="en-US" sz="4000">
              <a:latin typeface="Noto Sans Thai SemiCondensed Bl" panose="020B0502040504020204" pitchFamily="34" charset="-34"/>
              <a:cs typeface="Noto Sans Thai SemiCondensed Bl" panose="020B0502040504020204" pitchFamily="34" charset="-3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82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Avenir Next LT Pro</vt:lpstr>
      <vt:lpstr>Calibri</vt:lpstr>
      <vt:lpstr>Noto Sans Thai SemiCondensed Bl</vt:lpstr>
      <vt:lpstr>Office Theme</vt:lpstr>
      <vt:lpstr>Elite Unlock โปรแกรมปลดล็อคมือถือ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sathapon sonsupap</dc:creator>
  <cp:lastModifiedBy>sathapon sonsupap</cp:lastModifiedBy>
  <cp:revision>1</cp:revision>
  <dcterms:created xsi:type="dcterms:W3CDTF">2025-10-18T09:57:17Z</dcterms:created>
  <dcterms:modified xsi:type="dcterms:W3CDTF">2025-10-18T10:39:54Z</dcterms:modified>
</cp:coreProperties>
</file>