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Sathar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2725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00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053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33934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241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2025-09-15T04:32:57Z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