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95907"/>
            <a:ext cx="7300793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Big Data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236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expansive world of big data, where the tsunami of information generated every second transforms the landscape of technology and business. Let's embark on a journey to understand the complex facets of big data and how they are reshaping the future.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3388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34150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339358"/>
            <a:ext cx="247388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sathar gullapalli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89046"/>
            <a:ext cx="64046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Three V's of Big Data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38845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297192" y="4083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Volume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563428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Reflecting the massive amount of data generated across the globe, volume stands tall as a fundamental characteristic of big data.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3138845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926336" y="4083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Velocity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56342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rapid rate at which data flows into repositories marks the velocity of big data, from social feeds to sensor outputs.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3138845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555599" y="4083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Variety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56342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diverse forms of data, structured to unstructured, constitute the variety, adding complexity to data processing.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9730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Volume Challenges and Opportunities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Storage Solutions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Conquering the immense volume of data requires advanced and robust storage solutions to keep pace with the ever-growing datasets.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Engineering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engineering crafts the architecture that not only supports the volume but also allows for intelligent management and retrieval.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Valuation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enormous volume holds untapped potential for insights, demanding cutting-edge analytical tools for data valuation.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69249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Keeping Pace with Velocity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8038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Processing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like stream processing ensure that the velocity of incoming data is matched by prompt analysis and action.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8542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Ingestion Frameworks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framework that can handle multiple data streams simultaneously is essential to manage velocity.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Instant Insights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Businesses aim to convert the speed of data into instant insights for competitive advantage.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60278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Navigating Data Variety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346008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Structured Data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Relational databases provide organized data ready for analytical processing.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384833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8046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Semi-Structured Data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XML and JSON formats offer flexible structure, bridging the gap between structured and unstructured.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706070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Unstructured Data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language processing (NLP) and computer vision help interpret text and images, two common forms of unstructured data.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Features of Big Data Solutions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554" y="3461147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Big data solutions must scale out to accommodate the explosive growth in data without performance loss.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7385" y="34611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Parallel Processing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Dividing tasks across systems, parallel processing makes data analysis scalable and efficient.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218" y="547985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29298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Distributed Computing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heart of big data, distributed computing spreads data and tasks across a network of interconnected nodes.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69911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Big Data Analytics &amp; Mining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High-level tools uncover deep patterns in data, powering predictive modeling and decision support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algorithms learn from data, automating complex analytical tasks and generating insights.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30878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Mining Techniques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mining digs beneath the surface to discover hidden correlations and trends that inform strategy.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3638"/>
            <a:ext cx="89381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 Solutions for Big Data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Hadoop Distributed File System (HDFS) allows big data to be stored redundantly across multiple nodes, ensuring data safety and accessibility.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NoSQL Databases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22147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Wait-free and schema-less, NoSQL databases offer flexibility and performance for various types of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Storage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storage services provide scalable, on-demand data storage solutions with global accessibility.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2024-02-29T08:55:43Z</dcterms:created>
  <dcterms:modified xsi:type="dcterms:W3CDTF">2024-02-29T08:55:43Z</dcterms:modified>
</cp:coreProperties>
</file>