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https://sp-ao.shortpixel.ai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 User Deletion If Assigned To An Incident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Administrators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verify user assignments before deleting or modifying user records.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system features to lock or disable users rather than deleting them outright.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 training and documentation to staff regarding policies for user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 and Key Takeaways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user deletion when assigned to incidents safeguards data integrity.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permissions, system constraints, and automation offers comprehensive protection.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monitoring and audits are essential to enforce these policies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 Deletion Prevention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user deletion is crucial for maintaining incident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assigned users remain in the system helps track ongoing issues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strategies to prevent deletion when users are linked to incidents.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Data Integrity in Incident Management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integrity ensures that all incident records are accurate and reliable.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Deleting users who are assigned to incidents can lead to incomplete or lost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user records linked to incidents supports compliance and audit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Scenarios Leading to Unintentional Deletions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may be deleted accidentally during cleanup or user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processes might unintentionally remove users assigned to active incidents.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Lack of proper controls can enable deletion of users involved in ongoing incidents.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Permissions and Access Controls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strict permissions to restrict user deletion rights to authorized personnel only.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role-based access control (RBAC) to differentiate between user management and incident handling roles.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access rights to prevent privilege creep that could lead to deletions.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Business Rules and Validation Checks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 rules can be configured to block deletion if a user is assigned to an incident.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checks ensure that deletion requests are rejected when dependencies exist.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rules automate enforcement, reducing manual errors and oversight.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System-Level Restrictions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systems allow setting constraints at the database or application level.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constraints prevent deletion of records with active references, such as incident assignments.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Properly configured constraints provide a robust safety net against accidental deletions.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and Workflow Solutions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can flag or halt deletion requests linked to active incidents.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notifications alert administrators when deletion is attempted on assigned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incident management tools ensures consistent enforcement of policies.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Audit Trails and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audit logs helps track deletion attempts and identify policy violations.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monitoring ensures that any unauthorized deletions are quickly detected and addressed.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Audits support compliance and can inform improvements in user management procedures.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On-screen Show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User Deletion If Assigned To An Incident</dc:title>
  <dc:subject>Prevent User Deletion If Assigned To An Incident</dc:subject>
  <dc:creator>SlideMake.com</dc:creator>
  <cp:lastModifiedBy>M Abhi</cp:lastModifiedBy>
  <cp:revision>2</cp:revision>
  <dcterms:created xsi:type="dcterms:W3CDTF">2025-06-27T12:46:59Z</dcterms:created>
  <dcterms:modified xsi:type="dcterms:W3CDTF">2025-06-27T12:48:20Z</dcterms:modified>
</cp:coreProperties>
</file>