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8920-DD5F-30B9-CE82-E3ED1D45D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854C-BD50-2841-6460-1425ADEE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02EF-FFC1-8E83-F373-8B6CBCD7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38DF3-EC5D-EFFB-CC32-405D895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855A-9774-799C-5243-97EAFCC4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40C4-A91A-5E65-5C3E-A873DFB2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B376-5867-512D-DA06-977EACC6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334C0-126D-A0D9-0FD6-26378EBB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A0FD-8F96-0E3F-C4D1-96730379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F4B3-6619-F33D-59BF-BFAFE11E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63D35-3323-E489-E845-1192F054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4FAA0-F5E7-E611-81B8-CB9E6ABFB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AE48-22F2-DF0C-0AA1-F522928B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E23D-B390-80A1-5D5B-431D231F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C6FB-67CE-FBE6-C7D9-DC4014DB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2730-3B67-58F5-BCEF-44D7E579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7892-3038-C56F-A316-289030DA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FCA7-85B3-F25A-A1FC-EF8541D8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8D10E-07DC-B375-8C4D-ABAEB0A8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70A5-4060-4E9A-443F-332A425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6AA9-CE03-599C-675B-F5938C8D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724D7-4F5F-BE2A-2DDF-B6FCFAE31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0E11-AD38-9CEA-2A20-B58D636A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23968-7127-0B44-B500-2833B83F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AF18-5C56-8ADE-B496-43B2E6FE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4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73E8-8E36-9EEC-7583-0ACC3424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BF03-B31F-50BC-4178-6F32D3D20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93865-6CCC-ECC2-5067-3AFD32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48895-7FF5-DEFC-B9C7-C136EBC5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A5903-1863-E93F-C12F-2BA244C8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710B-D361-8791-48DC-70B2B91B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04EB-32D5-9AD0-BFE5-1ED08964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93715-1C31-69C1-4E55-01B58B1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23A5D-5E90-8F26-CB81-B40265CC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73ACB-9044-1B16-5806-6F4C71756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E22AD-928F-A2A0-A210-69FEC5F64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A9836-F0B6-EA38-F83E-F8A4732D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4AE27-7574-F917-725D-F3BBC500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49FD3-8747-E3F1-61CB-EFAD280D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003A-C47A-3924-8293-77FDADA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DDABF-83EC-02E9-A85D-66EF4D7A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39F91-827F-780A-E4D6-86E14FF0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C600D-0AAB-9E19-6C15-BD344B8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B5CBB-3A3D-4914-E17E-7B41C4C2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6436-5309-D69C-B1CB-D1ED8B14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3067-BAC6-21B0-2A3D-E9CDD65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0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4241-23BD-6BDB-E321-E5DFF0E7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ADD8-8993-B74B-DEB9-7CA29966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25889-116C-9C0D-524F-DCAB5B89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787C9-BB51-6190-61F5-FF21BB10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7C8F-A1B9-0BF7-A782-DAF24942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F1EF4-5646-4AA5-CBAE-B65AB023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9C0B-E3A8-F14E-7236-C78C9FEA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0FE4-6B2B-2B6D-BB56-BAC75B214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68E75-0106-A19F-7B18-B9A98A01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83B74-2978-9BBE-6B8E-DA718644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31DA9-C592-D670-7A09-9DA50584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E9C2-9598-97F4-50B5-B15A2015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74DB8-A4B9-7BA3-1EEF-249CF1CA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C152-49E3-2090-5CF2-263438EDF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3D3E-4977-2FE1-2966-A2E28DD43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F487-EBE3-40C9-97A3-A6323802587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B042-EDE4-92B4-4D24-4D265F906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6581-B8BE-F1DB-FF12-644A42D6A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7D1FE-430A-46DA-8E3E-6C0C1E91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BB69E6-7028-00F1-8362-C8FCD254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469" y="236648"/>
            <a:ext cx="4737777" cy="3067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C9EFA-E3BD-D359-0224-0215EE513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899" y="3553642"/>
            <a:ext cx="4452277" cy="3299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CA1E7-4202-BFD8-ADE2-3F03BC0A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4" y="4033520"/>
            <a:ext cx="4968963" cy="27416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C93E7C-C6C6-1C13-9A7A-6E05E49A3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6944"/>
            <a:ext cx="5261927" cy="2839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8D6DF0-FABC-AE02-1BFD-AD9C5B257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24" y="2229436"/>
            <a:ext cx="3130711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9C1DA-05F7-3463-5654-A2BED034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9DF4D58-8AC3-82FB-8425-F1C39DBD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89087"/>
            <a:ext cx="5294715" cy="36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E600D-291C-4498-D5B4-31AE105F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8"/>
          <a:stretch/>
        </p:blipFill>
        <p:spPr>
          <a:xfrm>
            <a:off x="6011524" y="171716"/>
            <a:ext cx="5804105" cy="3167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F0B9FF-38F5-3AC7-06E6-85A64271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20"/>
          <a:stretch/>
        </p:blipFill>
        <p:spPr>
          <a:xfrm>
            <a:off x="263289" y="3167423"/>
            <a:ext cx="5797883" cy="31674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7B6424-6827-46F3-414E-736A72706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5" y="171716"/>
            <a:ext cx="5404625" cy="29957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EFCEEB-D7BA-716C-2E31-CB3FF2DF7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524" y="3167423"/>
            <a:ext cx="5575873" cy="355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4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I, Sathavahana SBOBNG-PTIY/CMJ</dc:creator>
  <cp:lastModifiedBy>I, Sathavahana SBOBNG-PTIY/CMJ</cp:lastModifiedBy>
  <cp:revision>1</cp:revision>
  <dcterms:created xsi:type="dcterms:W3CDTF">2024-10-02T13:50:05Z</dcterms:created>
  <dcterms:modified xsi:type="dcterms:W3CDTF">2024-10-02T14:34:05Z</dcterms:modified>
</cp:coreProperties>
</file>