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39"/>
  </p:notesMasterIdLst>
  <p:sldIdLst>
    <p:sldId id="262" r:id="rId6"/>
    <p:sldId id="316" r:id="rId7"/>
    <p:sldId id="264" r:id="rId8"/>
    <p:sldId id="308" r:id="rId9"/>
    <p:sldId id="1017" r:id="rId10"/>
    <p:sldId id="257" r:id="rId11"/>
    <p:sldId id="1434" r:id="rId12"/>
    <p:sldId id="258" r:id="rId13"/>
    <p:sldId id="989" r:id="rId14"/>
    <p:sldId id="1018" r:id="rId15"/>
    <p:sldId id="998" r:id="rId16"/>
    <p:sldId id="1437" r:id="rId17"/>
    <p:sldId id="988" r:id="rId18"/>
    <p:sldId id="990" r:id="rId19"/>
    <p:sldId id="1435" r:id="rId20"/>
    <p:sldId id="991" r:id="rId21"/>
    <p:sldId id="1438" r:id="rId22"/>
    <p:sldId id="992" r:id="rId23"/>
    <p:sldId id="993" r:id="rId24"/>
    <p:sldId id="994" r:id="rId25"/>
    <p:sldId id="995" r:id="rId26"/>
    <p:sldId id="1440" r:id="rId27"/>
    <p:sldId id="999" r:id="rId28"/>
    <p:sldId id="1439" r:id="rId29"/>
    <p:sldId id="1000" r:id="rId30"/>
    <p:sldId id="1019" r:id="rId31"/>
    <p:sldId id="996" r:id="rId32"/>
    <p:sldId id="1001" r:id="rId33"/>
    <p:sldId id="1436" r:id="rId34"/>
    <p:sldId id="1020" r:id="rId35"/>
    <p:sldId id="1021" r:id="rId36"/>
    <p:sldId id="1022" r:id="rId37"/>
    <p:sldId id="1024" r:id="rId38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80B0C"/>
    <a:srgbClr val="99CCFF"/>
    <a:srgbClr val="99FF99"/>
    <a:srgbClr val="00B050"/>
    <a:srgbClr val="CDDEE7"/>
    <a:srgbClr val="92AEBC"/>
    <a:srgbClr val="ED1846"/>
    <a:srgbClr val="F8C71A"/>
    <a:srgbClr val="FFF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2"/>
    <p:restoredTop sz="96333"/>
  </p:normalViewPr>
  <p:slideViewPr>
    <p:cSldViewPr snapToGrid="0" snapToObjects="1" showGuides="1">
      <p:cViewPr varScale="1">
        <p:scale>
          <a:sx n="168" d="100"/>
          <a:sy n="168" d="100"/>
        </p:scale>
        <p:origin x="15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" userId="f5f1b623-9aa9-4923-b86d-8ceaae247420" providerId="ADAL" clId="{B3C05AB9-B1BD-4BD7-838C-BE882769DB2A}"/>
    <pc:docChg chg="undo redo custSel addSld delSld modSld sldOrd">
      <pc:chgData name="Satoru" userId="f5f1b623-9aa9-4923-b86d-8ceaae247420" providerId="ADAL" clId="{B3C05AB9-B1BD-4BD7-838C-BE882769DB2A}" dt="2020-10-10T05:19:25.543" v="10565" actId="2696"/>
      <pc:docMkLst>
        <pc:docMk/>
      </pc:docMkLst>
      <pc:sldChg chg="modSp mod">
        <pc:chgData name="Satoru" userId="f5f1b623-9aa9-4923-b86d-8ceaae247420" providerId="ADAL" clId="{B3C05AB9-B1BD-4BD7-838C-BE882769DB2A}" dt="2020-10-06T16:09:36.629" v="853" actId="20577"/>
        <pc:sldMkLst>
          <pc:docMk/>
          <pc:sldMk cId="3384637440" sldId="257"/>
        </pc:sldMkLst>
        <pc:spChg chg="mod">
          <ac:chgData name="Satoru" userId="f5f1b623-9aa9-4923-b86d-8ceaae247420" providerId="ADAL" clId="{B3C05AB9-B1BD-4BD7-838C-BE882769DB2A}" dt="2020-10-06T16:09:36.629" v="853" actId="20577"/>
          <ac:spMkLst>
            <pc:docMk/>
            <pc:sldMk cId="3384637440" sldId="257"/>
            <ac:spMk id="2" creationId="{08235C44-B014-2D41-BB71-B739784ED08C}"/>
          </ac:spMkLst>
        </pc:spChg>
      </pc:sldChg>
      <pc:sldChg chg="addSp delSp modSp mod">
        <pc:chgData name="Satoru" userId="f5f1b623-9aa9-4923-b86d-8ceaae247420" providerId="ADAL" clId="{B3C05AB9-B1BD-4BD7-838C-BE882769DB2A}" dt="2020-10-09T17:09:52.186" v="8209" actId="1076"/>
        <pc:sldMkLst>
          <pc:docMk/>
          <pc:sldMk cId="3414067953" sldId="258"/>
        </pc:sldMkLst>
        <pc:spChg chg="mod">
          <ac:chgData name="Satoru" userId="f5f1b623-9aa9-4923-b86d-8ceaae247420" providerId="ADAL" clId="{B3C05AB9-B1BD-4BD7-838C-BE882769DB2A}" dt="2020-10-06T16:11:07.619" v="893" actId="20577"/>
          <ac:spMkLst>
            <pc:docMk/>
            <pc:sldMk cId="3414067953" sldId="258"/>
            <ac:spMk id="2" creationId="{00E71552-C389-BC42-9A18-D2A980D6955E}"/>
          </ac:spMkLst>
        </pc:spChg>
        <pc:spChg chg="mod">
          <ac:chgData name="Satoru" userId="f5f1b623-9aa9-4923-b86d-8ceaae247420" providerId="ADAL" clId="{B3C05AB9-B1BD-4BD7-838C-BE882769DB2A}" dt="2020-10-07T03:19:53.213" v="2006" actId="5793"/>
          <ac:spMkLst>
            <pc:docMk/>
            <pc:sldMk cId="3414067953" sldId="258"/>
            <ac:spMk id="4" creationId="{3AD08A6C-DCF9-6F49-A80A-91206B1C91E4}"/>
          </ac:spMkLst>
        </pc:spChg>
        <pc:spChg chg="add mod">
          <ac:chgData name="Satoru" userId="f5f1b623-9aa9-4923-b86d-8ceaae247420" providerId="ADAL" clId="{B3C05AB9-B1BD-4BD7-838C-BE882769DB2A}" dt="2020-10-07T03:19:11.644" v="1999" actId="1076"/>
          <ac:spMkLst>
            <pc:docMk/>
            <pc:sldMk cId="3414067953" sldId="258"/>
            <ac:spMk id="6" creationId="{E36DB34D-D1BE-4630-A380-0837CD9087B3}"/>
          </ac:spMkLst>
        </pc:spChg>
        <pc:spChg chg="add del mod">
          <ac:chgData name="Satoru" userId="f5f1b623-9aa9-4923-b86d-8ceaae247420" providerId="ADAL" clId="{B3C05AB9-B1BD-4BD7-838C-BE882769DB2A}" dt="2020-10-07T03:19:57.174" v="2007" actId="478"/>
          <ac:spMkLst>
            <pc:docMk/>
            <pc:sldMk cId="3414067953" sldId="258"/>
            <ac:spMk id="7" creationId="{485ADA75-AA0E-4261-A18F-316635F9BFFE}"/>
          </ac:spMkLst>
        </pc:spChg>
        <pc:spChg chg="add mod">
          <ac:chgData name="Satoru" userId="f5f1b623-9aa9-4923-b86d-8ceaae247420" providerId="ADAL" clId="{B3C05AB9-B1BD-4BD7-838C-BE882769DB2A}" dt="2020-10-07T03:22:44.909" v="2027" actId="207"/>
          <ac:spMkLst>
            <pc:docMk/>
            <pc:sldMk cId="3414067953" sldId="258"/>
            <ac:spMk id="22" creationId="{AEF5B43F-1390-472F-A41F-D03FC90E32F7}"/>
          </ac:spMkLst>
        </pc:spChg>
        <pc:picChg chg="add del mod">
          <ac:chgData name="Satoru" userId="f5f1b623-9aa9-4923-b86d-8ceaae247420" providerId="ADAL" clId="{B3C05AB9-B1BD-4BD7-838C-BE882769DB2A}" dt="2020-10-06T19:52:44.700" v="1367" actId="478"/>
          <ac:picMkLst>
            <pc:docMk/>
            <pc:sldMk cId="3414067953" sldId="258"/>
            <ac:picMk id="9" creationId="{90FBE964-B0F0-4DDF-8420-AC0ADD04AC87}"/>
          </ac:picMkLst>
        </pc:picChg>
        <pc:picChg chg="add del mod">
          <ac:chgData name="Satoru" userId="f5f1b623-9aa9-4923-b86d-8ceaae247420" providerId="ADAL" clId="{B3C05AB9-B1BD-4BD7-838C-BE882769DB2A}" dt="2020-10-06T19:53:16.905" v="1371" actId="478"/>
          <ac:picMkLst>
            <pc:docMk/>
            <pc:sldMk cId="3414067953" sldId="258"/>
            <ac:picMk id="11" creationId="{4DDB39B3-F261-4C03-BCB3-48D9B2C1030E}"/>
          </ac:picMkLst>
        </pc:picChg>
        <pc:picChg chg="add del mod">
          <ac:chgData name="Satoru" userId="f5f1b623-9aa9-4923-b86d-8ceaae247420" providerId="ADAL" clId="{B3C05AB9-B1BD-4BD7-838C-BE882769DB2A}" dt="2020-10-06T19:58:44.825" v="1477"/>
          <ac:picMkLst>
            <pc:docMk/>
            <pc:sldMk cId="3414067953" sldId="258"/>
            <ac:picMk id="13" creationId="{024A4636-E922-44E1-BA6C-A5C911E15994}"/>
          </ac:picMkLst>
        </pc:picChg>
        <pc:picChg chg="add del mod">
          <ac:chgData name="Satoru" userId="f5f1b623-9aa9-4923-b86d-8ceaae247420" providerId="ADAL" clId="{B3C05AB9-B1BD-4BD7-838C-BE882769DB2A}" dt="2020-10-07T03:20:21.686" v="2010" actId="478"/>
          <ac:picMkLst>
            <pc:docMk/>
            <pc:sldMk cId="3414067953" sldId="258"/>
            <ac:picMk id="14" creationId="{6C159A16-B8F0-4A62-B6FA-0684CFF0EB49}"/>
          </ac:picMkLst>
        </pc:picChg>
        <pc:picChg chg="add mod">
          <ac:chgData name="Satoru" userId="f5f1b623-9aa9-4923-b86d-8ceaae247420" providerId="ADAL" clId="{B3C05AB9-B1BD-4BD7-838C-BE882769DB2A}" dt="2020-10-09T17:09:52.186" v="8209" actId="1076"/>
          <ac:picMkLst>
            <pc:docMk/>
            <pc:sldMk cId="3414067953" sldId="258"/>
            <ac:picMk id="16" creationId="{5A8955B1-1615-4665-933A-8B790E8E8C1E}"/>
          </ac:picMkLst>
        </pc:picChg>
        <pc:cxnChg chg="add mod">
          <ac:chgData name="Satoru" userId="f5f1b623-9aa9-4923-b86d-8ceaae247420" providerId="ADAL" clId="{B3C05AB9-B1BD-4BD7-838C-BE882769DB2A}" dt="2020-10-09T17:09:52.186" v="8209" actId="1076"/>
          <ac:cxnSpMkLst>
            <pc:docMk/>
            <pc:sldMk cId="3414067953" sldId="258"/>
            <ac:cxnSpMk id="18" creationId="{5C02844C-61B6-4261-B61E-3279C2D31B2B}"/>
          </ac:cxnSpMkLst>
        </pc:cxnChg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63759264" sldId="259"/>
        </pc:sldMkLst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222759301" sldId="260"/>
        </pc:sldMkLst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492918792" sldId="261"/>
        </pc:sldMkLst>
      </pc:sldChg>
      <pc:sldChg chg="modSp mod">
        <pc:chgData name="Satoru" userId="f5f1b623-9aa9-4923-b86d-8ceaae247420" providerId="ADAL" clId="{B3C05AB9-B1BD-4BD7-838C-BE882769DB2A}" dt="2020-10-05T16:12:25.727" v="72" actId="20577"/>
        <pc:sldMkLst>
          <pc:docMk/>
          <pc:sldMk cId="4067134333" sldId="262"/>
        </pc:sldMkLst>
        <pc:spChg chg="mod">
          <ac:chgData name="Satoru" userId="f5f1b623-9aa9-4923-b86d-8ceaae247420" providerId="ADAL" clId="{B3C05AB9-B1BD-4BD7-838C-BE882769DB2A}" dt="2020-10-05T16:12:25.727" v="72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648684048" sldId="263"/>
        </pc:sldMkLst>
      </pc:sldChg>
      <pc:sldChg chg="add">
        <pc:chgData name="Satoru" userId="f5f1b623-9aa9-4923-b86d-8ceaae247420" providerId="ADAL" clId="{B3C05AB9-B1BD-4BD7-838C-BE882769DB2A}" dt="2020-10-05T16:30:10.033" v="141"/>
        <pc:sldMkLst>
          <pc:docMk/>
          <pc:sldMk cId="2074309380" sldId="264"/>
        </pc:sldMkLst>
      </pc:sldChg>
      <pc:sldChg chg="addSp delSp modSp add mod">
        <pc:chgData name="Satoru" userId="f5f1b623-9aa9-4923-b86d-8ceaae247420" providerId="ADAL" clId="{B3C05AB9-B1BD-4BD7-838C-BE882769DB2A}" dt="2020-10-05T16:40:09.887" v="319" actId="20577"/>
        <pc:sldMkLst>
          <pc:docMk/>
          <pc:sldMk cId="1664438476" sldId="308"/>
        </pc:sldMkLst>
        <pc:spChg chg="mod">
          <ac:chgData name="Satoru" userId="f5f1b623-9aa9-4923-b86d-8ceaae247420" providerId="ADAL" clId="{B3C05AB9-B1BD-4BD7-838C-BE882769DB2A}" dt="2020-10-05T16:40:09.887" v="319" actId="20577"/>
          <ac:spMkLst>
            <pc:docMk/>
            <pc:sldMk cId="1664438476" sldId="308"/>
            <ac:spMk id="4" creationId="{BAA891B8-8D10-4D98-88DE-376F0CFF3137}"/>
          </ac:spMkLst>
        </pc:spChg>
        <pc:picChg chg="add del mod">
          <ac:chgData name="Satoru" userId="f5f1b623-9aa9-4923-b86d-8ceaae247420" providerId="ADAL" clId="{B3C05AB9-B1BD-4BD7-838C-BE882769DB2A}" dt="2020-10-05T16:34:05.500" v="198" actId="478"/>
          <ac:picMkLst>
            <pc:docMk/>
            <pc:sldMk cId="1664438476" sldId="308"/>
            <ac:picMk id="7" creationId="{C64C7233-F1BA-42E7-B554-3D56603C19A0}"/>
          </ac:picMkLst>
        </pc:picChg>
        <pc:picChg chg="del">
          <ac:chgData name="Satoru" userId="f5f1b623-9aa9-4923-b86d-8ceaae247420" providerId="ADAL" clId="{B3C05AB9-B1BD-4BD7-838C-BE882769DB2A}" dt="2020-10-05T16:31:14.512" v="182" actId="478"/>
          <ac:picMkLst>
            <pc:docMk/>
            <pc:sldMk cId="1664438476" sldId="308"/>
            <ac:picMk id="9" creationId="{B5718FC5-3B21-42CE-9127-D432D074A6FB}"/>
          </ac:picMkLst>
        </pc:picChg>
        <pc:picChg chg="add mod ord">
          <ac:chgData name="Satoru" userId="f5f1b623-9aa9-4923-b86d-8ceaae247420" providerId="ADAL" clId="{B3C05AB9-B1BD-4BD7-838C-BE882769DB2A}" dt="2020-10-05T16:39:28.665" v="296" actId="1076"/>
          <ac:picMkLst>
            <pc:docMk/>
            <pc:sldMk cId="1664438476" sldId="308"/>
            <ac:picMk id="10" creationId="{AA906143-A974-4345-9F57-F5FEC352FBE2}"/>
          </ac:picMkLst>
        </pc:picChg>
        <pc:picChg chg="add mod">
          <ac:chgData name="Satoru" userId="f5f1b623-9aa9-4923-b86d-8ceaae247420" providerId="ADAL" clId="{B3C05AB9-B1BD-4BD7-838C-BE882769DB2A}" dt="2020-10-05T16:39:47.679" v="302" actId="1076"/>
          <ac:picMkLst>
            <pc:docMk/>
            <pc:sldMk cId="1664438476" sldId="308"/>
            <ac:picMk id="12" creationId="{952CF434-1DB0-4712-AF13-E6137433C492}"/>
          </ac:picMkLst>
        </pc:picChg>
      </pc:sldChg>
      <pc:sldChg chg="modSp add mod">
        <pc:chgData name="Satoru" userId="f5f1b623-9aa9-4923-b86d-8ceaae247420" providerId="ADAL" clId="{B3C05AB9-B1BD-4BD7-838C-BE882769DB2A}" dt="2020-10-05T16:13:09.624" v="76" actId="207"/>
        <pc:sldMkLst>
          <pc:docMk/>
          <pc:sldMk cId="991946292" sldId="309"/>
        </pc:sldMkLst>
        <pc:spChg chg="mod">
          <ac:chgData name="Satoru" userId="f5f1b623-9aa9-4923-b86d-8ceaae247420" providerId="ADAL" clId="{B3C05AB9-B1BD-4BD7-838C-BE882769DB2A}" dt="2020-10-05T16:13:09.624" v="76" actId="207"/>
          <ac:spMkLst>
            <pc:docMk/>
            <pc:sldMk cId="991946292" sldId="309"/>
            <ac:spMk id="4" creationId="{3AD08A6C-DCF9-6F49-A80A-91206B1C91E4}"/>
          </ac:spMkLst>
        </pc:spChg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321023987" sldId="311"/>
        </pc:sldMkLst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4107441899" sldId="312"/>
        </pc:sldMkLst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192733095" sldId="313"/>
        </pc:sldMkLst>
      </pc:sldChg>
      <pc:sldChg chg="add">
        <pc:chgData name="Satoru" userId="f5f1b623-9aa9-4923-b86d-8ceaae247420" providerId="ADAL" clId="{B3C05AB9-B1BD-4BD7-838C-BE882769DB2A}" dt="2020-10-05T16:13:22.260" v="77"/>
        <pc:sldMkLst>
          <pc:docMk/>
          <pc:sldMk cId="1796151040" sldId="315"/>
        </pc:sldMkLst>
      </pc:sldChg>
      <pc:sldChg chg="modSp add mod">
        <pc:chgData name="Satoru" userId="f5f1b623-9aa9-4923-b86d-8ceaae247420" providerId="ADAL" clId="{B3C05AB9-B1BD-4BD7-838C-BE882769DB2A}" dt="2020-10-05T16:24:19.396" v="140" actId="20577"/>
        <pc:sldMkLst>
          <pc:docMk/>
          <pc:sldMk cId="4033973559" sldId="316"/>
        </pc:sldMkLst>
        <pc:spChg chg="mod">
          <ac:chgData name="Satoru" userId="f5f1b623-9aa9-4923-b86d-8ceaae247420" providerId="ADAL" clId="{B3C05AB9-B1BD-4BD7-838C-BE882769DB2A}" dt="2020-10-05T16:24:19.396" v="140" actId="20577"/>
          <ac:spMkLst>
            <pc:docMk/>
            <pc:sldMk cId="4033973559" sldId="316"/>
            <ac:spMk id="4" creationId="{3AD08A6C-DCF9-6F49-A80A-91206B1C91E4}"/>
          </ac:spMkLst>
        </pc:spChg>
        <pc:spChg chg="mod">
          <ac:chgData name="Satoru" userId="f5f1b623-9aa9-4923-b86d-8ceaae247420" providerId="ADAL" clId="{B3C05AB9-B1BD-4BD7-838C-BE882769DB2A}" dt="2020-10-05T16:23:43.870" v="83" actId="20577"/>
          <ac:spMkLst>
            <pc:docMk/>
            <pc:sldMk cId="4033973559" sldId="316"/>
            <ac:spMk id="7" creationId="{059CA40F-60A9-4013-BBCE-F1646B53AC98}"/>
          </ac:spMkLst>
        </pc:spChg>
      </pc:sldChg>
      <pc:sldChg chg="addSp delSp add del mod">
        <pc:chgData name="Satoru" userId="f5f1b623-9aa9-4923-b86d-8ceaae247420" providerId="ADAL" clId="{B3C05AB9-B1BD-4BD7-838C-BE882769DB2A}" dt="2020-10-08T23:02:18.884" v="6766"/>
        <pc:sldMkLst>
          <pc:docMk/>
          <pc:sldMk cId="3916934757" sldId="943"/>
        </pc:sldMkLst>
        <pc:spChg chg="add del">
          <ac:chgData name="Satoru" userId="f5f1b623-9aa9-4923-b86d-8ceaae247420" providerId="ADAL" clId="{B3C05AB9-B1BD-4BD7-838C-BE882769DB2A}" dt="2020-10-08T23:02:18.094" v="6765" actId="478"/>
          <ac:spMkLst>
            <pc:docMk/>
            <pc:sldMk cId="3916934757" sldId="943"/>
            <ac:spMk id="11" creationId="{00000000-0000-0000-0000-000000000000}"/>
          </ac:spMkLst>
        </pc:spChg>
      </pc:sldChg>
      <pc:sldChg chg="modSp add mod">
        <pc:chgData name="Satoru" userId="f5f1b623-9aa9-4923-b86d-8ceaae247420" providerId="ADAL" clId="{B3C05AB9-B1BD-4BD7-838C-BE882769DB2A}" dt="2020-10-05T19:26:07.060" v="824" actId="20577"/>
        <pc:sldMkLst>
          <pc:docMk/>
          <pc:sldMk cId="2739425914" sldId="987"/>
        </pc:sldMkLst>
        <pc:spChg chg="mod">
          <ac:chgData name="Satoru" userId="f5f1b623-9aa9-4923-b86d-8ceaae247420" providerId="ADAL" clId="{B3C05AB9-B1BD-4BD7-838C-BE882769DB2A}" dt="2020-10-05T19:26:07.060" v="824" actId="20577"/>
          <ac:spMkLst>
            <pc:docMk/>
            <pc:sldMk cId="2739425914" sldId="987"/>
            <ac:spMk id="4" creationId="{0E087A70-E18E-44BA-9B17-D112E39CE0CE}"/>
          </ac:spMkLst>
        </pc:spChg>
      </pc:sldChg>
      <pc:sldChg chg="addSp modSp new mod">
        <pc:chgData name="Satoru" userId="f5f1b623-9aa9-4923-b86d-8ceaae247420" providerId="ADAL" clId="{B3C05AB9-B1BD-4BD7-838C-BE882769DB2A}" dt="2020-10-09T18:46:31.973" v="9022" actId="20577"/>
        <pc:sldMkLst>
          <pc:docMk/>
          <pc:sldMk cId="1037972723" sldId="988"/>
        </pc:sldMkLst>
        <pc:spChg chg="mod">
          <ac:chgData name="Satoru" userId="f5f1b623-9aa9-4923-b86d-8ceaae247420" providerId="ADAL" clId="{B3C05AB9-B1BD-4BD7-838C-BE882769DB2A}" dt="2020-10-06T16:21:50.346" v="1343" actId="20577"/>
          <ac:spMkLst>
            <pc:docMk/>
            <pc:sldMk cId="1037972723" sldId="988"/>
            <ac:spMk id="2" creationId="{6CA1C343-2D7D-4D3C-A1EA-C024B90741A2}"/>
          </ac:spMkLst>
        </pc:spChg>
        <pc:spChg chg="mod">
          <ac:chgData name="Satoru" userId="f5f1b623-9aa9-4923-b86d-8ceaae247420" providerId="ADAL" clId="{B3C05AB9-B1BD-4BD7-838C-BE882769DB2A}" dt="2020-10-09T18:46:31.973" v="9022" actId="20577"/>
          <ac:spMkLst>
            <pc:docMk/>
            <pc:sldMk cId="1037972723" sldId="988"/>
            <ac:spMk id="4" creationId="{4521DD90-2861-4C78-BF47-97324C16536C}"/>
          </ac:spMkLst>
        </pc:spChg>
        <pc:spChg chg="add mod">
          <ac:chgData name="Satoru" userId="f5f1b623-9aa9-4923-b86d-8ceaae247420" providerId="ADAL" clId="{B3C05AB9-B1BD-4BD7-838C-BE882769DB2A}" dt="2020-10-07T03:09:26.798" v="1724" actId="1076"/>
          <ac:spMkLst>
            <pc:docMk/>
            <pc:sldMk cId="1037972723" sldId="988"/>
            <ac:spMk id="6" creationId="{FBC97BC4-4911-455E-A1AD-50BEEA5FF71C}"/>
          </ac:spMkLst>
        </pc:spChg>
        <pc:spChg chg="add mod">
          <ac:chgData name="Satoru" userId="f5f1b623-9aa9-4923-b86d-8ceaae247420" providerId="ADAL" clId="{B3C05AB9-B1BD-4BD7-838C-BE882769DB2A}" dt="2020-10-09T18:46:23.086" v="9018" actId="1076"/>
          <ac:spMkLst>
            <pc:docMk/>
            <pc:sldMk cId="1037972723" sldId="988"/>
            <ac:spMk id="8" creationId="{47A7542F-3ABD-4CBE-894D-8E0F99F35A08}"/>
          </ac:spMkLst>
        </pc:spChg>
      </pc:sldChg>
      <pc:sldChg chg="addSp modSp new add del mod">
        <pc:chgData name="Satoru" userId="f5f1b623-9aa9-4923-b86d-8ceaae247420" providerId="ADAL" clId="{B3C05AB9-B1BD-4BD7-838C-BE882769DB2A}" dt="2020-10-09T18:22:25.027" v="8715" actId="2696"/>
        <pc:sldMkLst>
          <pc:docMk/>
          <pc:sldMk cId="1805073214" sldId="989"/>
        </pc:sldMkLst>
        <pc:spChg chg="mod">
          <ac:chgData name="Satoru" userId="f5f1b623-9aa9-4923-b86d-8ceaae247420" providerId="ADAL" clId="{B3C05AB9-B1BD-4BD7-838C-BE882769DB2A}" dt="2020-10-06T19:54:03.449" v="1376"/>
          <ac:spMkLst>
            <pc:docMk/>
            <pc:sldMk cId="1805073214" sldId="989"/>
            <ac:spMk id="2" creationId="{9A35DA48-8642-4449-8ECC-2019682A6135}"/>
          </ac:spMkLst>
        </pc:spChg>
        <pc:spChg chg="mod">
          <ac:chgData name="Satoru" userId="f5f1b623-9aa9-4923-b86d-8ceaae247420" providerId="ADAL" clId="{B3C05AB9-B1BD-4BD7-838C-BE882769DB2A}" dt="2020-10-06T19:54:37.956" v="1438" actId="20577"/>
          <ac:spMkLst>
            <pc:docMk/>
            <pc:sldMk cId="1805073214" sldId="989"/>
            <ac:spMk id="4" creationId="{200CCE33-E3B5-4080-BAB5-4CAD5998EA8D}"/>
          </ac:spMkLst>
        </pc:spChg>
        <pc:spChg chg="add mod">
          <ac:chgData name="Satoru" userId="f5f1b623-9aa9-4923-b86d-8ceaae247420" providerId="ADAL" clId="{B3C05AB9-B1BD-4BD7-838C-BE882769DB2A}" dt="2020-10-06T19:55:03.845" v="1440" actId="1076"/>
          <ac:spMkLst>
            <pc:docMk/>
            <pc:sldMk cId="1805073214" sldId="989"/>
            <ac:spMk id="7" creationId="{00D5078A-A8DC-4FCA-8D0D-352B567FEEDF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1" creationId="{F94DAF04-5824-49DD-A90E-7C9FF0573773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2" creationId="{9FF41B29-D524-4CBF-9C40-849C05D5FB62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4" creationId="{49D75DC3-A452-4CC4-ADF2-A8C8FCB71E00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6" creationId="{34583070-CBE8-45FF-B248-39EB7DDAE5C6}"/>
          </ac:spMkLst>
        </pc:spChg>
        <pc:grpChg chg="add mod">
          <ac:chgData name="Satoru" userId="f5f1b623-9aa9-4923-b86d-8ceaae247420" providerId="ADAL" clId="{B3C05AB9-B1BD-4BD7-838C-BE882769DB2A}" dt="2020-10-09T17:11:00.880" v="8211" actId="20577"/>
          <ac:grpSpMkLst>
            <pc:docMk/>
            <pc:sldMk cId="1805073214" sldId="989"/>
            <ac:grpSpMk id="15" creationId="{B56E3124-8E24-4DED-8BB7-0D11D9AF37A6}"/>
          </ac:grpSpMkLst>
        </pc:grpChg>
        <pc:grpChg chg="add mod">
          <ac:chgData name="Satoru" userId="f5f1b623-9aa9-4923-b86d-8ceaae247420" providerId="ADAL" clId="{B3C05AB9-B1BD-4BD7-838C-BE882769DB2A}" dt="2020-10-09T17:11:00.880" v="8211" actId="20577"/>
          <ac:grpSpMkLst>
            <pc:docMk/>
            <pc:sldMk cId="1805073214" sldId="989"/>
            <ac:grpSpMk id="17" creationId="{D7FAFBDC-B9E0-4C92-B05A-63EA058F5AD0}"/>
          </ac:grpSpMkLst>
        </pc:grpChg>
        <pc:picChg chg="add mod modCrop">
          <ac:chgData name="Satoru" userId="f5f1b623-9aa9-4923-b86d-8ceaae247420" providerId="ADAL" clId="{B3C05AB9-B1BD-4BD7-838C-BE882769DB2A}" dt="2020-10-09T17:11:00.880" v="8211" actId="20577"/>
          <ac:picMkLst>
            <pc:docMk/>
            <pc:sldMk cId="1805073214" sldId="989"/>
            <ac:picMk id="9" creationId="{2B817B4A-B01F-40E5-B64A-92D6846C19C7}"/>
          </ac:picMkLst>
        </pc:picChg>
      </pc:sldChg>
      <pc:sldChg chg="addSp delSp modSp new mod">
        <pc:chgData name="Satoru" userId="f5f1b623-9aa9-4923-b86d-8ceaae247420" providerId="ADAL" clId="{B3C05AB9-B1BD-4BD7-838C-BE882769DB2A}" dt="2020-10-09T18:47:36.947" v="9045" actId="20577"/>
        <pc:sldMkLst>
          <pc:docMk/>
          <pc:sldMk cId="190764563" sldId="990"/>
        </pc:sldMkLst>
        <pc:spChg chg="mod">
          <ac:chgData name="Satoru" userId="f5f1b623-9aa9-4923-b86d-8ceaae247420" providerId="ADAL" clId="{B3C05AB9-B1BD-4BD7-838C-BE882769DB2A}" dt="2020-10-07T03:14:06.044" v="1827" actId="20577"/>
          <ac:spMkLst>
            <pc:docMk/>
            <pc:sldMk cId="190764563" sldId="990"/>
            <ac:spMk id="2" creationId="{604C76AA-FD07-49AB-BD7E-2230F833F860}"/>
          </ac:spMkLst>
        </pc:spChg>
        <pc:spChg chg="mod">
          <ac:chgData name="Satoru" userId="f5f1b623-9aa9-4923-b86d-8ceaae247420" providerId="ADAL" clId="{B3C05AB9-B1BD-4BD7-838C-BE882769DB2A}" dt="2020-10-09T18:47:36.947" v="9045" actId="20577"/>
          <ac:spMkLst>
            <pc:docMk/>
            <pc:sldMk cId="190764563" sldId="990"/>
            <ac:spMk id="4" creationId="{516C450B-C24F-4EC0-B62B-ED57695C9AF5}"/>
          </ac:spMkLst>
        </pc:spChg>
        <pc:picChg chg="add del mod">
          <ac:chgData name="Satoru" userId="f5f1b623-9aa9-4923-b86d-8ceaae247420" providerId="ADAL" clId="{B3C05AB9-B1BD-4BD7-838C-BE882769DB2A}" dt="2020-10-09T18:40:11.362" v="8928" actId="478"/>
          <ac:picMkLst>
            <pc:docMk/>
            <pc:sldMk cId="190764563" sldId="990"/>
            <ac:picMk id="7" creationId="{DD7CEF97-AD3E-4F4B-BB30-345B6965DD9B}"/>
          </ac:picMkLst>
        </pc:picChg>
        <pc:picChg chg="add mod">
          <ac:chgData name="Satoru" userId="f5f1b623-9aa9-4923-b86d-8ceaae247420" providerId="ADAL" clId="{B3C05AB9-B1BD-4BD7-838C-BE882769DB2A}" dt="2020-10-09T18:47:10.709" v="9034" actId="1076"/>
          <ac:picMkLst>
            <pc:docMk/>
            <pc:sldMk cId="190764563" sldId="990"/>
            <ac:picMk id="9" creationId="{7D0CDA45-0C53-4E75-91B9-77EB577A5F58}"/>
          </ac:picMkLst>
        </pc:picChg>
      </pc:sldChg>
      <pc:sldChg chg="addSp delSp modSp new mod">
        <pc:chgData name="Satoru" userId="f5f1b623-9aa9-4923-b86d-8ceaae247420" providerId="ADAL" clId="{B3C05AB9-B1BD-4BD7-838C-BE882769DB2A}" dt="2020-10-09T23:37:05.461" v="9326" actId="20577"/>
        <pc:sldMkLst>
          <pc:docMk/>
          <pc:sldMk cId="3983359458" sldId="991"/>
        </pc:sldMkLst>
        <pc:spChg chg="mod">
          <ac:chgData name="Satoru" userId="f5f1b623-9aa9-4923-b86d-8ceaae247420" providerId="ADAL" clId="{B3C05AB9-B1BD-4BD7-838C-BE882769DB2A}" dt="2020-10-09T23:37:05.461" v="9326" actId="20577"/>
          <ac:spMkLst>
            <pc:docMk/>
            <pc:sldMk cId="3983359458" sldId="991"/>
            <ac:spMk id="2" creationId="{5F77674B-9E47-40D3-9CB5-FDCBA6B40D4F}"/>
          </ac:spMkLst>
        </pc:spChg>
        <pc:spChg chg="mod ord">
          <ac:chgData name="Satoru" userId="f5f1b623-9aa9-4923-b86d-8ceaae247420" providerId="ADAL" clId="{B3C05AB9-B1BD-4BD7-838C-BE882769DB2A}" dt="2020-10-09T18:50:52.148" v="9172" actId="20577"/>
          <ac:spMkLst>
            <pc:docMk/>
            <pc:sldMk cId="3983359458" sldId="991"/>
            <ac:spMk id="4" creationId="{B6489E0D-FE4A-40B3-9833-E64A18C64DB3}"/>
          </ac:spMkLst>
        </pc:spChg>
        <pc:spChg chg="add mod">
          <ac:chgData name="Satoru" userId="f5f1b623-9aa9-4923-b86d-8ceaae247420" providerId="ADAL" clId="{B3C05AB9-B1BD-4BD7-838C-BE882769DB2A}" dt="2020-10-07T03:33:15.119" v="2563" actId="164"/>
          <ac:spMkLst>
            <pc:docMk/>
            <pc:sldMk cId="3983359458" sldId="991"/>
            <ac:spMk id="8" creationId="{C705F90F-C1B9-47B9-8198-8D5A2E36AA30}"/>
          </ac:spMkLst>
        </pc:spChg>
        <pc:spChg chg="add mod">
          <ac:chgData name="Satoru" userId="f5f1b623-9aa9-4923-b86d-8ceaae247420" providerId="ADAL" clId="{B3C05AB9-B1BD-4BD7-838C-BE882769DB2A}" dt="2020-10-07T03:33:15.119" v="2563" actId="164"/>
          <ac:spMkLst>
            <pc:docMk/>
            <pc:sldMk cId="3983359458" sldId="991"/>
            <ac:spMk id="9" creationId="{9F6B34B7-0E28-4F10-8F4E-3FC64979AE36}"/>
          </ac:spMkLst>
        </pc:spChg>
        <pc:spChg chg="add mod">
          <ac:chgData name="Satoru" userId="f5f1b623-9aa9-4923-b86d-8ceaae247420" providerId="ADAL" clId="{B3C05AB9-B1BD-4BD7-838C-BE882769DB2A}" dt="2020-10-09T18:52:28.174" v="9199" actId="207"/>
          <ac:spMkLst>
            <pc:docMk/>
            <pc:sldMk cId="3983359458" sldId="991"/>
            <ac:spMk id="17" creationId="{57C540BC-A0E3-4CD7-AFCD-C490E66F7B12}"/>
          </ac:spMkLst>
        </pc:spChg>
        <pc:grpChg chg="add mod ord">
          <ac:chgData name="Satoru" userId="f5f1b623-9aa9-4923-b86d-8ceaae247420" providerId="ADAL" clId="{B3C05AB9-B1BD-4BD7-838C-BE882769DB2A}" dt="2020-10-09T18:49:25.886" v="9132" actId="166"/>
          <ac:grpSpMkLst>
            <pc:docMk/>
            <pc:sldMk cId="3983359458" sldId="991"/>
            <ac:grpSpMk id="10" creationId="{ED47AC2D-0675-4D80-9DED-F00EFC28743D}"/>
          </ac:grpSpMkLst>
        </pc:grpChg>
        <pc:picChg chg="add del mod">
          <ac:chgData name="Satoru" userId="f5f1b623-9aa9-4923-b86d-8ceaae247420" providerId="ADAL" clId="{B3C05AB9-B1BD-4BD7-838C-BE882769DB2A}" dt="2020-10-09T18:48:52.717" v="9125" actId="478"/>
          <ac:picMkLst>
            <pc:docMk/>
            <pc:sldMk cId="3983359458" sldId="991"/>
            <ac:picMk id="7" creationId="{E8CE2AD5-79B4-4724-A364-B3B9FCEDEE81}"/>
          </ac:picMkLst>
        </pc:picChg>
        <pc:picChg chg="add mod ord">
          <ac:chgData name="Satoru" userId="f5f1b623-9aa9-4923-b86d-8ceaae247420" providerId="ADAL" clId="{B3C05AB9-B1BD-4BD7-838C-BE882769DB2A}" dt="2020-10-09T18:49:51.267" v="9137" actId="1076"/>
          <ac:picMkLst>
            <pc:docMk/>
            <pc:sldMk cId="3983359458" sldId="991"/>
            <ac:picMk id="12" creationId="{ACF757A3-8F5B-4D92-9276-B072C992F417}"/>
          </ac:picMkLst>
        </pc:picChg>
        <pc:cxnChg chg="add mod">
          <ac:chgData name="Satoru" userId="f5f1b623-9aa9-4923-b86d-8ceaae247420" providerId="ADAL" clId="{B3C05AB9-B1BD-4BD7-838C-BE882769DB2A}" dt="2020-10-09T18:51:28.656" v="9178" actId="14100"/>
          <ac:cxnSpMkLst>
            <pc:docMk/>
            <pc:sldMk cId="3983359458" sldId="991"/>
            <ac:cxnSpMk id="13" creationId="{0BF50754-CE08-4ED8-B7D2-26121FB817D3}"/>
          </ac:cxnSpMkLst>
        </pc:cxnChg>
      </pc:sldChg>
      <pc:sldChg chg="addSp modSp new mod">
        <pc:chgData name="Satoru" userId="f5f1b623-9aa9-4923-b86d-8ceaae247420" providerId="ADAL" clId="{B3C05AB9-B1BD-4BD7-838C-BE882769DB2A}" dt="2020-10-07T15:50:02.938" v="3245"/>
        <pc:sldMkLst>
          <pc:docMk/>
          <pc:sldMk cId="320233711" sldId="992"/>
        </pc:sldMkLst>
        <pc:spChg chg="mod">
          <ac:chgData name="Satoru" userId="f5f1b623-9aa9-4923-b86d-8ceaae247420" providerId="ADAL" clId="{B3C05AB9-B1BD-4BD7-838C-BE882769DB2A}" dt="2020-10-07T03:36:33.469" v="2580" actId="20577"/>
          <ac:spMkLst>
            <pc:docMk/>
            <pc:sldMk cId="320233711" sldId="992"/>
            <ac:spMk id="2" creationId="{9FACD3DF-A195-4BD9-B6B8-2E37B38AB1AD}"/>
          </ac:spMkLst>
        </pc:spChg>
        <pc:spChg chg="mod">
          <ac:chgData name="Satoru" userId="f5f1b623-9aa9-4923-b86d-8ceaae247420" providerId="ADAL" clId="{B3C05AB9-B1BD-4BD7-838C-BE882769DB2A}" dt="2020-10-07T15:47:18.374" v="3208"/>
          <ac:spMkLst>
            <pc:docMk/>
            <pc:sldMk cId="320233711" sldId="992"/>
            <ac:spMk id="4" creationId="{A9E20F25-FC15-4583-95A6-DA53AB7BCFD8}"/>
          </ac:spMkLst>
        </pc:spChg>
        <pc:spChg chg="add mod">
          <ac:chgData name="Satoru" userId="f5f1b623-9aa9-4923-b86d-8ceaae247420" providerId="ADAL" clId="{B3C05AB9-B1BD-4BD7-838C-BE882769DB2A}" dt="2020-10-07T15:40:01.761" v="3096" actId="1076"/>
          <ac:spMkLst>
            <pc:docMk/>
            <pc:sldMk cId="320233711" sldId="992"/>
            <ac:spMk id="6" creationId="{4078DC36-F5C3-4297-8457-5F6EF6E837ED}"/>
          </ac:spMkLst>
        </pc:spChg>
        <pc:spChg chg="add mod">
          <ac:chgData name="Satoru" userId="f5f1b623-9aa9-4923-b86d-8ceaae247420" providerId="ADAL" clId="{B3C05AB9-B1BD-4BD7-838C-BE882769DB2A}" dt="2020-10-07T15:48:38.983" v="3226" actId="1076"/>
          <ac:spMkLst>
            <pc:docMk/>
            <pc:sldMk cId="320233711" sldId="992"/>
            <ac:spMk id="8" creationId="{81DEB944-6B39-4FE0-AB27-04E701392630}"/>
          </ac:spMkLst>
        </pc:spChg>
        <pc:spChg chg="add mod">
          <ac:chgData name="Satoru" userId="f5f1b623-9aa9-4923-b86d-8ceaae247420" providerId="ADAL" clId="{B3C05AB9-B1BD-4BD7-838C-BE882769DB2A}" dt="2020-10-07T15:50:02.938" v="3245"/>
          <ac:spMkLst>
            <pc:docMk/>
            <pc:sldMk cId="320233711" sldId="992"/>
            <ac:spMk id="9" creationId="{B9BC953C-0E28-49C8-AA74-DA4738661D92}"/>
          </ac:spMkLst>
        </pc:spChg>
      </pc:sldChg>
      <pc:sldChg chg="addSp modSp new mod">
        <pc:chgData name="Satoru" userId="f5f1b623-9aa9-4923-b86d-8ceaae247420" providerId="ADAL" clId="{B3C05AB9-B1BD-4BD7-838C-BE882769DB2A}" dt="2020-10-07T16:14:40.880" v="3789" actId="20577"/>
        <pc:sldMkLst>
          <pc:docMk/>
          <pc:sldMk cId="3197437790" sldId="993"/>
        </pc:sldMkLst>
        <pc:spChg chg="mod">
          <ac:chgData name="Satoru" userId="f5f1b623-9aa9-4923-b86d-8ceaae247420" providerId="ADAL" clId="{B3C05AB9-B1BD-4BD7-838C-BE882769DB2A}" dt="2020-10-07T15:50:59.044" v="3261" actId="20577"/>
          <ac:spMkLst>
            <pc:docMk/>
            <pc:sldMk cId="3197437790" sldId="993"/>
            <ac:spMk id="2" creationId="{FB396263-E637-4E2A-B785-BF5B13538D88}"/>
          </ac:spMkLst>
        </pc:spChg>
        <pc:spChg chg="mod">
          <ac:chgData name="Satoru" userId="f5f1b623-9aa9-4923-b86d-8ceaae247420" providerId="ADAL" clId="{B3C05AB9-B1BD-4BD7-838C-BE882769DB2A}" dt="2020-10-07T16:14:40.880" v="3789" actId="20577"/>
          <ac:spMkLst>
            <pc:docMk/>
            <pc:sldMk cId="3197437790" sldId="993"/>
            <ac:spMk id="4" creationId="{89FE85A8-E507-4F09-A6F3-E0901A9725B6}"/>
          </ac:spMkLst>
        </pc:spChg>
        <pc:spChg chg="add mod">
          <ac:chgData name="Satoru" userId="f5f1b623-9aa9-4923-b86d-8ceaae247420" providerId="ADAL" clId="{B3C05AB9-B1BD-4BD7-838C-BE882769DB2A}" dt="2020-10-07T16:01:52.214" v="3523" actId="1076"/>
          <ac:spMkLst>
            <pc:docMk/>
            <pc:sldMk cId="3197437790" sldId="993"/>
            <ac:spMk id="6" creationId="{77DBFDE0-36C4-4DB8-8281-36F382E72482}"/>
          </ac:spMkLst>
        </pc:spChg>
      </pc:sldChg>
      <pc:sldChg chg="modSp new mod">
        <pc:chgData name="Satoru" userId="f5f1b623-9aa9-4923-b86d-8ceaae247420" providerId="ADAL" clId="{B3C05AB9-B1BD-4BD7-838C-BE882769DB2A}" dt="2020-10-07T16:06:16.247" v="3766" actId="20577"/>
        <pc:sldMkLst>
          <pc:docMk/>
          <pc:sldMk cId="1862371953" sldId="994"/>
        </pc:sldMkLst>
        <pc:spChg chg="mod">
          <ac:chgData name="Satoru" userId="f5f1b623-9aa9-4923-b86d-8ceaae247420" providerId="ADAL" clId="{B3C05AB9-B1BD-4BD7-838C-BE882769DB2A}" dt="2020-10-07T16:03:27.904" v="3541"/>
          <ac:spMkLst>
            <pc:docMk/>
            <pc:sldMk cId="1862371953" sldId="994"/>
            <ac:spMk id="2" creationId="{939BB4CF-5F22-426A-AF8B-1A589DD40DF1}"/>
          </ac:spMkLst>
        </pc:spChg>
        <pc:spChg chg="mod">
          <ac:chgData name="Satoru" userId="f5f1b623-9aa9-4923-b86d-8ceaae247420" providerId="ADAL" clId="{B3C05AB9-B1BD-4BD7-838C-BE882769DB2A}" dt="2020-10-07T16:06:16.247" v="3766" actId="20577"/>
          <ac:spMkLst>
            <pc:docMk/>
            <pc:sldMk cId="1862371953" sldId="994"/>
            <ac:spMk id="4" creationId="{F3F93AB9-6860-4ABA-9AFE-E625FB8D3227}"/>
          </ac:spMkLst>
        </pc:spChg>
      </pc:sldChg>
      <pc:sldChg chg="addSp modSp new mod">
        <pc:chgData name="Satoru" userId="f5f1b623-9aa9-4923-b86d-8ceaae247420" providerId="ADAL" clId="{B3C05AB9-B1BD-4BD7-838C-BE882769DB2A}" dt="2020-10-07T17:12:56.229" v="3903" actId="1076"/>
        <pc:sldMkLst>
          <pc:docMk/>
          <pc:sldMk cId="1620674200" sldId="995"/>
        </pc:sldMkLst>
        <pc:spChg chg="mod">
          <ac:chgData name="Satoru" userId="f5f1b623-9aa9-4923-b86d-8ceaae247420" providerId="ADAL" clId="{B3C05AB9-B1BD-4BD7-838C-BE882769DB2A}" dt="2020-10-07T16:07:23.150" v="3786" actId="20577"/>
          <ac:spMkLst>
            <pc:docMk/>
            <pc:sldMk cId="1620674200" sldId="995"/>
            <ac:spMk id="2" creationId="{3C680215-11C3-4410-84C6-EE3A7657D470}"/>
          </ac:spMkLst>
        </pc:spChg>
        <pc:spChg chg="mod">
          <ac:chgData name="Satoru" userId="f5f1b623-9aa9-4923-b86d-8ceaae247420" providerId="ADAL" clId="{B3C05AB9-B1BD-4BD7-838C-BE882769DB2A}" dt="2020-10-07T17:08:25.830" v="3874"/>
          <ac:spMkLst>
            <pc:docMk/>
            <pc:sldMk cId="1620674200" sldId="995"/>
            <ac:spMk id="4" creationId="{6D964726-9F16-463A-8545-1B3C7566E56A}"/>
          </ac:spMkLst>
        </pc:spChg>
        <pc:spChg chg="add mod">
          <ac:chgData name="Satoru" userId="f5f1b623-9aa9-4923-b86d-8ceaae247420" providerId="ADAL" clId="{B3C05AB9-B1BD-4BD7-838C-BE882769DB2A}" dt="2020-10-07T17:12:18.427" v="3898" actId="1076"/>
          <ac:spMkLst>
            <pc:docMk/>
            <pc:sldMk cId="1620674200" sldId="995"/>
            <ac:spMk id="6" creationId="{AD7CD49F-E8E6-47BE-8CC9-282E17A4A713}"/>
          </ac:spMkLst>
        </pc:spChg>
        <pc:picChg chg="add mod">
          <ac:chgData name="Satoru" userId="f5f1b623-9aa9-4923-b86d-8ceaae247420" providerId="ADAL" clId="{B3C05AB9-B1BD-4BD7-838C-BE882769DB2A}" dt="2020-10-07T17:12:56.229" v="3903" actId="1076"/>
          <ac:picMkLst>
            <pc:docMk/>
            <pc:sldMk cId="1620674200" sldId="995"/>
            <ac:picMk id="8" creationId="{F481CD29-70B9-439E-BDA0-E3E274DF59DE}"/>
          </ac:picMkLst>
        </pc:picChg>
      </pc:sldChg>
      <pc:sldChg chg="modSp new mod">
        <pc:chgData name="Satoru" userId="f5f1b623-9aa9-4923-b86d-8ceaae247420" providerId="ADAL" clId="{B3C05AB9-B1BD-4BD7-838C-BE882769DB2A}" dt="2020-10-07T18:30:18.056" v="5528" actId="5793"/>
        <pc:sldMkLst>
          <pc:docMk/>
          <pc:sldMk cId="898584367" sldId="996"/>
        </pc:sldMkLst>
        <pc:spChg chg="mod">
          <ac:chgData name="Satoru" userId="f5f1b623-9aa9-4923-b86d-8ceaae247420" providerId="ADAL" clId="{B3C05AB9-B1BD-4BD7-838C-BE882769DB2A}" dt="2020-10-07T18:27:43.566" v="5231" actId="20577"/>
          <ac:spMkLst>
            <pc:docMk/>
            <pc:sldMk cId="898584367" sldId="996"/>
            <ac:spMk id="2" creationId="{813A3E4A-E0B8-4F9C-8B10-574904FEF3E5}"/>
          </ac:spMkLst>
        </pc:spChg>
        <pc:spChg chg="mod">
          <ac:chgData name="Satoru" userId="f5f1b623-9aa9-4923-b86d-8ceaae247420" providerId="ADAL" clId="{B3C05AB9-B1BD-4BD7-838C-BE882769DB2A}" dt="2020-10-07T18:30:18.056" v="5528" actId="5793"/>
          <ac:spMkLst>
            <pc:docMk/>
            <pc:sldMk cId="898584367" sldId="996"/>
            <ac:spMk id="4" creationId="{9F44C1C9-8888-44C0-9CDA-2E4A9C912D31}"/>
          </ac:spMkLst>
        </pc:spChg>
      </pc:sldChg>
      <pc:sldChg chg="addSp delSp modSp add mod">
        <pc:chgData name="Satoru" userId="f5f1b623-9aa9-4923-b86d-8ceaae247420" providerId="ADAL" clId="{B3C05AB9-B1BD-4BD7-838C-BE882769DB2A}" dt="2020-10-07T17:22:18.588" v="3947" actId="1076"/>
        <pc:sldMkLst>
          <pc:docMk/>
          <pc:sldMk cId="1921190124" sldId="997"/>
        </pc:sldMkLst>
        <pc:spChg chg="mod">
          <ac:chgData name="Satoru" userId="f5f1b623-9aa9-4923-b86d-8ceaae247420" providerId="ADAL" clId="{B3C05AB9-B1BD-4BD7-838C-BE882769DB2A}" dt="2020-10-07T17:21:21.919" v="3940" actId="20577"/>
          <ac:spMkLst>
            <pc:docMk/>
            <pc:sldMk cId="1921190124" sldId="997"/>
            <ac:spMk id="4" creationId="{6D964726-9F16-463A-8545-1B3C7566E56A}"/>
          </ac:spMkLst>
        </pc:spChg>
        <pc:spChg chg="mod">
          <ac:chgData name="Satoru" userId="f5f1b623-9aa9-4923-b86d-8ceaae247420" providerId="ADAL" clId="{B3C05AB9-B1BD-4BD7-838C-BE882769DB2A}" dt="2020-10-07T17:21:26.460" v="3941" actId="1076"/>
          <ac:spMkLst>
            <pc:docMk/>
            <pc:sldMk cId="1921190124" sldId="997"/>
            <ac:spMk id="6" creationId="{AD7CD49F-E8E6-47BE-8CC9-282E17A4A713}"/>
          </ac:spMkLst>
        </pc:spChg>
        <pc:picChg chg="del">
          <ac:chgData name="Satoru" userId="f5f1b623-9aa9-4923-b86d-8ceaae247420" providerId="ADAL" clId="{B3C05AB9-B1BD-4BD7-838C-BE882769DB2A}" dt="2020-10-07T17:21:28.340" v="3942" actId="478"/>
          <ac:picMkLst>
            <pc:docMk/>
            <pc:sldMk cId="1921190124" sldId="997"/>
            <ac:picMk id="8" creationId="{F481CD29-70B9-439E-BDA0-E3E274DF59DE}"/>
          </ac:picMkLst>
        </pc:picChg>
        <pc:picChg chg="add mod">
          <ac:chgData name="Satoru" userId="f5f1b623-9aa9-4923-b86d-8ceaae247420" providerId="ADAL" clId="{B3C05AB9-B1BD-4BD7-838C-BE882769DB2A}" dt="2020-10-07T17:22:18.588" v="3947" actId="1076"/>
          <ac:picMkLst>
            <pc:docMk/>
            <pc:sldMk cId="1921190124" sldId="997"/>
            <ac:picMk id="9" creationId="{963CBFB4-5B11-4E49-A3DA-5484050D6876}"/>
          </ac:picMkLst>
        </pc:picChg>
      </pc:sldChg>
      <pc:sldChg chg="addSp delSp modSp new del mod">
        <pc:chgData name="Satoru" userId="f5f1b623-9aa9-4923-b86d-8ceaae247420" providerId="ADAL" clId="{B3C05AB9-B1BD-4BD7-838C-BE882769DB2A}" dt="2020-10-09T19:00:00.125" v="9296" actId="2696"/>
        <pc:sldMkLst>
          <pc:docMk/>
          <pc:sldMk cId="3815798535" sldId="998"/>
        </pc:sldMkLst>
        <pc:spChg chg="mod">
          <ac:chgData name="Satoru" userId="f5f1b623-9aa9-4923-b86d-8ceaae247420" providerId="ADAL" clId="{B3C05AB9-B1BD-4BD7-838C-BE882769DB2A}" dt="2020-10-07T17:39:43.792" v="3987" actId="20577"/>
          <ac:spMkLst>
            <pc:docMk/>
            <pc:sldMk cId="3815798535" sldId="998"/>
            <ac:spMk id="2" creationId="{0BA85FDB-7EC7-431D-AE88-9A11975180B5}"/>
          </ac:spMkLst>
        </pc:spChg>
        <pc:spChg chg="mod">
          <ac:chgData name="Satoru" userId="f5f1b623-9aa9-4923-b86d-8ceaae247420" providerId="ADAL" clId="{B3C05AB9-B1BD-4BD7-838C-BE882769DB2A}" dt="2020-10-09T18:57:51.745" v="9292" actId="20577"/>
          <ac:spMkLst>
            <pc:docMk/>
            <pc:sldMk cId="3815798535" sldId="998"/>
            <ac:spMk id="4" creationId="{F4C02588-7D6E-41E8-9DC7-E264D9124B90}"/>
          </ac:spMkLst>
        </pc:spChg>
        <pc:picChg chg="add mod">
          <ac:chgData name="Satoru" userId="f5f1b623-9aa9-4923-b86d-8ceaae247420" providerId="ADAL" clId="{B3C05AB9-B1BD-4BD7-838C-BE882769DB2A}" dt="2020-10-09T18:58:04.430" v="9295" actId="1076"/>
          <ac:picMkLst>
            <pc:docMk/>
            <pc:sldMk cId="3815798535" sldId="998"/>
            <ac:picMk id="6" creationId="{0631D479-5CAD-4F50-8B7F-47D1FB68685E}"/>
          </ac:picMkLst>
        </pc:picChg>
        <pc:picChg chg="add del mod">
          <ac:chgData name="Satoru" userId="f5f1b623-9aa9-4923-b86d-8ceaae247420" providerId="ADAL" clId="{B3C05AB9-B1BD-4BD7-838C-BE882769DB2A}" dt="2020-10-07T17:55:35.430" v="4151" actId="478"/>
          <ac:picMkLst>
            <pc:docMk/>
            <pc:sldMk cId="3815798535" sldId="998"/>
            <ac:picMk id="8" creationId="{01E0C67E-722D-408B-8FF4-040438A0635B}"/>
          </ac:picMkLst>
        </pc:picChg>
        <pc:picChg chg="add mod">
          <ac:chgData name="Satoru" userId="f5f1b623-9aa9-4923-b86d-8ceaae247420" providerId="ADAL" clId="{B3C05AB9-B1BD-4BD7-838C-BE882769DB2A}" dt="2020-10-09T18:57:55.497" v="9294" actId="1076"/>
          <ac:picMkLst>
            <pc:docMk/>
            <pc:sldMk cId="3815798535" sldId="998"/>
            <ac:picMk id="10" creationId="{7DE12BDD-E8B6-471B-B9F0-1BF3A71D296E}"/>
          </ac:picMkLst>
        </pc:picChg>
      </pc:sldChg>
      <pc:sldChg chg="add ord">
        <pc:chgData name="Satoru" userId="f5f1b623-9aa9-4923-b86d-8ceaae247420" providerId="ADAL" clId="{B3C05AB9-B1BD-4BD7-838C-BE882769DB2A}" dt="2020-10-09T23:36:06.404" v="9310"/>
        <pc:sldMkLst>
          <pc:docMk/>
          <pc:sldMk cId="3888935086" sldId="998"/>
        </pc:sldMkLst>
      </pc:sldChg>
      <pc:sldChg chg="add mod ord modShow">
        <pc:chgData name="Satoru" userId="f5f1b623-9aa9-4923-b86d-8ceaae247420" providerId="ADAL" clId="{B3C05AB9-B1BD-4BD7-838C-BE882769DB2A}" dt="2020-10-09T23:42:22.623" v="9331" actId="729"/>
        <pc:sldMkLst>
          <pc:docMk/>
          <pc:sldMk cId="318380821" sldId="999"/>
        </pc:sldMkLst>
      </pc:sldChg>
      <pc:sldChg chg="addSp modSp new del mod">
        <pc:chgData name="Satoru" userId="f5f1b623-9aa9-4923-b86d-8ceaae247420" providerId="ADAL" clId="{B3C05AB9-B1BD-4BD7-838C-BE882769DB2A}" dt="2020-10-09T19:00:00.125" v="9296" actId="2696"/>
        <pc:sldMkLst>
          <pc:docMk/>
          <pc:sldMk cId="3903820915" sldId="999"/>
        </pc:sldMkLst>
        <pc:spChg chg="mod">
          <ac:chgData name="Satoru" userId="f5f1b623-9aa9-4923-b86d-8ceaae247420" providerId="ADAL" clId="{B3C05AB9-B1BD-4BD7-838C-BE882769DB2A}" dt="2020-10-07T18:01:09.858" v="4310" actId="20577"/>
          <ac:spMkLst>
            <pc:docMk/>
            <pc:sldMk cId="3903820915" sldId="999"/>
            <ac:spMk id="2" creationId="{3404FF70-0154-4003-88ED-61BE937BBC01}"/>
          </ac:spMkLst>
        </pc:spChg>
        <pc:spChg chg="mod">
          <ac:chgData name="Satoru" userId="f5f1b623-9aa9-4923-b86d-8ceaae247420" providerId="ADAL" clId="{B3C05AB9-B1BD-4BD7-838C-BE882769DB2A}" dt="2020-10-07T18:10:48.817" v="4593" actId="20577"/>
          <ac:spMkLst>
            <pc:docMk/>
            <pc:sldMk cId="3903820915" sldId="999"/>
            <ac:spMk id="4" creationId="{805CC1A8-7BE3-4044-B01A-24EA04FB8A2D}"/>
          </ac:spMkLst>
        </pc:spChg>
        <pc:spChg chg="add mod">
          <ac:chgData name="Satoru" userId="f5f1b623-9aa9-4923-b86d-8ceaae247420" providerId="ADAL" clId="{B3C05AB9-B1BD-4BD7-838C-BE882769DB2A}" dt="2020-10-07T18:03:29.375" v="4380" actId="1076"/>
          <ac:spMkLst>
            <pc:docMk/>
            <pc:sldMk cId="3903820915" sldId="999"/>
            <ac:spMk id="6" creationId="{962BA9A1-4578-4FD1-974A-1ED756CABBB3}"/>
          </ac:spMkLst>
        </pc:spChg>
        <pc:spChg chg="add mod">
          <ac:chgData name="Satoru" userId="f5f1b623-9aa9-4923-b86d-8ceaae247420" providerId="ADAL" clId="{B3C05AB9-B1BD-4BD7-838C-BE882769DB2A}" dt="2020-10-07T18:04:33.219" v="4423" actId="1076"/>
          <ac:spMkLst>
            <pc:docMk/>
            <pc:sldMk cId="3903820915" sldId="999"/>
            <ac:spMk id="8" creationId="{11A81CF6-8D9A-4EDE-8483-4126794A6F5A}"/>
          </ac:spMkLst>
        </pc:spChg>
        <pc:spChg chg="add mod">
          <ac:chgData name="Satoru" userId="f5f1b623-9aa9-4923-b86d-8ceaae247420" providerId="ADAL" clId="{B3C05AB9-B1BD-4BD7-838C-BE882769DB2A}" dt="2020-10-07T18:04:57.165" v="4429" actId="20577"/>
          <ac:spMkLst>
            <pc:docMk/>
            <pc:sldMk cId="3903820915" sldId="999"/>
            <ac:spMk id="9" creationId="{C3FFC4E3-CA7B-4683-BB8A-7179EA4BF8F5}"/>
          </ac:spMkLst>
        </pc:spChg>
      </pc:sldChg>
      <pc:sldChg chg="addSp delSp modSp new mod">
        <pc:chgData name="Satoru" userId="f5f1b623-9aa9-4923-b86d-8ceaae247420" providerId="ADAL" clId="{B3C05AB9-B1BD-4BD7-838C-BE882769DB2A}" dt="2020-10-09T23:52:15.113" v="9413" actId="1076"/>
        <pc:sldMkLst>
          <pc:docMk/>
          <pc:sldMk cId="150048513" sldId="1000"/>
        </pc:sldMkLst>
        <pc:spChg chg="mod">
          <ac:chgData name="Satoru" userId="f5f1b623-9aa9-4923-b86d-8ceaae247420" providerId="ADAL" clId="{B3C05AB9-B1BD-4BD7-838C-BE882769DB2A}" dt="2020-10-07T18:11:25.541" v="4626" actId="20577"/>
          <ac:spMkLst>
            <pc:docMk/>
            <pc:sldMk cId="150048513" sldId="1000"/>
            <ac:spMk id="2" creationId="{7C2A706B-7BFE-44BD-9616-605FB7A4B01E}"/>
          </ac:spMkLst>
        </pc:spChg>
        <pc:spChg chg="mod">
          <ac:chgData name="Satoru" userId="f5f1b623-9aa9-4923-b86d-8ceaae247420" providerId="ADAL" clId="{B3C05AB9-B1BD-4BD7-838C-BE882769DB2A}" dt="2020-10-09T23:44:03.523" v="9342" actId="20577"/>
          <ac:spMkLst>
            <pc:docMk/>
            <pc:sldMk cId="150048513" sldId="1000"/>
            <ac:spMk id="4" creationId="{E5530910-9068-4D77-8C29-3C2EC62E09B5}"/>
          </ac:spMkLst>
        </pc:spChg>
        <pc:spChg chg="add mod">
          <ac:chgData name="Satoru" userId="f5f1b623-9aa9-4923-b86d-8ceaae247420" providerId="ADAL" clId="{B3C05AB9-B1BD-4BD7-838C-BE882769DB2A}" dt="2020-10-09T23:52:15.113" v="9413" actId="1076"/>
          <ac:spMkLst>
            <pc:docMk/>
            <pc:sldMk cId="150048513" sldId="1000"/>
            <ac:spMk id="32" creationId="{48AFCE5A-3409-46BC-9518-5717BFC9106B}"/>
          </ac:spMkLst>
        </pc:spChg>
        <pc:spChg chg="add mod">
          <ac:chgData name="Satoru" userId="f5f1b623-9aa9-4923-b86d-8ceaae247420" providerId="ADAL" clId="{B3C05AB9-B1BD-4BD7-838C-BE882769DB2A}" dt="2020-10-09T23:52:15.113" v="9413" actId="1076"/>
          <ac:spMkLst>
            <pc:docMk/>
            <pc:sldMk cId="150048513" sldId="1000"/>
            <ac:spMk id="33" creationId="{D873C336-F88B-4CF5-BF8D-349923F7A4EB}"/>
          </ac:spMkLst>
        </pc:spChg>
        <pc:grpChg chg="add mod">
          <ac:chgData name="Satoru" userId="f5f1b623-9aa9-4923-b86d-8ceaae247420" providerId="ADAL" clId="{B3C05AB9-B1BD-4BD7-838C-BE882769DB2A}" dt="2020-10-09T23:52:00.601" v="9412" actId="1076"/>
          <ac:grpSpMkLst>
            <pc:docMk/>
            <pc:sldMk cId="150048513" sldId="1000"/>
            <ac:grpSpMk id="30" creationId="{AAC21BC4-4A51-4E4A-BAE0-6AA1B101AB26}"/>
          </ac:grpSpMkLst>
        </pc:grpChg>
        <pc:grpChg chg="add mod">
          <ac:chgData name="Satoru" userId="f5f1b623-9aa9-4923-b86d-8ceaae247420" providerId="ADAL" clId="{B3C05AB9-B1BD-4BD7-838C-BE882769DB2A}" dt="2020-10-09T23:52:00.601" v="9412" actId="1076"/>
          <ac:grpSpMkLst>
            <pc:docMk/>
            <pc:sldMk cId="150048513" sldId="1000"/>
            <ac:grpSpMk id="31" creationId="{121C83B9-A901-4AB5-940D-78DF736DB8A8}"/>
          </ac:grpSpMkLst>
        </pc:grpChg>
        <pc:picChg chg="add del mod">
          <ac:chgData name="Satoru" userId="f5f1b623-9aa9-4923-b86d-8ceaae247420" providerId="ADAL" clId="{B3C05AB9-B1BD-4BD7-838C-BE882769DB2A}" dt="2020-10-09T23:44:06.043" v="9343" actId="478"/>
          <ac:picMkLst>
            <pc:docMk/>
            <pc:sldMk cId="150048513" sldId="1000"/>
            <ac:picMk id="7" creationId="{89707B52-BFEC-49C6-9FBD-43F2DE7E0EFF}"/>
          </ac:picMkLst>
        </pc:picChg>
        <pc:picChg chg="add del mod">
          <ac:chgData name="Satoru" userId="f5f1b623-9aa9-4923-b86d-8ceaae247420" providerId="ADAL" clId="{B3C05AB9-B1BD-4BD7-838C-BE882769DB2A}" dt="2020-10-09T23:44:07.014" v="9344" actId="478"/>
          <ac:picMkLst>
            <pc:docMk/>
            <pc:sldMk cId="150048513" sldId="1000"/>
            <ac:picMk id="9" creationId="{1E8F0CFA-C59C-4A20-8C16-375080BBA463}"/>
          </ac:picMkLst>
        </pc:picChg>
        <pc:picChg chg="add mod">
          <ac:chgData name="Satoru" userId="f5f1b623-9aa9-4923-b86d-8ceaae247420" providerId="ADAL" clId="{B3C05AB9-B1BD-4BD7-838C-BE882769DB2A}" dt="2020-10-09T23:52:00.601" v="9412" actId="1076"/>
          <ac:picMkLst>
            <pc:docMk/>
            <pc:sldMk cId="150048513" sldId="1000"/>
            <ac:picMk id="11" creationId="{0F911196-C730-4938-A27E-514FE7F6BFA6}"/>
          </ac:picMkLst>
        </pc:picChg>
        <pc:picChg chg="add del mod">
          <ac:chgData name="Satoru" userId="f5f1b623-9aa9-4923-b86d-8ceaae247420" providerId="ADAL" clId="{B3C05AB9-B1BD-4BD7-838C-BE882769DB2A}" dt="2020-10-09T23:46:38.332" v="9359" actId="478"/>
          <ac:picMkLst>
            <pc:docMk/>
            <pc:sldMk cId="150048513" sldId="1000"/>
            <ac:picMk id="12" creationId="{196D44E8-AEC8-4080-BD10-A6A7F0F297EA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4" creationId="{4A784A72-BAFD-45AB-8B12-376D07EFA8DB}"/>
          </ac:picMkLst>
        </pc:picChg>
        <pc:picChg chg="add mod or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5" creationId="{B6DC9441-78E3-4DC2-A652-DAA0E01EB643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6" creationId="{72BD02DF-B0B9-42DF-A035-08A4929BAE25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7" creationId="{E517F2DE-E4E0-4651-918E-D9A32BD1C77C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9" creationId="{D5629FED-9F05-4327-8605-F4E9E0AAD0D1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0" creationId="{35B6D54B-BC07-40CF-ACEF-60532AA3E42D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1" creationId="{64227D03-2CA1-4D97-8E90-52CBBE7CA2F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2" creationId="{E907E1F4-B975-4B57-9331-9452FD08547D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3" creationId="{7E958689-BF8A-43D0-8B07-A8FEE25B9CE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4" creationId="{B64A3952-FA96-4A35-BB02-0647F68C2B85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5" creationId="{33F65DB1-1353-4B9F-B808-A1843FC83E03}"/>
          </ac:picMkLst>
        </pc:picChg>
        <pc:picChg chg="add mod">
          <ac:chgData name="Satoru" userId="f5f1b623-9aa9-4923-b86d-8ceaae247420" providerId="ADAL" clId="{B3C05AB9-B1BD-4BD7-838C-BE882769DB2A}" dt="2020-10-09T23:49:05.966" v="9377" actId="571"/>
          <ac:picMkLst>
            <pc:docMk/>
            <pc:sldMk cId="150048513" sldId="1000"/>
            <ac:picMk id="26" creationId="{4E10FD04-6987-422C-AC48-7E9B81D56AC7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7" creationId="{BE7CDCEC-2516-4293-939B-F258CEE1877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8" creationId="{395133FB-C874-43E6-8ABD-F27813F74024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9" creationId="{230F249B-A6EB-4979-8AE9-00A4AB1D1987}"/>
          </ac:picMkLst>
        </pc:picChg>
        <pc:cxnChg chg="add mod">
          <ac:chgData name="Satoru" userId="f5f1b623-9aa9-4923-b86d-8ceaae247420" providerId="ADAL" clId="{B3C05AB9-B1BD-4BD7-838C-BE882769DB2A}" dt="2020-10-09T23:52:15.113" v="9413" actId="1076"/>
          <ac:cxnSpMkLst>
            <pc:docMk/>
            <pc:sldMk cId="150048513" sldId="1000"/>
            <ac:cxnSpMk id="35" creationId="{47876C01-2D17-4364-AC35-9312148DC054}"/>
          </ac:cxnSpMkLst>
        </pc:cxnChg>
      </pc:sldChg>
      <pc:sldChg chg="addSp modSp new mod">
        <pc:chgData name="Satoru" userId="f5f1b623-9aa9-4923-b86d-8ceaae247420" providerId="ADAL" clId="{B3C05AB9-B1BD-4BD7-838C-BE882769DB2A}" dt="2020-10-07T18:33:56.296" v="5742" actId="16959"/>
        <pc:sldMkLst>
          <pc:docMk/>
          <pc:sldMk cId="1007422427" sldId="1001"/>
        </pc:sldMkLst>
        <pc:spChg chg="mod">
          <ac:chgData name="Satoru" userId="f5f1b623-9aa9-4923-b86d-8ceaae247420" providerId="ADAL" clId="{B3C05AB9-B1BD-4BD7-838C-BE882769DB2A}" dt="2020-10-07T18:31:36.497" v="5554" actId="20577"/>
          <ac:spMkLst>
            <pc:docMk/>
            <pc:sldMk cId="1007422427" sldId="1001"/>
            <ac:spMk id="2" creationId="{F72E3E7F-9156-4434-8228-1FAFDEA9ED85}"/>
          </ac:spMkLst>
        </pc:spChg>
        <pc:spChg chg="mod">
          <ac:chgData name="Satoru" userId="f5f1b623-9aa9-4923-b86d-8ceaae247420" providerId="ADAL" clId="{B3C05AB9-B1BD-4BD7-838C-BE882769DB2A}" dt="2020-10-07T18:33:56.296" v="5742" actId="16959"/>
          <ac:spMkLst>
            <pc:docMk/>
            <pc:sldMk cId="1007422427" sldId="1001"/>
            <ac:spMk id="4" creationId="{AD8C1239-531D-4A42-906C-93A3D2913843}"/>
          </ac:spMkLst>
        </pc:spChg>
        <pc:picChg chg="add mod">
          <ac:chgData name="Satoru" userId="f5f1b623-9aa9-4923-b86d-8ceaae247420" providerId="ADAL" clId="{B3C05AB9-B1BD-4BD7-838C-BE882769DB2A}" dt="2020-10-07T18:33:28.422" v="5738" actId="1076"/>
          <ac:picMkLst>
            <pc:docMk/>
            <pc:sldMk cId="1007422427" sldId="1001"/>
            <ac:picMk id="7" creationId="{7D76A69A-DA17-4CE3-BA56-6360617CD28F}"/>
          </ac:picMkLst>
        </pc:picChg>
      </pc:sldChg>
      <pc:sldChg chg="modSp add mod">
        <pc:chgData name="Satoru" userId="f5f1b623-9aa9-4923-b86d-8ceaae247420" providerId="ADAL" clId="{B3C05AB9-B1BD-4BD7-838C-BE882769DB2A}" dt="2020-10-07T20:41:56.594" v="5767" actId="20577"/>
        <pc:sldMkLst>
          <pc:docMk/>
          <pc:sldMk cId="3269581540" sldId="1002"/>
        </pc:sldMkLst>
        <pc:spChg chg="mod">
          <ac:chgData name="Satoru" userId="f5f1b623-9aa9-4923-b86d-8ceaae247420" providerId="ADAL" clId="{B3C05AB9-B1BD-4BD7-838C-BE882769DB2A}" dt="2020-10-07T20:41:56.594" v="5767" actId="20577"/>
          <ac:spMkLst>
            <pc:docMk/>
            <pc:sldMk cId="3269581540" sldId="1002"/>
            <ac:spMk id="2" creationId="{08235C44-B014-2D41-BB71-B739784ED08C}"/>
          </ac:spMkLst>
        </pc:spChg>
      </pc:sldChg>
      <pc:sldChg chg="addSp delSp modSp new mod modClrScheme chgLayout">
        <pc:chgData name="Satoru" userId="f5f1b623-9aa9-4923-b86d-8ceaae247420" providerId="ADAL" clId="{B3C05AB9-B1BD-4BD7-838C-BE882769DB2A}" dt="2020-10-10T00:04:51.164" v="9925" actId="1076"/>
        <pc:sldMkLst>
          <pc:docMk/>
          <pc:sldMk cId="1767950640" sldId="1003"/>
        </pc:sldMkLst>
        <pc:spChg chg="del 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2" creationId="{BD9FC601-5F9E-448C-BA2D-10D7D9A70EA1}"/>
          </ac:spMkLst>
        </pc:spChg>
        <pc:spChg chg="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3" creationId="{82E2BC49-5F39-49E4-A6CE-AFDF2D62BB1F}"/>
          </ac:spMkLst>
        </pc:spChg>
        <pc:spChg chg="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4" creationId="{F738E68B-0D6E-43B2-B605-006151946721}"/>
          </ac:spMkLst>
        </pc:spChg>
        <pc:spChg chg="add mod ord">
          <ac:chgData name="Satoru" userId="f5f1b623-9aa9-4923-b86d-8ceaae247420" providerId="ADAL" clId="{B3C05AB9-B1BD-4BD7-838C-BE882769DB2A}" dt="2020-10-07T20:43:34.813" v="5790" actId="20577"/>
          <ac:spMkLst>
            <pc:docMk/>
            <pc:sldMk cId="1767950640" sldId="1003"/>
            <ac:spMk id="5" creationId="{4210E77A-4D6B-468E-B56B-1A7A104C55F8}"/>
          </ac:spMkLst>
        </pc:spChg>
        <pc:spChg chg="add mod ord">
          <ac:chgData name="Satoru" userId="f5f1b623-9aa9-4923-b86d-8ceaae247420" providerId="ADAL" clId="{B3C05AB9-B1BD-4BD7-838C-BE882769DB2A}" dt="2020-10-10T00:04:46.981" v="9924" actId="20577"/>
          <ac:spMkLst>
            <pc:docMk/>
            <pc:sldMk cId="1767950640" sldId="1003"/>
            <ac:spMk id="6" creationId="{0F2B1057-539D-4E6F-9765-35416DE054A7}"/>
          </ac:spMkLst>
        </pc:spChg>
        <pc:picChg chg="add mod">
          <ac:chgData name="Satoru" userId="f5f1b623-9aa9-4923-b86d-8ceaae247420" providerId="ADAL" clId="{B3C05AB9-B1BD-4BD7-838C-BE882769DB2A}" dt="2020-10-10T00:04:51.164" v="9925" actId="1076"/>
          <ac:picMkLst>
            <pc:docMk/>
            <pc:sldMk cId="1767950640" sldId="1003"/>
            <ac:picMk id="8" creationId="{412BB920-2A65-43B8-B850-98FBCFE409D4}"/>
          </ac:picMkLst>
        </pc:picChg>
      </pc:sldChg>
      <pc:sldChg chg="modSp new mod">
        <pc:chgData name="Satoru" userId="f5f1b623-9aa9-4923-b86d-8ceaae247420" providerId="ADAL" clId="{B3C05AB9-B1BD-4BD7-838C-BE882769DB2A}" dt="2020-10-08T22:49:18.269" v="6760" actId="5793"/>
        <pc:sldMkLst>
          <pc:docMk/>
          <pc:sldMk cId="2721657010" sldId="1004"/>
        </pc:sldMkLst>
        <pc:spChg chg="mod">
          <ac:chgData name="Satoru" userId="f5f1b623-9aa9-4923-b86d-8ceaae247420" providerId="ADAL" clId="{B3C05AB9-B1BD-4BD7-838C-BE882769DB2A}" dt="2020-10-07T20:53:34.560" v="6309" actId="20577"/>
          <ac:spMkLst>
            <pc:docMk/>
            <pc:sldMk cId="2721657010" sldId="1004"/>
            <ac:spMk id="2" creationId="{1BEBB222-7D90-49E4-B725-95116FE8F6B2}"/>
          </ac:spMkLst>
        </pc:spChg>
        <pc:spChg chg="mod">
          <ac:chgData name="Satoru" userId="f5f1b623-9aa9-4923-b86d-8ceaae247420" providerId="ADAL" clId="{B3C05AB9-B1BD-4BD7-838C-BE882769DB2A}" dt="2020-10-08T22:49:18.269" v="6760" actId="5793"/>
          <ac:spMkLst>
            <pc:docMk/>
            <pc:sldMk cId="2721657010" sldId="1004"/>
            <ac:spMk id="4" creationId="{EF56408F-A21F-4152-8288-DAAAC8BF1856}"/>
          </ac:spMkLst>
        </pc:spChg>
      </pc:sldChg>
      <pc:sldChg chg="new del">
        <pc:chgData name="Satoru" userId="f5f1b623-9aa9-4923-b86d-8ceaae247420" providerId="ADAL" clId="{B3C05AB9-B1BD-4BD7-838C-BE882769DB2A}" dt="2020-10-08T23:02:17.278" v="6764" actId="680"/>
        <pc:sldMkLst>
          <pc:docMk/>
          <pc:sldMk cId="1868309862" sldId="1005"/>
        </pc:sldMkLst>
      </pc:sldChg>
      <pc:sldChg chg="addSp modSp new mod">
        <pc:chgData name="Satoru" userId="f5f1b623-9aa9-4923-b86d-8ceaae247420" providerId="ADAL" clId="{B3C05AB9-B1BD-4BD7-838C-BE882769DB2A}" dt="2020-10-08T23:03:56.424" v="6772" actId="20577"/>
        <pc:sldMkLst>
          <pc:docMk/>
          <pc:sldMk cId="3914354252" sldId="1005"/>
        </pc:sldMkLst>
        <pc:spChg chg="mod">
          <ac:chgData name="Satoru" userId="f5f1b623-9aa9-4923-b86d-8ceaae247420" providerId="ADAL" clId="{B3C05AB9-B1BD-4BD7-838C-BE882769DB2A}" dt="2020-10-08T23:02:35.991" v="6768"/>
          <ac:spMkLst>
            <pc:docMk/>
            <pc:sldMk cId="3914354252" sldId="1005"/>
            <ac:spMk id="2" creationId="{CAF227B9-E849-4632-8FB0-C321B7FDEDF9}"/>
          </ac:spMkLst>
        </pc:spChg>
        <pc:spChg chg="mod">
          <ac:chgData name="Satoru" userId="f5f1b623-9aa9-4923-b86d-8ceaae247420" providerId="ADAL" clId="{B3C05AB9-B1BD-4BD7-838C-BE882769DB2A}" dt="2020-10-08T23:03:56.424" v="6772" actId="20577"/>
          <ac:spMkLst>
            <pc:docMk/>
            <pc:sldMk cId="3914354252" sldId="1005"/>
            <ac:spMk id="4" creationId="{A717C4E0-FF24-4FCB-B711-DF9097DAC6A0}"/>
          </ac:spMkLst>
        </pc:spChg>
        <pc:spChg chg="add 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" creationId="{964A9E06-F065-4C6D-9B15-BB562070BD1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8" creationId="{B3FF538A-2748-4DC2-A2A6-EDD1313FBCAA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14" creationId="{674C8946-525C-4285-BA09-F92379477F3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19" creationId="{D1BE8405-EF07-463B-BFFA-B5B5E67A09E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0" creationId="{12A2E5F3-458B-496B-BD39-0F2DA693EAF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1" creationId="{5666C5DE-CD1F-4D90-BC6F-1F03249090D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2" creationId="{EEFD326E-730C-4C21-B01D-49F5DE9EA227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3" creationId="{3481540D-82C4-4D7F-A273-5D75B027D4DB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7" creationId="{E9D3320D-0889-4C97-9590-8BDAA2AD43E0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8" creationId="{761DED1C-EFBD-4FFF-89BB-16EDF0D9F01A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9" creationId="{C605830C-EDAA-4938-9C8A-421CA10E1B5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0" creationId="{942A63A3-B928-450B-848C-A6FD7CC06CF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1" creationId="{60123FEF-F2F8-445F-822E-93A77CC82B3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2" creationId="{B3FD1EFA-CEB8-4E38-AF59-7D3385E9C189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3" creationId="{1F27D062-910C-4E2D-A8E0-A7E03386C48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2" creationId="{DF7DA02E-24C2-47A7-B83F-02EB472498CC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3" creationId="{56311079-1901-4116-9CA0-512A451E867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4" creationId="{7CC8AF31-BD6E-40B0-99FB-5111FCB55FF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5" creationId="{3CD64F00-50B5-4062-9623-A428F23DE2B7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6" creationId="{EE726624-8630-4837-80D5-59436E13A11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7" creationId="{B155EE8E-CB2B-40FB-B9EC-44ADD77720A5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8" creationId="{D7801C16-C861-45FB-BC16-17BB5210FD1B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7" creationId="{1861BEBA-3D20-4F45-AC49-D6BE1E61045F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8" creationId="{CD966CA2-D573-4F71-BEB6-E50BB97887D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9" creationId="{77776353-0055-4AB6-A32E-52F43BEF1F8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0" creationId="{269F001D-F1E9-492D-97CB-C088C9427E6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1" creationId="{0D75C498-7D7F-45C8-B5D3-ED46CFCB5C7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2" creationId="{ADDBAF26-6986-47FB-8F5E-4A77E986ED30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3" creationId="{F48AC5CD-8CA0-4F41-BDBD-D63CE27627E0}"/>
          </ac:spMkLst>
        </pc:spChg>
        <pc:grpChg chg="add 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7" creationId="{DF1F74F6-D8F7-4C68-B0ED-49E2082EB80B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12" creationId="{1464657C-7EC2-46C8-AA7C-4906DF88C6B9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18" creationId="{C20A7B21-22D3-4746-94D8-394DEC2ED78C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4" creationId="{A983D160-CBB7-461A-BFBA-FD896FF6DDC9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5" creationId="{C96C1EB8-4FE5-4FAD-99CF-DED930EBD997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6" creationId="{5E1CFB6B-C196-4B75-B473-C5E61C0FA88D}"/>
          </ac:grpSpMkLst>
        </pc:grp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9" creationId="{8B0425C6-DBFC-4E30-90F7-5C4A5DD2C8E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0" creationId="{F45D98D3-5DD2-45E1-AE97-8C52F0C390A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1" creationId="{F9E3EF42-A956-4C79-86E8-C8268C2F227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3" creationId="{BAB13A6D-3577-4169-8786-7FBD65EA67A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5" creationId="{31296271-338C-44B9-9879-874704DAF624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6" creationId="{B494484C-C0A4-45DC-BF6E-04BF61017813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7" creationId="{BBF7BC60-6279-4FF9-9F13-1FE650007EA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4" creationId="{1587ACE3-31EE-4693-80C4-C81ADFB9096D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5" creationId="{8D698A2A-66F5-4C53-A1EB-18E10D1280CA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6" creationId="{49B06660-1D33-4680-AF54-79932E09F0D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7" creationId="{8E3FB5F6-2EDE-428D-B745-344F24DC10C6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8" creationId="{49D48DEA-A1E9-4885-AFF1-1F28214C0CB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9" creationId="{999B1B1B-4F3E-4222-8E5C-63B08D3238C2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0" creationId="{0A38C248-D8DD-4403-A7B9-521B4B35FB63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1" creationId="{0EBFDCD3-B44A-4734-812B-5AF18334376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9" creationId="{8FA480C4-302A-48D2-BD5A-C56831D30B0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0" creationId="{01B93591-167E-4C74-8535-E8FB67E841C1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1" creationId="{0C7BF0F1-F7C4-4B66-8299-EE6F8C1054FA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2" creationId="{C646E1A7-6D01-4316-AA47-FA72FC9FB34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3" creationId="{3D1FD2EF-10D3-4991-B618-B9722B505CC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4" creationId="{58D63EBF-DAE0-40E5-9135-24E0FFCE5BC1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5" creationId="{3BFB82F7-9195-41A0-9C97-F39D04C0ADF6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6" creationId="{31248599-68D7-4499-810B-E3369908A2DC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4" creationId="{389D0E33-1EBC-4F35-9C56-91E27FBB04A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5" creationId="{0B7EB6FE-159C-4379-BD1D-AC63DECE0E7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6" creationId="{D2E16680-D2EB-49C1-A020-3DD78F6A582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7" creationId="{612C9691-E930-40BB-9823-2E87FA54035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8" creationId="{0FB01806-1F19-4F9A-AA87-4C1A1C3F4FA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9" creationId="{4386DE5C-AA7E-4649-8551-FF5BA96CDB2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70" creationId="{8B51522E-1FB5-4D07-AC4F-1AA84366F0F8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71" creationId="{2CC3B8A7-4A5E-4502-83FF-301F64BB3240}"/>
          </ac:cxnSpMkLst>
        </pc:cxnChg>
      </pc:sldChg>
      <pc:sldChg chg="new del">
        <pc:chgData name="Satoru" userId="f5f1b623-9aa9-4923-b86d-8ceaae247420" providerId="ADAL" clId="{B3C05AB9-B1BD-4BD7-838C-BE882769DB2A}" dt="2020-10-09T02:48:13.986" v="6774" actId="680"/>
        <pc:sldMkLst>
          <pc:docMk/>
          <pc:sldMk cId="620039502" sldId="1006"/>
        </pc:sldMkLst>
      </pc:sldChg>
      <pc:sldChg chg="modSp new mod">
        <pc:chgData name="Satoru" userId="f5f1b623-9aa9-4923-b86d-8ceaae247420" providerId="ADAL" clId="{B3C05AB9-B1BD-4BD7-838C-BE882769DB2A}" dt="2020-10-10T00:06:38.847" v="10024" actId="20577"/>
        <pc:sldMkLst>
          <pc:docMk/>
          <pc:sldMk cId="3631553379" sldId="1006"/>
        </pc:sldMkLst>
        <pc:spChg chg="mod">
          <ac:chgData name="Satoru" userId="f5f1b623-9aa9-4923-b86d-8ceaae247420" providerId="ADAL" clId="{B3C05AB9-B1BD-4BD7-838C-BE882769DB2A}" dt="2020-10-09T02:48:21.767" v="6783" actId="20577"/>
          <ac:spMkLst>
            <pc:docMk/>
            <pc:sldMk cId="3631553379" sldId="1006"/>
            <ac:spMk id="2" creationId="{49CC15A4-61CD-404A-9348-D40F7654156F}"/>
          </ac:spMkLst>
        </pc:spChg>
        <pc:spChg chg="mod">
          <ac:chgData name="Satoru" userId="f5f1b623-9aa9-4923-b86d-8ceaae247420" providerId="ADAL" clId="{B3C05AB9-B1BD-4BD7-838C-BE882769DB2A}" dt="2020-10-10T00:06:38.847" v="10024" actId="20577"/>
          <ac:spMkLst>
            <pc:docMk/>
            <pc:sldMk cId="3631553379" sldId="1006"/>
            <ac:spMk id="4" creationId="{2C7FB55C-2F43-4B50-9164-3B2FA47DF775}"/>
          </ac:spMkLst>
        </pc:spChg>
      </pc:sldChg>
      <pc:sldChg chg="addSp modSp new mod">
        <pc:chgData name="Satoru" userId="f5f1b623-9aa9-4923-b86d-8ceaae247420" providerId="ADAL" clId="{B3C05AB9-B1BD-4BD7-838C-BE882769DB2A}" dt="2020-10-10T00:07:35.683" v="10026" actId="20577"/>
        <pc:sldMkLst>
          <pc:docMk/>
          <pc:sldMk cId="1908489198" sldId="1007"/>
        </pc:sldMkLst>
        <pc:spChg chg="mod">
          <ac:chgData name="Satoru" userId="f5f1b623-9aa9-4923-b86d-8ceaae247420" providerId="ADAL" clId="{B3C05AB9-B1BD-4BD7-838C-BE882769DB2A}" dt="2020-10-09T02:52:32.911" v="7039"/>
          <ac:spMkLst>
            <pc:docMk/>
            <pc:sldMk cId="1908489198" sldId="1007"/>
            <ac:spMk id="2" creationId="{3A05F929-840A-4D60-B584-7921DDD7D34C}"/>
          </ac:spMkLst>
        </pc:spChg>
        <pc:spChg chg="mod">
          <ac:chgData name="Satoru" userId="f5f1b623-9aa9-4923-b86d-8ceaae247420" providerId="ADAL" clId="{B3C05AB9-B1BD-4BD7-838C-BE882769DB2A}" dt="2020-10-10T00:07:35.683" v="10026" actId="20577"/>
          <ac:spMkLst>
            <pc:docMk/>
            <pc:sldMk cId="1908489198" sldId="1007"/>
            <ac:spMk id="4" creationId="{283B3902-3A58-4669-A711-CD456984CD31}"/>
          </ac:spMkLst>
        </pc:spChg>
        <pc:spChg chg="add 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9" creationId="{38E739BD-0543-496E-A1C5-DB2A172EFD39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1" creationId="{B16E2FF7-E9F9-4E48-BE5D-B990184BEF6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2" creationId="{20845C99-4D2E-45DD-A322-E213CD12333F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3" creationId="{9A7A8EB4-570B-4149-A545-1A128B5E9670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4" creationId="{2447312F-FDA4-4319-9B77-7B6BEB0D48EC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5" creationId="{3972FCBD-3695-4622-AFFE-3BD7769C177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6" creationId="{6D7E233A-2A76-4E91-A954-AC2205D2CC94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7" creationId="{A78E6191-9E1D-4E37-BEE1-C277D0191FCF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5" creationId="{7F4977FC-1F3D-4CF1-8E94-70FA796AB697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6" creationId="{BEF18B46-68B4-4D58-AF9A-3568B66AAFA3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7" creationId="{48890518-628D-4485-918E-7DFDB8ADE01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8" creationId="{D55600D9-9CEB-4C0B-9805-F703A21F88A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9" creationId="{CF71CC85-2F62-411F-86A5-75C6115721E8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0" creationId="{4E0B40CD-045C-4386-A141-6FD77D0ED20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1" creationId="{73B181F6-77E4-4A53-919A-432185CC1560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9" creationId="{6DA79718-CCCC-406E-9A3A-E5ADEBA57339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0" creationId="{F56CF059-BD8B-4B56-8449-C42168D18805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1" creationId="{9F3ECF72-7F49-4046-A191-65C716C5ED64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2" creationId="{0BA37AD1-E2A4-4372-B1F8-99600B1CEE4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3" creationId="{2E1F006E-54B9-492E-83CC-E677A92E7EA3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4" creationId="{8881AF36-226F-41F1-8C04-200D65F5035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5" creationId="{03753F28-7315-4A19-86BF-B701352EE83A}"/>
          </ac:spMkLst>
        </pc:spChg>
        <pc:spChg chg="add 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52" creationId="{81BE740F-AD08-4658-BED3-DD19A0AABBA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56" creationId="{DB5DF619-F749-4FDB-B5E2-AA1530B36235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60" creationId="{9E7C9A0F-16EE-4E43-A4F6-C04BD26EA48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64" creationId="{EC7B5C0E-6A61-4FCF-B5B2-B5E3481DFE99}"/>
          </ac:spMkLst>
        </pc:s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10" creationId="{9E629340-008B-4CAF-8430-D63C7F0055E2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24" creationId="{16D4C225-BD8C-4B03-B156-C2BD5E3F3BE5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38" creationId="{F33E74FC-2080-411E-BC65-234B3078588F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53" creationId="{132D7A87-11C9-4D4A-B839-73C07E62E1CC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57" creationId="{A2A25D07-0A90-4D3E-A5EB-1E182FB0DD65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61" creationId="{BCA6FAC6-BD8C-4CCE-A0B9-93347ECE7053}"/>
          </ac:grpSpMkLst>
        </pc:grp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6" creationId="{61605342-7E1F-40E1-877A-261BDE66CDB9}"/>
          </ac:picMkLst>
        </pc:pic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7" creationId="{F0138443-D996-4BC0-A264-1D8F2773E34A}"/>
          </ac:picMkLst>
        </pc:pic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8" creationId="{5CB73E74-7ABC-4C73-9425-5796338A21D7}"/>
          </ac:picMkLst>
        </pc:pic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18" creationId="{6A8A6810-9E02-46A0-B31A-DEC09863F929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19" creationId="{97088A24-7EF3-4CED-BE20-400B86A8776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0" creationId="{181A2A20-E259-4DD8-A042-33829A7B840A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1" creationId="{61B5B8A2-7984-4114-9C8E-E93F7F53665C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2" creationId="{891FD256-0B87-4286-8EB3-0B9608FB9BA7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3" creationId="{9280E51A-10B0-4E4A-987D-01ACBC39A033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2" creationId="{E38B524D-9311-4E51-9652-C974B84C050D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3" creationId="{782E9110-89F3-45FA-827C-A63E66D2703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4" creationId="{9123E9FE-A917-46BB-BA32-E10A9D0607C0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5" creationId="{FF114A8A-4FFA-44B7-8237-8A963B9E8A92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6" creationId="{E9711975-E942-4754-8721-27C3AAB652EE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7" creationId="{9FF8897F-939C-4ADE-B13C-67179759CBE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6" creationId="{C9903007-247F-4401-8E9B-415736FE4100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7" creationId="{CADF0838-CD1E-46D0-9AFA-5918794159B5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8" creationId="{C078F813-450E-400B-97D3-46581197F859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9" creationId="{5F39F0BD-97E1-4688-B10A-70028015FBAF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0" creationId="{4FEDEACE-D4AD-4D28-810A-1E0722EC86C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1" creationId="{C3B4CEA3-3464-457D-97B6-66D119E42DAE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4" creationId="{7F9DF4FF-8F2E-41F3-A5AF-008B8CD71113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5" creationId="{DBDFB4DB-DB96-470D-91BB-F133980626BC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8" creationId="{8F7EAD62-51EF-4E2E-B6BD-C04498AEE3FD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9" creationId="{B58EF33B-23A6-47F3-9682-316145EEBF3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62" creationId="{1B211273-AF8C-4478-B2AF-97D73EF0950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63" creationId="{64C2A2CE-C9DC-422F-8035-55AB9A459011}"/>
          </ac:cxnSpMkLst>
        </pc:cxnChg>
      </pc:sldChg>
      <pc:sldChg chg="modSp new mod">
        <pc:chgData name="Satoru" userId="f5f1b623-9aa9-4923-b86d-8ceaae247420" providerId="ADAL" clId="{B3C05AB9-B1BD-4BD7-838C-BE882769DB2A}" dt="2020-10-09T02:56:46.203" v="7095" actId="20577"/>
        <pc:sldMkLst>
          <pc:docMk/>
          <pc:sldMk cId="856575437" sldId="1008"/>
        </pc:sldMkLst>
        <pc:spChg chg="mod">
          <ac:chgData name="Satoru" userId="f5f1b623-9aa9-4923-b86d-8ceaae247420" providerId="ADAL" clId="{B3C05AB9-B1BD-4BD7-838C-BE882769DB2A}" dt="2020-10-09T02:54:08.279" v="7055"/>
          <ac:spMkLst>
            <pc:docMk/>
            <pc:sldMk cId="856575437" sldId="1008"/>
            <ac:spMk id="2" creationId="{149A2A83-1A00-41E9-9276-A0BDDA45F6FF}"/>
          </ac:spMkLst>
        </pc:spChg>
        <pc:spChg chg="mod">
          <ac:chgData name="Satoru" userId="f5f1b623-9aa9-4923-b86d-8ceaae247420" providerId="ADAL" clId="{B3C05AB9-B1BD-4BD7-838C-BE882769DB2A}" dt="2020-10-09T02:56:46.203" v="7095" actId="20577"/>
          <ac:spMkLst>
            <pc:docMk/>
            <pc:sldMk cId="856575437" sldId="1008"/>
            <ac:spMk id="4" creationId="{90EBAE6D-1320-47BE-B2B8-05B4A1940260}"/>
          </ac:spMkLst>
        </pc:spChg>
      </pc:sldChg>
      <pc:sldChg chg="modSp new mod">
        <pc:chgData name="Satoru" userId="f5f1b623-9aa9-4923-b86d-8ceaae247420" providerId="ADAL" clId="{B3C05AB9-B1BD-4BD7-838C-BE882769DB2A}" dt="2020-10-09T02:58:43.302" v="7108" actId="5793"/>
        <pc:sldMkLst>
          <pc:docMk/>
          <pc:sldMk cId="1793088892" sldId="1009"/>
        </pc:sldMkLst>
        <pc:spChg chg="mod">
          <ac:chgData name="Satoru" userId="f5f1b623-9aa9-4923-b86d-8ceaae247420" providerId="ADAL" clId="{B3C05AB9-B1BD-4BD7-838C-BE882769DB2A}" dt="2020-10-09T02:57:52.101" v="7098"/>
          <ac:spMkLst>
            <pc:docMk/>
            <pc:sldMk cId="1793088892" sldId="1009"/>
            <ac:spMk id="2" creationId="{FFE82911-A328-418E-BADF-D1BF12A8CAAB}"/>
          </ac:spMkLst>
        </pc:spChg>
        <pc:spChg chg="mod">
          <ac:chgData name="Satoru" userId="f5f1b623-9aa9-4923-b86d-8ceaae247420" providerId="ADAL" clId="{B3C05AB9-B1BD-4BD7-838C-BE882769DB2A}" dt="2020-10-09T02:58:43.302" v="7108" actId="5793"/>
          <ac:spMkLst>
            <pc:docMk/>
            <pc:sldMk cId="1793088892" sldId="1009"/>
            <ac:spMk id="4" creationId="{472437CD-DD0E-45AD-8E62-EFF21BADE025}"/>
          </ac:spMkLst>
        </pc:spChg>
      </pc:sldChg>
      <pc:sldChg chg="addSp delSp modSp new mod">
        <pc:chgData name="Satoru" userId="f5f1b623-9aa9-4923-b86d-8ceaae247420" providerId="ADAL" clId="{B3C05AB9-B1BD-4BD7-838C-BE882769DB2A}" dt="2020-10-10T00:17:04.105" v="10163" actId="20577"/>
        <pc:sldMkLst>
          <pc:docMk/>
          <pc:sldMk cId="2845898539" sldId="1010"/>
        </pc:sldMkLst>
        <pc:spChg chg="mod">
          <ac:chgData name="Satoru" userId="f5f1b623-9aa9-4923-b86d-8ceaae247420" providerId="ADAL" clId="{B3C05AB9-B1BD-4BD7-838C-BE882769DB2A}" dt="2020-10-09T03:00:43.677" v="7124" actId="20577"/>
          <ac:spMkLst>
            <pc:docMk/>
            <pc:sldMk cId="2845898539" sldId="1010"/>
            <ac:spMk id="2" creationId="{CCBBC32A-E679-4F68-ABEA-11EF7EB7F8ED}"/>
          </ac:spMkLst>
        </pc:spChg>
        <pc:spChg chg="mod">
          <ac:chgData name="Satoru" userId="f5f1b623-9aa9-4923-b86d-8ceaae247420" providerId="ADAL" clId="{B3C05AB9-B1BD-4BD7-838C-BE882769DB2A}" dt="2020-10-10T00:17:04.105" v="10163" actId="20577"/>
          <ac:spMkLst>
            <pc:docMk/>
            <pc:sldMk cId="2845898539" sldId="1010"/>
            <ac:spMk id="4" creationId="{7992C7F5-D5B8-464D-ADD0-ACB247423B26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8" creationId="{36BB350B-AA30-4A9A-8B15-9C9DF397D0AB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9" creationId="{A3573804-716E-4C53-88AD-816E3B5FE18B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0" creationId="{0F52FA48-B449-46F4-BB7F-6CC86E982253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1" creationId="{3789537E-E694-4DEE-A0BE-0CEF79CDCB2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2" creationId="{0A57E5AA-A492-4083-89FA-9DA530B9249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3" creationId="{20B6F813-3E4C-4878-8417-10A4F2832B7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4" creationId="{8DF9C476-D86D-4891-8C8E-21244B82F5E2}"/>
          </ac:spMkLst>
        </pc:spChg>
        <pc:spChg chg="add del mod">
          <ac:chgData name="Satoru" userId="f5f1b623-9aa9-4923-b86d-8ceaae247420" providerId="ADAL" clId="{B3C05AB9-B1BD-4BD7-838C-BE882769DB2A}" dt="2020-10-10T00:15:21.117" v="10145" actId="478"/>
          <ac:spMkLst>
            <pc:docMk/>
            <pc:sldMk cId="2845898539" sldId="1010"/>
            <ac:spMk id="21" creationId="{01DB6A61-D929-49CC-88C3-D76C1B58C59F}"/>
          </ac:spMkLst>
        </pc:spChg>
        <pc:grpChg chg="add del mod">
          <ac:chgData name="Satoru" userId="f5f1b623-9aa9-4923-b86d-8ceaae247420" providerId="ADAL" clId="{B3C05AB9-B1BD-4BD7-838C-BE882769DB2A}" dt="2020-10-10T00:15:21.117" v="10145" actId="478"/>
          <ac:grpSpMkLst>
            <pc:docMk/>
            <pc:sldMk cId="2845898539" sldId="1010"/>
            <ac:grpSpMk id="7" creationId="{E5029422-862B-4F35-B5D7-EE9BE7388FD1}"/>
          </ac:grpSpMkLst>
        </pc:grpChg>
        <pc:picChg chg="add del mod">
          <ac:chgData name="Satoru" userId="f5f1b623-9aa9-4923-b86d-8ceaae247420" providerId="ADAL" clId="{B3C05AB9-B1BD-4BD7-838C-BE882769DB2A}" dt="2020-10-10T00:15:21.117" v="10145" actId="478"/>
          <ac:picMkLst>
            <pc:docMk/>
            <pc:sldMk cId="2845898539" sldId="1010"/>
            <ac:picMk id="6" creationId="{857852A4-2318-4689-91EC-0EB8DAFD7FA2}"/>
          </ac:picMkLst>
        </pc:picChg>
        <pc:picChg chg="add mod">
          <ac:chgData name="Satoru" userId="f5f1b623-9aa9-4923-b86d-8ceaae247420" providerId="ADAL" clId="{B3C05AB9-B1BD-4BD7-838C-BE882769DB2A}" dt="2020-10-10T00:16:47.628" v="10155" actId="1076"/>
          <ac:picMkLst>
            <pc:docMk/>
            <pc:sldMk cId="2845898539" sldId="1010"/>
            <ac:picMk id="25" creationId="{07438E71-2B5F-4771-891A-3B9CE050F96A}"/>
          </ac:picMkLst>
        </pc:pic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5" creationId="{7E697B1C-3E25-4D29-8A49-37DC5584E69F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6" creationId="{554F2F76-9A46-45F9-83E3-D3E9E3E38657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7" creationId="{8A27A83B-660C-438F-B16F-677FB2B74435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8" creationId="{6BC78F2C-7EB2-446C-91F3-F59ADBCD9881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9" creationId="{691518A6-4745-4CD1-B3AE-780421FA553B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0" creationId="{55E95E92-995A-4A9B-A88C-5981F6E4B738}"/>
          </ac:cxnSpMkLst>
        </pc:cxnChg>
        <pc:cxnChg chg="add del 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2" creationId="{1870EC15-25B2-45A3-87C1-E1A01B9EE578}"/>
          </ac:cxnSpMkLst>
        </pc:cxnChg>
        <pc:cxnChg chg="add del 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3" creationId="{BB172B40-4977-48B8-81D6-CBF578F96366}"/>
          </ac:cxnSpMkLst>
        </pc:cxnChg>
      </pc:sldChg>
      <pc:sldChg chg="addSp modSp new mod">
        <pc:chgData name="Satoru" userId="f5f1b623-9aa9-4923-b86d-8ceaae247420" providerId="ADAL" clId="{B3C05AB9-B1BD-4BD7-838C-BE882769DB2A}" dt="2020-10-09T03:06:03.117" v="7152"/>
        <pc:sldMkLst>
          <pc:docMk/>
          <pc:sldMk cId="1386645746" sldId="1011"/>
        </pc:sldMkLst>
        <pc:spChg chg="mod">
          <ac:chgData name="Satoru" userId="f5f1b623-9aa9-4923-b86d-8ceaae247420" providerId="ADAL" clId="{B3C05AB9-B1BD-4BD7-838C-BE882769DB2A}" dt="2020-10-09T03:05:32.146" v="7150"/>
          <ac:spMkLst>
            <pc:docMk/>
            <pc:sldMk cId="1386645746" sldId="1011"/>
            <ac:spMk id="2" creationId="{B0CD7EC5-A407-457F-B418-BA17677D4CFF}"/>
          </ac:spMkLst>
        </pc:spChg>
        <pc:spChg chg="mod">
          <ac:chgData name="Satoru" userId="f5f1b623-9aa9-4923-b86d-8ceaae247420" providerId="ADAL" clId="{B3C05AB9-B1BD-4BD7-838C-BE882769DB2A}" dt="2020-10-09T03:05:44.716" v="7151"/>
          <ac:spMkLst>
            <pc:docMk/>
            <pc:sldMk cId="1386645746" sldId="1011"/>
            <ac:spMk id="4" creationId="{6B037440-6697-4318-8486-974E21373803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7" creationId="{AB09AB8F-A1FC-4708-A450-944070C1B7BF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9" creationId="{293D11F3-64B2-42ED-B407-D74957F3C23C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0" creationId="{A231E049-6196-4618-A25F-0803220E8D06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1" creationId="{783073D0-D03D-48AF-A919-0E5536682079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2" creationId="{F747FE97-6C86-4B8A-8401-A8FC776B4107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3" creationId="{27D94464-78CC-44D8-BFE0-54A82EDE19FD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4" creationId="{034B513F-7A9D-45D9-A3BD-7FEBEA17D1EE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5" creationId="{459032B8-F47D-4654-A092-DB8051C7AC63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3" creationId="{63EE3E6F-FC4C-45D0-A91B-3490FFEDC23D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4" creationId="{CE5334A9-6A75-488F-B514-931090A0B20C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5" creationId="{4AAE44EF-B18F-46B2-86DA-12E8FEC8C581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6" creationId="{684B05C3-748B-454E-B8A6-DE542438F1EB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7" creationId="{4EEF7405-07C0-453D-A043-8BBE1A07B578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8" creationId="{BFA4386A-84DF-41F8-8674-4FC8A65F359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9" creationId="{E38A780E-A589-4828-8FC0-04F49F5B2DD1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7" creationId="{4F63E5DB-E57C-42EE-9475-F55F2CE9D5DE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8" creationId="{E457CACD-09C5-400B-B026-DB8D9E8DE8A9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9" creationId="{5A6AE60E-61E3-47F0-A7D0-F7D9596EFAF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0" creationId="{2BC70134-1E14-4257-9CF1-94A1552CAF3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1" creationId="{227D4068-72F3-46F4-BC0E-7FBB89DA1964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2" creationId="{C8FD5825-F630-423E-89E0-34EB9F6100E7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3" creationId="{E42A9675-2027-4DE0-9569-896EA2DCBEA7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0" creationId="{68D53E10-B641-4FD6-9AC9-B88F84D523F0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4" creationId="{C91B88F7-3B2F-4C5E-B5E5-A98AA9ACBB93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8" creationId="{61A765DE-95FB-4EF5-9BED-7BA05C6A1638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2" creationId="{0CE519C0-82C1-4170-8D17-FF02347167E1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3" creationId="{AF0951C6-47E6-4CF0-A0FC-6D27BF3E1CC1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4" creationId="{7F7C202D-EFC1-427A-B7B0-684A0851EA96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5" creationId="{635F4481-BFE4-4551-9CD2-B6D91F5BB64D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6" creationId="{E7F0E838-578A-4071-9FAB-7FFCC143E0A9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7" creationId="{E0A965FD-3115-43DC-A7EA-62779BDB1103}"/>
          </ac:spMkLst>
        </pc:s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8" creationId="{7C7638ED-77F6-4F4B-BB3E-1F6673BFB6CC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22" creationId="{05E4DB3E-BEF2-49E5-9E9A-FC1A305218EE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36" creationId="{C45C9EEC-D6C0-430B-8086-9950476D9E1A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1" creationId="{911BEB26-9542-46DD-8C8F-66F018A911F7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5" creationId="{9144391E-126D-4F61-BD03-808AAAD6D4E1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9" creationId="{42F63282-2749-4D00-9956-5DB0745E54CC}"/>
          </ac:grpSpMkLst>
        </pc:grpChg>
        <pc:picChg chg="add mod">
          <ac:chgData name="Satoru" userId="f5f1b623-9aa9-4923-b86d-8ceaae247420" providerId="ADAL" clId="{B3C05AB9-B1BD-4BD7-838C-BE882769DB2A}" dt="2020-10-09T03:06:03.117" v="7152"/>
          <ac:picMkLst>
            <pc:docMk/>
            <pc:sldMk cId="1386645746" sldId="1011"/>
            <ac:picMk id="6" creationId="{C1918186-276F-4AC0-8296-3BB510DF9886}"/>
          </ac:picMkLst>
        </pc:pic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6" creationId="{DFAA780C-0DB8-49A6-A1F6-54B660212EE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7" creationId="{4FBCF728-F589-4A9A-94CC-8F9852C9164A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8" creationId="{569BA323-A3FD-459C-AAF6-31A4157DCC8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9" creationId="{F5DFA4E0-9B4F-4AB3-B93E-05E621325C4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20" creationId="{71876BB4-D269-4257-B0DF-62D6E72EF38B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21" creationId="{058F22E3-E198-4A81-B7B2-C45829373B7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0" creationId="{5B3A1971-E8BF-40DC-85D6-4D9C0A275938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1" creationId="{3A21CC6B-542C-4260-8B8D-7DB247736546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2" creationId="{A1ACEA25-4A12-4FB9-BE43-0B758CD834AE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3" creationId="{D4CAC7DA-B224-4A58-803F-51C0D5E287C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4" creationId="{F952ED8B-D515-4618-B626-029224C5A260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5" creationId="{7699F978-9A26-4EBE-BF4F-6DE2D95F6747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4" creationId="{4EE35A93-2F5A-4CC9-B801-8F59EA464B2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5" creationId="{91FA8BAA-5E53-4B98-AB1F-96E4D5BDC8B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6" creationId="{F86B83F2-9779-4015-9831-1FE395646252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7" creationId="{4C912F04-7E59-463C-908B-CDE6BAEDF5F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8" creationId="{928AA707-3930-4852-A26C-5ECF31815A6D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9" creationId="{A65322D6-A217-46F1-8E66-673FE3D3C1FD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2" creationId="{6DD4BBFD-37AA-44DB-8C43-BF8F0EEE600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3" creationId="{CBDC042E-ACD7-4549-87CF-3B91FD9B5BE1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6" creationId="{3555BE83-7BA0-4C4C-9967-89FB1B2FBE92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7" creationId="{7C609D8A-4300-4529-9FBA-DDBD23CB8DB5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60" creationId="{A3374CA8-7DB9-4EEC-9B52-F655418EB728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61" creationId="{B6778D1B-9785-4D02-851B-B4264AE0174C}"/>
          </ac:cxnSpMkLst>
        </pc:cxnChg>
      </pc:sldChg>
      <pc:sldChg chg="modSp new mod">
        <pc:chgData name="Satoru" userId="f5f1b623-9aa9-4923-b86d-8ceaae247420" providerId="ADAL" clId="{B3C05AB9-B1BD-4BD7-838C-BE882769DB2A}" dt="2020-10-09T03:08:42.528" v="7196" actId="403"/>
        <pc:sldMkLst>
          <pc:docMk/>
          <pc:sldMk cId="468522633" sldId="1012"/>
        </pc:sldMkLst>
        <pc:spChg chg="mod">
          <ac:chgData name="Satoru" userId="f5f1b623-9aa9-4923-b86d-8ceaae247420" providerId="ADAL" clId="{B3C05AB9-B1BD-4BD7-838C-BE882769DB2A}" dt="2020-10-09T03:06:59.444" v="7183" actId="20577"/>
          <ac:spMkLst>
            <pc:docMk/>
            <pc:sldMk cId="468522633" sldId="1012"/>
            <ac:spMk id="2" creationId="{1DB1AFC7-F6DB-479C-93C1-5A2756712731}"/>
          </ac:spMkLst>
        </pc:spChg>
        <pc:spChg chg="mod">
          <ac:chgData name="Satoru" userId="f5f1b623-9aa9-4923-b86d-8ceaae247420" providerId="ADAL" clId="{B3C05AB9-B1BD-4BD7-838C-BE882769DB2A}" dt="2020-10-09T03:08:42.528" v="7196" actId="403"/>
          <ac:spMkLst>
            <pc:docMk/>
            <pc:sldMk cId="468522633" sldId="1012"/>
            <ac:spMk id="4" creationId="{683CE5D7-FE40-4B38-9F09-B924536496D9}"/>
          </ac:spMkLst>
        </pc:spChg>
      </pc:sldChg>
      <pc:sldChg chg="addSp delSp modSp new mod modAnim">
        <pc:chgData name="Satoru" userId="f5f1b623-9aa9-4923-b86d-8ceaae247420" providerId="ADAL" clId="{B3C05AB9-B1BD-4BD7-838C-BE882769DB2A}" dt="2020-10-09T03:10:09.279" v="7252"/>
        <pc:sldMkLst>
          <pc:docMk/>
          <pc:sldMk cId="2689267752" sldId="1013"/>
        </pc:sldMkLst>
        <pc:spChg chg="mod">
          <ac:chgData name="Satoru" userId="f5f1b623-9aa9-4923-b86d-8ceaae247420" providerId="ADAL" clId="{B3C05AB9-B1BD-4BD7-838C-BE882769DB2A}" dt="2020-10-09T03:09:44.116" v="7250" actId="20577"/>
          <ac:spMkLst>
            <pc:docMk/>
            <pc:sldMk cId="2689267752" sldId="1013"/>
            <ac:spMk id="2" creationId="{7FBD6E21-0A5A-4AAF-9531-0FEA6EDF5245}"/>
          </ac:spMkLst>
        </pc:spChg>
        <pc:spChg chg="del">
          <ac:chgData name="Satoru" userId="f5f1b623-9aa9-4923-b86d-8ceaae247420" providerId="ADAL" clId="{B3C05AB9-B1BD-4BD7-838C-BE882769DB2A}" dt="2020-10-09T03:09:50.992" v="7251" actId="478"/>
          <ac:spMkLst>
            <pc:docMk/>
            <pc:sldMk cId="2689267752" sldId="1013"/>
            <ac:spMk id="4" creationId="{E3278966-917C-40B0-A9DB-6F778BB45CBE}"/>
          </ac:spMkLst>
        </pc:spChg>
        <pc:spChg chg="mod">
          <ac:chgData name="Satoru" userId="f5f1b623-9aa9-4923-b86d-8ceaae247420" providerId="ADAL" clId="{B3C05AB9-B1BD-4BD7-838C-BE882769DB2A}" dt="2020-10-09T03:10:09.279" v="7252"/>
          <ac:spMkLst>
            <pc:docMk/>
            <pc:sldMk cId="2689267752" sldId="1013"/>
            <ac:spMk id="8" creationId="{9CB9C75A-C777-4115-9ECE-5F0E45281AAA}"/>
          </ac:spMkLst>
        </pc:spChg>
        <pc:grpChg chg="add mod">
          <ac:chgData name="Satoru" userId="f5f1b623-9aa9-4923-b86d-8ceaae247420" providerId="ADAL" clId="{B3C05AB9-B1BD-4BD7-838C-BE882769DB2A}" dt="2020-10-09T03:10:09.279" v="7252"/>
          <ac:grpSpMkLst>
            <pc:docMk/>
            <pc:sldMk cId="2689267752" sldId="1013"/>
            <ac:grpSpMk id="6" creationId="{8244EB7F-3F8A-4207-8E66-2F95EC2B6AF2}"/>
          </ac:grpSpMkLst>
        </pc:grpChg>
        <pc:picChg chg="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7" creationId="{F3016392-4AF3-4792-BFC3-815AD4EC8691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9" creationId="{ACE58146-7EDD-4B3D-8943-40A6017E7F72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0" creationId="{B1C0AB60-67B0-41B0-8615-0EAF75E16C05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1" creationId="{56A7BF51-0E78-4CC4-9672-7A54E7F187C1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2" creationId="{5EA7D233-8AE6-4BE8-AA47-D5BFF756F5B6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3" creationId="{08E3CAF3-407C-489D-8C6E-A992A06F9F3C}"/>
          </ac:picMkLst>
        </pc:picChg>
      </pc:sldChg>
      <pc:sldChg chg="addSp modSp new mod">
        <pc:chgData name="Satoru" userId="f5f1b623-9aa9-4923-b86d-8ceaae247420" providerId="ADAL" clId="{B3C05AB9-B1BD-4BD7-838C-BE882769DB2A}" dt="2020-10-10T00:10:15.068" v="10144" actId="20577"/>
        <pc:sldMkLst>
          <pc:docMk/>
          <pc:sldMk cId="2295973386" sldId="1014"/>
        </pc:sldMkLst>
        <pc:spChg chg="mod">
          <ac:chgData name="Satoru" userId="f5f1b623-9aa9-4923-b86d-8ceaae247420" providerId="ADAL" clId="{B3C05AB9-B1BD-4BD7-838C-BE882769DB2A}" dt="2020-10-09T03:18:24.363" v="7261" actId="20577"/>
          <ac:spMkLst>
            <pc:docMk/>
            <pc:sldMk cId="2295973386" sldId="1014"/>
            <ac:spMk id="2" creationId="{99E31761-6479-4097-9284-6A367AE7DE21}"/>
          </ac:spMkLst>
        </pc:spChg>
        <pc:spChg chg="mod">
          <ac:chgData name="Satoru" userId="f5f1b623-9aa9-4923-b86d-8ceaae247420" providerId="ADAL" clId="{B3C05AB9-B1BD-4BD7-838C-BE882769DB2A}" dt="2020-10-10T00:10:15.068" v="10144" actId="20577"/>
          <ac:spMkLst>
            <pc:docMk/>
            <pc:sldMk cId="2295973386" sldId="1014"/>
            <ac:spMk id="4" creationId="{409E761D-37CD-4F0A-882D-7BF892AF32DD}"/>
          </ac:spMkLst>
        </pc:spChg>
        <pc:picChg chg="add mod">
          <ac:chgData name="Satoru" userId="f5f1b623-9aa9-4923-b86d-8ceaae247420" providerId="ADAL" clId="{B3C05AB9-B1BD-4BD7-838C-BE882769DB2A}" dt="2020-10-09T14:59:27.689" v="8081" actId="1076"/>
          <ac:picMkLst>
            <pc:docMk/>
            <pc:sldMk cId="2295973386" sldId="1014"/>
            <ac:picMk id="7" creationId="{B7C26A34-0EEC-4974-A171-69825D8459FC}"/>
          </ac:picMkLst>
        </pc:picChg>
        <pc:picChg chg="add mod ord">
          <ac:chgData name="Satoru" userId="f5f1b623-9aa9-4923-b86d-8ceaae247420" providerId="ADAL" clId="{B3C05AB9-B1BD-4BD7-838C-BE882769DB2A}" dt="2020-10-09T16:55:42.429" v="8207" actId="1076"/>
          <ac:picMkLst>
            <pc:docMk/>
            <pc:sldMk cId="2295973386" sldId="1014"/>
            <ac:picMk id="9" creationId="{E307D9A8-8DA7-4136-B8F2-14911CDED86E}"/>
          </ac:picMkLst>
        </pc:picChg>
      </pc:sldChg>
      <pc:sldChg chg="addSp modSp new mod">
        <pc:chgData name="Satoru" userId="f5f1b623-9aa9-4923-b86d-8ceaae247420" providerId="ADAL" clId="{B3C05AB9-B1BD-4BD7-838C-BE882769DB2A}" dt="2020-10-09T04:08:10.965" v="7872" actId="1076"/>
        <pc:sldMkLst>
          <pc:docMk/>
          <pc:sldMk cId="763171346" sldId="1015"/>
        </pc:sldMkLst>
        <pc:spChg chg="mod">
          <ac:chgData name="Satoru" userId="f5f1b623-9aa9-4923-b86d-8ceaae247420" providerId="ADAL" clId="{B3C05AB9-B1BD-4BD7-838C-BE882769DB2A}" dt="2020-10-09T03:54:43.382" v="7509"/>
          <ac:spMkLst>
            <pc:docMk/>
            <pc:sldMk cId="763171346" sldId="1015"/>
            <ac:spMk id="2" creationId="{59E680B0-F920-4E3F-8CC2-343A8A39F68B}"/>
          </ac:spMkLst>
        </pc:spChg>
        <pc:spChg chg="mod">
          <ac:chgData name="Satoru" userId="f5f1b623-9aa9-4923-b86d-8ceaae247420" providerId="ADAL" clId="{B3C05AB9-B1BD-4BD7-838C-BE882769DB2A}" dt="2020-10-09T04:03:45.230" v="7822" actId="20577"/>
          <ac:spMkLst>
            <pc:docMk/>
            <pc:sldMk cId="763171346" sldId="1015"/>
            <ac:spMk id="4" creationId="{FBDA3BFE-919F-4FA2-A75B-E178946CD7E4}"/>
          </ac:spMkLst>
        </pc:spChg>
        <pc:spChg chg="add mod">
          <ac:chgData name="Satoru" userId="f5f1b623-9aa9-4923-b86d-8ceaae247420" providerId="ADAL" clId="{B3C05AB9-B1BD-4BD7-838C-BE882769DB2A}" dt="2020-10-09T04:01:31.639" v="7762" actId="1076"/>
          <ac:spMkLst>
            <pc:docMk/>
            <pc:sldMk cId="763171346" sldId="1015"/>
            <ac:spMk id="6" creationId="{D3EFB120-EFA1-4F2B-B0BF-B1D3EEB97CEA}"/>
          </ac:spMkLst>
        </pc:spChg>
        <pc:spChg chg="add mod">
          <ac:chgData name="Satoru" userId="f5f1b623-9aa9-4923-b86d-8ceaae247420" providerId="ADAL" clId="{B3C05AB9-B1BD-4BD7-838C-BE882769DB2A}" dt="2020-10-09T04:03:59.879" v="7824" actId="1076"/>
          <ac:spMkLst>
            <pc:docMk/>
            <pc:sldMk cId="763171346" sldId="1015"/>
            <ac:spMk id="7" creationId="{9489D2FC-7EB7-4023-B801-E28D98BBB10E}"/>
          </ac:spMkLst>
        </pc:spChg>
        <pc:spChg chg="add mod">
          <ac:chgData name="Satoru" userId="f5f1b623-9aa9-4923-b86d-8ceaae247420" providerId="ADAL" clId="{B3C05AB9-B1BD-4BD7-838C-BE882769DB2A}" dt="2020-10-09T04:08:10.965" v="7872" actId="1076"/>
          <ac:spMkLst>
            <pc:docMk/>
            <pc:sldMk cId="763171346" sldId="1015"/>
            <ac:spMk id="8" creationId="{E5B70086-7162-4DA0-B7B4-63E1F72D9BE2}"/>
          </ac:spMkLst>
        </pc:spChg>
      </pc:sldChg>
      <pc:sldChg chg="modSp new mod">
        <pc:chgData name="Satoru" userId="f5f1b623-9aa9-4923-b86d-8ceaae247420" providerId="ADAL" clId="{B3C05AB9-B1BD-4BD7-838C-BE882769DB2A}" dt="2020-10-09T04:12:11.767" v="8073" actId="115"/>
        <pc:sldMkLst>
          <pc:docMk/>
          <pc:sldMk cId="1514913531" sldId="1016"/>
        </pc:sldMkLst>
        <pc:spChg chg="mod">
          <ac:chgData name="Satoru" userId="f5f1b623-9aa9-4923-b86d-8ceaae247420" providerId="ADAL" clId="{B3C05AB9-B1BD-4BD7-838C-BE882769DB2A}" dt="2020-10-09T04:09:11.424" v="7881" actId="20577"/>
          <ac:spMkLst>
            <pc:docMk/>
            <pc:sldMk cId="1514913531" sldId="1016"/>
            <ac:spMk id="2" creationId="{87313D7F-D924-43F6-8AA3-702C3C1F9055}"/>
          </ac:spMkLst>
        </pc:spChg>
        <pc:spChg chg="mod">
          <ac:chgData name="Satoru" userId="f5f1b623-9aa9-4923-b86d-8ceaae247420" providerId="ADAL" clId="{B3C05AB9-B1BD-4BD7-838C-BE882769DB2A}" dt="2020-10-09T04:12:11.767" v="8073" actId="115"/>
          <ac:spMkLst>
            <pc:docMk/>
            <pc:sldMk cId="1514913531" sldId="1016"/>
            <ac:spMk id="4" creationId="{6A3AF5D7-8BF0-412B-8274-D8FCC2DE41F3}"/>
          </ac:spMkLst>
        </pc:spChg>
      </pc:sldChg>
      <pc:sldChg chg="addSp modSp new mod">
        <pc:chgData name="Satoru" userId="f5f1b623-9aa9-4923-b86d-8ceaae247420" providerId="ADAL" clId="{B3C05AB9-B1BD-4BD7-838C-BE882769DB2A}" dt="2020-10-10T03:30:51.225" v="10180" actId="20577"/>
        <pc:sldMkLst>
          <pc:docMk/>
          <pc:sldMk cId="1738884161" sldId="1017"/>
        </pc:sldMkLst>
        <pc:spChg chg="mod">
          <ac:chgData name="Satoru" userId="f5f1b623-9aa9-4923-b86d-8ceaae247420" providerId="ADAL" clId="{B3C05AB9-B1BD-4BD7-838C-BE882769DB2A}" dt="2020-10-09T18:11:42.466" v="8325" actId="20577"/>
          <ac:spMkLst>
            <pc:docMk/>
            <pc:sldMk cId="1738884161" sldId="1017"/>
            <ac:spMk id="2" creationId="{D56EB2D4-0885-4F88-A5A9-D2780CD67069}"/>
          </ac:spMkLst>
        </pc:spChg>
        <pc:spChg chg="mod">
          <ac:chgData name="Satoru" userId="f5f1b623-9aa9-4923-b86d-8ceaae247420" providerId="ADAL" clId="{B3C05AB9-B1BD-4BD7-838C-BE882769DB2A}" dt="2020-10-10T03:30:51.225" v="10180" actId="20577"/>
          <ac:spMkLst>
            <pc:docMk/>
            <pc:sldMk cId="1738884161" sldId="1017"/>
            <ac:spMk id="4" creationId="{047E4138-233E-4B00-B4DC-5D8501D6B018}"/>
          </ac:spMkLst>
        </pc:spChg>
        <pc:grpChg chg="add mod">
          <ac:chgData name="Satoru" userId="f5f1b623-9aa9-4923-b86d-8ceaae247420" providerId="ADAL" clId="{B3C05AB9-B1BD-4BD7-838C-BE882769DB2A}" dt="2020-10-09T18:20:16.978" v="8713" actId="164"/>
          <ac:grpSpMkLst>
            <pc:docMk/>
            <pc:sldMk cId="1738884161" sldId="1017"/>
            <ac:grpSpMk id="12" creationId="{5A638049-040E-438C-9558-6C339C6B0E73}"/>
          </ac:grpSpMkLst>
        </pc:grpChg>
        <pc:picChg chg="add mod">
          <ac:chgData name="Satoru" userId="f5f1b623-9aa9-4923-b86d-8ceaae247420" providerId="ADAL" clId="{B3C05AB9-B1BD-4BD7-838C-BE882769DB2A}" dt="2020-10-09T18:20:16.978" v="8713" actId="164"/>
          <ac:picMkLst>
            <pc:docMk/>
            <pc:sldMk cId="1738884161" sldId="1017"/>
            <ac:picMk id="7" creationId="{F0E22298-3248-4678-9096-1FC71B5DA95D}"/>
          </ac:picMkLst>
        </pc:picChg>
        <pc:cxnChg chg="add mod">
          <ac:chgData name="Satoru" userId="f5f1b623-9aa9-4923-b86d-8ceaae247420" providerId="ADAL" clId="{B3C05AB9-B1BD-4BD7-838C-BE882769DB2A}" dt="2020-10-09T18:20:16.978" v="8713" actId="164"/>
          <ac:cxnSpMkLst>
            <pc:docMk/>
            <pc:sldMk cId="1738884161" sldId="1017"/>
            <ac:cxnSpMk id="9" creationId="{FC6F0C46-140C-41B3-A40E-547A8CAF234A}"/>
          </ac:cxnSpMkLst>
        </pc:cxnChg>
      </pc:sldChg>
      <pc:sldChg chg="new del">
        <pc:chgData name="Satoru" userId="f5f1b623-9aa9-4923-b86d-8ceaae247420" providerId="ADAL" clId="{B3C05AB9-B1BD-4BD7-838C-BE882769DB2A}" dt="2020-10-09T18:11:35.930" v="8316" actId="680"/>
        <pc:sldMkLst>
          <pc:docMk/>
          <pc:sldMk cId="2609428101" sldId="1017"/>
        </pc:sldMkLst>
      </pc:sldChg>
      <pc:sldChg chg="addSp delSp modSp add mod">
        <pc:chgData name="Satoru" userId="f5f1b623-9aa9-4923-b86d-8ceaae247420" providerId="ADAL" clId="{B3C05AB9-B1BD-4BD7-838C-BE882769DB2A}" dt="2020-10-09T18:36:24.817" v="8908" actId="20577"/>
        <pc:sldMkLst>
          <pc:docMk/>
          <pc:sldMk cId="4255460689" sldId="1018"/>
        </pc:sldMkLst>
        <pc:spChg chg="mod">
          <ac:chgData name="Satoru" userId="f5f1b623-9aa9-4923-b86d-8ceaae247420" providerId="ADAL" clId="{B3C05AB9-B1BD-4BD7-838C-BE882769DB2A}" dt="2020-10-09T18:36:24.817" v="8908" actId="20577"/>
          <ac:spMkLst>
            <pc:docMk/>
            <pc:sldMk cId="4255460689" sldId="1018"/>
            <ac:spMk id="4" creationId="{200CCE33-E3B5-4080-BAB5-4CAD5998EA8D}"/>
          </ac:spMkLst>
        </pc:spChg>
        <pc:spChg chg="del">
          <ac:chgData name="Satoru" userId="f5f1b623-9aa9-4923-b86d-8ceaae247420" providerId="ADAL" clId="{B3C05AB9-B1BD-4BD7-838C-BE882769DB2A}" dt="2020-10-09T18:35:40.486" v="8884" actId="478"/>
          <ac:spMkLst>
            <pc:docMk/>
            <pc:sldMk cId="4255460689" sldId="1018"/>
            <ac:spMk id="7" creationId="{00D5078A-A8DC-4FCA-8D0D-352B567FEEDF}"/>
          </ac:spMkLst>
        </pc:spChg>
        <pc:spChg chg="del mod">
          <ac:chgData name="Satoru" userId="f5f1b623-9aa9-4923-b86d-8ceaae247420" providerId="ADAL" clId="{B3C05AB9-B1BD-4BD7-838C-BE882769DB2A}" dt="2020-10-09T18:26:46.223" v="8737" actId="478"/>
          <ac:spMkLst>
            <pc:docMk/>
            <pc:sldMk cId="4255460689" sldId="1018"/>
            <ac:spMk id="11" creationId="{F94DAF04-5824-49DD-A90E-7C9FF0573773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2" creationId="{9FF41B29-D524-4CBF-9C40-849C05D5FB62}"/>
          </ac:spMkLst>
        </pc:spChg>
        <pc:spChg chg="add mod ord">
          <ac:chgData name="Satoru" userId="f5f1b623-9aa9-4923-b86d-8ceaae247420" providerId="ADAL" clId="{B3C05AB9-B1BD-4BD7-838C-BE882769DB2A}" dt="2020-10-09T18:27:08.437" v="8742" actId="1076"/>
          <ac:spMkLst>
            <pc:docMk/>
            <pc:sldMk cId="4255460689" sldId="1018"/>
            <ac:spMk id="13" creationId="{E9D5B701-FD83-4A2F-A619-3450CC676CED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4" creationId="{49D75DC3-A452-4CC4-ADF2-A8C8FCB71E00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6" creationId="{34583070-CBE8-45FF-B248-39EB7DDAE5C6}"/>
          </ac:spMkLst>
        </pc:spChg>
        <pc:spChg chg="add mod">
          <ac:chgData name="Satoru" userId="f5f1b623-9aa9-4923-b86d-8ceaae247420" providerId="ADAL" clId="{B3C05AB9-B1BD-4BD7-838C-BE882769DB2A}" dt="2020-10-09T18:30:15.559" v="8777" actId="14100"/>
          <ac:spMkLst>
            <pc:docMk/>
            <pc:sldMk cId="4255460689" sldId="1018"/>
            <ac:spMk id="19" creationId="{5C2716B9-AA0D-42D7-AE1C-D14A18B3A2E4}"/>
          </ac:spMkLst>
        </pc:spChg>
        <pc:spChg chg="add mod">
          <ac:chgData name="Satoru" userId="f5f1b623-9aa9-4923-b86d-8ceaae247420" providerId="ADAL" clId="{B3C05AB9-B1BD-4BD7-838C-BE882769DB2A}" dt="2020-10-09T18:33:57.887" v="8811" actId="1076"/>
          <ac:spMkLst>
            <pc:docMk/>
            <pc:sldMk cId="4255460689" sldId="1018"/>
            <ac:spMk id="24" creationId="{8248A84E-8492-4420-98B1-7C5D853A1CDB}"/>
          </ac:spMkLst>
        </pc:spChg>
        <pc:spChg chg="add mod">
          <ac:chgData name="Satoru" userId="f5f1b623-9aa9-4923-b86d-8ceaae247420" providerId="ADAL" clId="{B3C05AB9-B1BD-4BD7-838C-BE882769DB2A}" dt="2020-10-09T18:33:51.179" v="8810" actId="14100"/>
          <ac:spMkLst>
            <pc:docMk/>
            <pc:sldMk cId="4255460689" sldId="1018"/>
            <ac:spMk id="25" creationId="{1873C642-59F8-4D71-8271-1E64A0995A0D}"/>
          </ac:spMkLst>
        </pc:spChg>
        <pc:grpChg chg="mod">
          <ac:chgData name="Satoru" userId="f5f1b623-9aa9-4923-b86d-8ceaae247420" providerId="ADAL" clId="{B3C05AB9-B1BD-4BD7-838C-BE882769DB2A}" dt="2020-10-09T18:22:50.402" v="8718" actId="20577"/>
          <ac:grpSpMkLst>
            <pc:docMk/>
            <pc:sldMk cId="4255460689" sldId="1018"/>
            <ac:grpSpMk id="15" creationId="{B56E3124-8E24-4DED-8BB7-0D11D9AF37A6}"/>
          </ac:grpSpMkLst>
        </pc:grpChg>
        <pc:grpChg chg="mod">
          <ac:chgData name="Satoru" userId="f5f1b623-9aa9-4923-b86d-8ceaae247420" providerId="ADAL" clId="{B3C05AB9-B1BD-4BD7-838C-BE882769DB2A}" dt="2020-10-09T18:22:50.402" v="8718" actId="20577"/>
          <ac:grpSpMkLst>
            <pc:docMk/>
            <pc:sldMk cId="4255460689" sldId="1018"/>
            <ac:grpSpMk id="17" creationId="{D7FAFBDC-B9E0-4C92-B05A-63EA058F5AD0}"/>
          </ac:grpSpMkLst>
        </pc:grpChg>
        <pc:picChg chg="mod">
          <ac:chgData name="Satoru" userId="f5f1b623-9aa9-4923-b86d-8ceaae247420" providerId="ADAL" clId="{B3C05AB9-B1BD-4BD7-838C-BE882769DB2A}" dt="2020-10-09T18:22:50.402" v="8718" actId="20577"/>
          <ac:picMkLst>
            <pc:docMk/>
            <pc:sldMk cId="4255460689" sldId="1018"/>
            <ac:picMk id="9" creationId="{2B817B4A-B01F-40E5-B64A-92D6846C19C7}"/>
          </ac:picMkLst>
        </pc:picChg>
        <pc:cxnChg chg="add mod ord">
          <ac:chgData name="Satoru" userId="f5f1b623-9aa9-4923-b86d-8ceaae247420" providerId="ADAL" clId="{B3C05AB9-B1BD-4BD7-838C-BE882769DB2A}" dt="2020-10-09T18:27:05.344" v="8741" actId="14100"/>
          <ac:cxnSpMkLst>
            <pc:docMk/>
            <pc:sldMk cId="4255460689" sldId="1018"/>
            <ac:cxnSpMk id="8" creationId="{D9243D8B-D733-4604-8FF5-1CE6010C7833}"/>
          </ac:cxnSpMkLst>
        </pc:cxnChg>
        <pc:cxnChg chg="add mod">
          <ac:chgData name="Satoru" userId="f5f1b623-9aa9-4923-b86d-8ceaae247420" providerId="ADAL" clId="{B3C05AB9-B1BD-4BD7-838C-BE882769DB2A}" dt="2020-10-09T18:31:34.636" v="8780" actId="14100"/>
          <ac:cxnSpMkLst>
            <pc:docMk/>
            <pc:sldMk cId="4255460689" sldId="1018"/>
            <ac:cxnSpMk id="21" creationId="{143D44FB-76B7-4FC2-8B3D-827FC344A2D9}"/>
          </ac:cxnSpMkLst>
        </pc:cxnChg>
      </pc:sldChg>
      <pc:sldChg chg="modSp add mod">
        <pc:chgData name="Satoru" userId="f5f1b623-9aa9-4923-b86d-8ceaae247420" providerId="ADAL" clId="{B3C05AB9-B1BD-4BD7-838C-BE882769DB2A}" dt="2020-10-10T03:37:32.321" v="10191" actId="20577"/>
        <pc:sldMkLst>
          <pc:docMk/>
          <pc:sldMk cId="602144381" sldId="1019"/>
        </pc:sldMkLst>
        <pc:spChg chg="mod">
          <ac:chgData name="Satoru" userId="f5f1b623-9aa9-4923-b86d-8ceaae247420" providerId="ADAL" clId="{B3C05AB9-B1BD-4BD7-838C-BE882769DB2A}" dt="2020-10-10T03:37:32.321" v="10191" actId="20577"/>
          <ac:spMkLst>
            <pc:docMk/>
            <pc:sldMk cId="602144381" sldId="1019"/>
            <ac:spMk id="4" creationId="{E5530910-9068-4D77-8C29-3C2EC62E09B5}"/>
          </ac:spMkLst>
        </pc:spChg>
        <pc:picChg chg="mod">
          <ac:chgData name="Satoru" userId="f5f1b623-9aa9-4923-b86d-8ceaae247420" providerId="ADAL" clId="{B3C05AB9-B1BD-4BD7-838C-BE882769DB2A}" dt="2020-10-10T00:00:13.497" v="9660" actId="1076"/>
          <ac:picMkLst>
            <pc:docMk/>
            <pc:sldMk cId="602144381" sldId="1019"/>
            <ac:picMk id="7" creationId="{89707B52-BFEC-49C6-9FBD-43F2DE7E0EFF}"/>
          </ac:picMkLst>
        </pc:picChg>
        <pc:picChg chg="mod">
          <ac:chgData name="Satoru" userId="f5f1b623-9aa9-4923-b86d-8ceaae247420" providerId="ADAL" clId="{B3C05AB9-B1BD-4BD7-838C-BE882769DB2A}" dt="2020-10-10T00:00:33.645" v="9685" actId="1076"/>
          <ac:picMkLst>
            <pc:docMk/>
            <pc:sldMk cId="602144381" sldId="1019"/>
            <ac:picMk id="9" creationId="{1E8F0CFA-C59C-4A20-8C16-375080BBA463}"/>
          </ac:picMkLst>
        </pc:picChg>
      </pc:sldChg>
      <pc:sldChg chg="modSp add mod">
        <pc:chgData name="Satoru" userId="f5f1b623-9aa9-4923-b86d-8ceaae247420" providerId="ADAL" clId="{B3C05AB9-B1BD-4BD7-838C-BE882769DB2A}" dt="2020-10-10T03:39:40.004" v="10193" actId="20577"/>
        <pc:sldMkLst>
          <pc:docMk/>
          <pc:sldMk cId="737464878" sldId="1020"/>
        </pc:sldMkLst>
        <pc:spChg chg="mod">
          <ac:chgData name="Satoru" userId="f5f1b623-9aa9-4923-b86d-8ceaae247420" providerId="ADAL" clId="{B3C05AB9-B1BD-4BD7-838C-BE882769DB2A}" dt="2020-10-10T03:39:40.004" v="10193" actId="20577"/>
          <ac:spMkLst>
            <pc:docMk/>
            <pc:sldMk cId="737464878" sldId="1020"/>
            <ac:spMk id="2" creationId="{08235C44-B014-2D41-BB71-B739784ED08C}"/>
          </ac:spMkLst>
        </pc:spChg>
      </pc:sldChg>
      <pc:sldChg chg="addSp modSp new mod">
        <pc:chgData name="Satoru" userId="f5f1b623-9aa9-4923-b86d-8ceaae247420" providerId="ADAL" clId="{B3C05AB9-B1BD-4BD7-838C-BE882769DB2A}" dt="2020-10-10T03:43:26.652" v="10229" actId="1076"/>
        <pc:sldMkLst>
          <pc:docMk/>
          <pc:sldMk cId="2086877516" sldId="1021"/>
        </pc:sldMkLst>
        <pc:spChg chg="mod">
          <ac:chgData name="Satoru" userId="f5f1b623-9aa9-4923-b86d-8ceaae247420" providerId="ADAL" clId="{B3C05AB9-B1BD-4BD7-838C-BE882769DB2A}" dt="2020-10-10T03:42:39.604" v="10218" actId="20577"/>
          <ac:spMkLst>
            <pc:docMk/>
            <pc:sldMk cId="2086877516" sldId="1021"/>
            <ac:spMk id="2" creationId="{31E1D5DF-5D17-4EAF-A596-AA1A85D33EED}"/>
          </ac:spMkLst>
        </pc:spChg>
        <pc:spChg chg="mod">
          <ac:chgData name="Satoru" userId="f5f1b623-9aa9-4923-b86d-8ceaae247420" providerId="ADAL" clId="{B3C05AB9-B1BD-4BD7-838C-BE882769DB2A}" dt="2020-10-10T03:43:20.067" v="10228" actId="14100"/>
          <ac:spMkLst>
            <pc:docMk/>
            <pc:sldMk cId="2086877516" sldId="1021"/>
            <ac:spMk id="4" creationId="{82E53BDA-698B-4D10-910F-7BDB5ACD5E71}"/>
          </ac:spMkLst>
        </pc:spChg>
        <pc:picChg chg="add mod">
          <ac:chgData name="Satoru" userId="f5f1b623-9aa9-4923-b86d-8ceaae247420" providerId="ADAL" clId="{B3C05AB9-B1BD-4BD7-838C-BE882769DB2A}" dt="2020-10-10T03:43:26.652" v="10229" actId="1076"/>
          <ac:picMkLst>
            <pc:docMk/>
            <pc:sldMk cId="2086877516" sldId="1021"/>
            <ac:picMk id="6" creationId="{78CBAEEE-D66E-4033-99E4-0946BF17B648}"/>
          </ac:picMkLst>
        </pc:picChg>
      </pc:sldChg>
      <pc:sldChg chg="addSp modSp new mod">
        <pc:chgData name="Satoru" userId="f5f1b623-9aa9-4923-b86d-8ceaae247420" providerId="ADAL" clId="{B3C05AB9-B1BD-4BD7-838C-BE882769DB2A}" dt="2020-10-10T04:54:04.516" v="10431" actId="20577"/>
        <pc:sldMkLst>
          <pc:docMk/>
          <pc:sldMk cId="1655286406" sldId="1022"/>
        </pc:sldMkLst>
        <pc:spChg chg="mod">
          <ac:chgData name="Satoru" userId="f5f1b623-9aa9-4923-b86d-8ceaae247420" providerId="ADAL" clId="{B3C05AB9-B1BD-4BD7-838C-BE882769DB2A}" dt="2020-10-10T03:45:25.565" v="10231"/>
          <ac:spMkLst>
            <pc:docMk/>
            <pc:sldMk cId="1655286406" sldId="1022"/>
            <ac:spMk id="2" creationId="{05AB415D-8938-452C-B943-5C40430430BF}"/>
          </ac:spMkLst>
        </pc:spChg>
        <pc:spChg chg="mod">
          <ac:chgData name="Satoru" userId="f5f1b623-9aa9-4923-b86d-8ceaae247420" providerId="ADAL" clId="{B3C05AB9-B1BD-4BD7-838C-BE882769DB2A}" dt="2020-10-10T04:54:04.516" v="10431" actId="20577"/>
          <ac:spMkLst>
            <pc:docMk/>
            <pc:sldMk cId="1655286406" sldId="1022"/>
            <ac:spMk id="4" creationId="{54EA2960-C9CA-4928-A13E-CD1C5FEBD828}"/>
          </ac:spMkLst>
        </pc:spChg>
        <pc:picChg chg="add mod">
          <ac:chgData name="Satoru" userId="f5f1b623-9aa9-4923-b86d-8ceaae247420" providerId="ADAL" clId="{B3C05AB9-B1BD-4BD7-838C-BE882769DB2A}" dt="2020-10-10T03:46:03.892" v="10237" actId="1076"/>
          <ac:picMkLst>
            <pc:docMk/>
            <pc:sldMk cId="1655286406" sldId="1022"/>
            <ac:picMk id="7" creationId="{034D1DF5-156C-4753-8B15-948DF6CF6257}"/>
          </ac:picMkLst>
        </pc:picChg>
      </pc:sldChg>
      <pc:sldChg chg="addSp modSp new mod">
        <pc:chgData name="Satoru" userId="f5f1b623-9aa9-4923-b86d-8ceaae247420" providerId="ADAL" clId="{B3C05AB9-B1BD-4BD7-838C-BE882769DB2A}" dt="2020-10-10T05:18:15.708" v="10563" actId="1076"/>
        <pc:sldMkLst>
          <pc:docMk/>
          <pc:sldMk cId="4119490470" sldId="1023"/>
        </pc:sldMkLst>
        <pc:spChg chg="mod">
          <ac:chgData name="Satoru" userId="f5f1b623-9aa9-4923-b86d-8ceaae247420" providerId="ADAL" clId="{B3C05AB9-B1BD-4BD7-838C-BE882769DB2A}" dt="2020-10-10T05:16:33.804" v="10493" actId="20577"/>
          <ac:spMkLst>
            <pc:docMk/>
            <pc:sldMk cId="4119490470" sldId="1023"/>
            <ac:spMk id="2" creationId="{76FE6C44-7165-4BC5-A3A6-D84158139DE6}"/>
          </ac:spMkLst>
        </pc:spChg>
        <pc:spChg chg="mod">
          <ac:chgData name="Satoru" userId="f5f1b623-9aa9-4923-b86d-8ceaae247420" providerId="ADAL" clId="{B3C05AB9-B1BD-4BD7-838C-BE882769DB2A}" dt="2020-10-10T05:17:28.032" v="10558" actId="14100"/>
          <ac:spMkLst>
            <pc:docMk/>
            <pc:sldMk cId="4119490470" sldId="1023"/>
            <ac:spMk id="4" creationId="{74B5CE7A-2B21-481F-BB28-51374A60C81F}"/>
          </ac:spMkLst>
        </pc:spChg>
        <pc:picChg chg="add mod">
          <ac:chgData name="Satoru" userId="f5f1b623-9aa9-4923-b86d-8ceaae247420" providerId="ADAL" clId="{B3C05AB9-B1BD-4BD7-838C-BE882769DB2A}" dt="2020-10-10T05:18:15.708" v="10563" actId="1076"/>
          <ac:picMkLst>
            <pc:docMk/>
            <pc:sldMk cId="4119490470" sldId="1023"/>
            <ac:picMk id="7" creationId="{C2F69AB0-A4EC-4778-ABC4-204AAD8D1726}"/>
          </ac:picMkLst>
        </pc:picChg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2722866425" sldId="1024"/>
        </pc:sldMkLst>
      </pc:sldChg>
    </pc:docChg>
  </pc:docChgLst>
  <pc:docChgLst>
    <pc:chgData name="Satoru Hayasaka" userId="f5f1b623-9aa9-4923-b86d-8ceaae247420" providerId="ADAL" clId="{AA483A2E-9DAC-4E09-B505-7309CD7032F0}"/>
    <pc:docChg chg="undo custSel addSld delSld modSld sldOrd">
      <pc:chgData name="Satoru Hayasaka" userId="f5f1b623-9aa9-4923-b86d-8ceaae247420" providerId="ADAL" clId="{AA483A2E-9DAC-4E09-B505-7309CD7032F0}" dt="2020-11-05T23:20:52.529" v="51" actId="20577"/>
      <pc:docMkLst>
        <pc:docMk/>
      </pc:docMkLst>
      <pc:sldChg chg="delSp mod">
        <pc:chgData name="Satoru Hayasaka" userId="f5f1b623-9aa9-4923-b86d-8ceaae247420" providerId="ADAL" clId="{AA483A2E-9DAC-4E09-B505-7309CD7032F0}" dt="2020-11-05T23:19:54.235" v="9" actId="478"/>
        <pc:sldMkLst>
          <pc:docMk/>
          <pc:sldMk cId="4067134333" sldId="262"/>
        </pc:sldMkLst>
        <pc:spChg chg="del">
          <ac:chgData name="Satoru Hayasaka" userId="f5f1b623-9aa9-4923-b86d-8ceaae247420" providerId="ADAL" clId="{AA483A2E-9DAC-4E09-B505-7309CD7032F0}" dt="2020-11-05T23:19:54.235" v="9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AA483A2E-9DAC-4E09-B505-7309CD7032F0}" dt="2020-10-29T14:13:49.086" v="4" actId="14100"/>
        <pc:sldMkLst>
          <pc:docMk/>
          <pc:sldMk cId="1664438476" sldId="308"/>
        </pc:sldMkLst>
        <pc:spChg chg="mod">
          <ac:chgData name="Satoru Hayasaka" userId="f5f1b623-9aa9-4923-b86d-8ceaae247420" providerId="ADAL" clId="{AA483A2E-9DAC-4E09-B505-7309CD7032F0}" dt="2020-10-29T14:13:38.109" v="2" actId="20577"/>
          <ac:spMkLst>
            <pc:docMk/>
            <pc:sldMk cId="1664438476" sldId="308"/>
            <ac:spMk id="4" creationId="{BAA891B8-8D10-4D98-88DE-376F0CFF3137}"/>
          </ac:spMkLst>
        </pc:spChg>
        <pc:picChg chg="mod">
          <ac:chgData name="Satoru Hayasaka" userId="f5f1b623-9aa9-4923-b86d-8ceaae247420" providerId="ADAL" clId="{AA483A2E-9DAC-4E09-B505-7309CD7032F0}" dt="2020-10-29T14:13:49.086" v="4" actId="14100"/>
          <ac:picMkLst>
            <pc:docMk/>
            <pc:sldMk cId="1664438476" sldId="308"/>
            <ac:picMk id="10" creationId="{AA906143-A974-4345-9F57-F5FEC352FBE2}"/>
          </ac:picMkLst>
        </pc:picChg>
      </pc:sldChg>
      <pc:sldChg chg="del">
        <pc:chgData name="Satoru Hayasaka" userId="f5f1b623-9aa9-4923-b86d-8ceaae247420" providerId="ADAL" clId="{AA483A2E-9DAC-4E09-B505-7309CD7032F0}" dt="2020-10-29T14:48:53.426" v="6" actId="2696"/>
        <pc:sldMkLst>
          <pc:docMk/>
          <pc:sldMk cId="1921190124" sldId="997"/>
        </pc:sldMkLst>
      </pc:sldChg>
      <pc:sldChg chg="modSp mod">
        <pc:chgData name="Satoru Hayasaka" userId="f5f1b623-9aa9-4923-b86d-8ceaae247420" providerId="ADAL" clId="{AA483A2E-9DAC-4E09-B505-7309CD7032F0}" dt="2020-11-05T23:20:52.529" v="51" actId="20577"/>
        <pc:sldMkLst>
          <pc:docMk/>
          <pc:sldMk cId="2722866425" sldId="1024"/>
        </pc:sldMkLst>
        <pc:spChg chg="mod">
          <ac:chgData name="Satoru Hayasaka" userId="f5f1b623-9aa9-4923-b86d-8ceaae247420" providerId="ADAL" clId="{AA483A2E-9DAC-4E09-B505-7309CD7032F0}" dt="2020-11-05T23:20:43.815" v="32" actId="20577"/>
          <ac:spMkLst>
            <pc:docMk/>
            <pc:sldMk cId="2722866425" sldId="1024"/>
            <ac:spMk id="2" creationId="{3C3B26F9-B704-CF47-9C92-9A399FF23052}"/>
          </ac:spMkLst>
        </pc:spChg>
        <pc:spChg chg="mod">
          <ac:chgData name="Satoru Hayasaka" userId="f5f1b623-9aa9-4923-b86d-8ceaae247420" providerId="ADAL" clId="{AA483A2E-9DAC-4E09-B505-7309CD7032F0}" dt="2020-11-05T23:20:52.529" v="51" actId="20577"/>
          <ac:spMkLst>
            <pc:docMk/>
            <pc:sldMk cId="2722866425" sldId="1024"/>
            <ac:spMk id="3" creationId="{AF27DE70-E7D1-8D48-B541-596C4E2E7A6F}"/>
          </ac:spMkLst>
        </pc:spChg>
      </pc:sldChg>
      <pc:sldChg chg="ord">
        <pc:chgData name="Satoru Hayasaka" userId="f5f1b623-9aa9-4923-b86d-8ceaae247420" providerId="ADAL" clId="{AA483A2E-9DAC-4E09-B505-7309CD7032F0}" dt="2020-10-29T14:51:27.940" v="8"/>
        <pc:sldMkLst>
          <pc:docMk/>
          <pc:sldMk cId="4003329768" sldId="1435"/>
        </pc:sldMkLst>
      </pc:sldChg>
      <pc:sldChg chg="add">
        <pc:chgData name="Satoru Hayasaka" userId="f5f1b623-9aa9-4923-b86d-8ceaae247420" providerId="ADAL" clId="{AA483A2E-9DAC-4E09-B505-7309CD7032F0}" dt="2020-10-29T14:48:45.187" v="5"/>
        <pc:sldMkLst>
          <pc:docMk/>
          <pc:sldMk cId="561729040" sldId="1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ni.me/w/DTfbNITUngKQVF8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2585323"/>
          </a:xfrm>
        </p:spPr>
        <p:txBody>
          <a:bodyPr/>
          <a:lstStyle/>
          <a:p>
            <a:r>
              <a:rPr lang="de-DE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A48-8642-4449-8ECC-2019682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7AC71-BED7-4F93-A852-B3937C1343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00CCE33-E3B5-4080-BAB5-4CAD5998EA8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lies either side of the discriminant function depending on the angle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00CCE33-E3B5-4080-BAB5-4CAD5998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28F8-0F96-489E-AEE7-08F94E5B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FAFBDC-B9E0-4C92-B05A-63EA058F5AD0}"/>
              </a:ext>
            </a:extLst>
          </p:cNvPr>
          <p:cNvGrpSpPr/>
          <p:nvPr/>
        </p:nvGrpSpPr>
        <p:grpSpPr>
          <a:xfrm>
            <a:off x="1750033" y="1975021"/>
            <a:ext cx="5087815" cy="2403928"/>
            <a:chOff x="1750033" y="1975021"/>
            <a:chExt cx="5087815" cy="24039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6E3124-8E24-4DED-8BB7-0D11D9AF37A6}"/>
                </a:ext>
              </a:extLst>
            </p:cNvPr>
            <p:cNvGrpSpPr/>
            <p:nvPr/>
          </p:nvGrpSpPr>
          <p:grpSpPr>
            <a:xfrm>
              <a:off x="1750033" y="1975021"/>
              <a:ext cx="5087815" cy="2403928"/>
              <a:chOff x="2399322" y="2160319"/>
              <a:chExt cx="5087815" cy="24039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B817B4A-B01F-40E5-B64A-92D6846C1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80"/>
              <a:stretch/>
            </p:blipFill>
            <p:spPr>
              <a:xfrm>
                <a:off x="2399322" y="2160319"/>
                <a:ext cx="5087815" cy="240392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F41B29-D524-4CBF-9C40-849C05D5FB62}"/>
                  </a:ext>
                </a:extLst>
              </p:cNvPr>
              <p:cNvSpPr txBox="1"/>
              <p:nvPr/>
            </p:nvSpPr>
            <p:spPr>
              <a:xfrm>
                <a:off x="2512647" y="3451155"/>
                <a:ext cx="1934308" cy="36933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solidFill>
                    <a:srgbClr val="99FF99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/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solidFill>
                  <a:srgbClr val="99FF99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oMath>
                    </m:oMathPara>
                  </a14:m>
                  <a:endPara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544" t="-1639" r="-877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2716B9-AA0D-42D7-AE1C-D14A18B3A2E4}"/>
                  </a:ext>
                </a:extLst>
              </p:cNvPr>
              <p:cNvSpPr txBox="1"/>
              <p:nvPr/>
            </p:nvSpPr>
            <p:spPr>
              <a:xfrm>
                <a:off x="4621088" y="3147164"/>
                <a:ext cx="2049344" cy="459741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2716B9-AA0D-42D7-AE1C-D14A18B3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88" y="3147164"/>
                <a:ext cx="2049344" cy="459741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43D8B-D733-4604-8FF5-1CE6010C7833}"/>
              </a:ext>
            </a:extLst>
          </p:cNvPr>
          <p:cNvCxnSpPr>
            <a:cxnSpLocks/>
          </p:cNvCxnSpPr>
          <p:nvPr/>
        </p:nvCxnSpPr>
        <p:spPr>
          <a:xfrm flipV="1">
            <a:off x="4089520" y="2857500"/>
            <a:ext cx="2049343" cy="472373"/>
          </a:xfrm>
          <a:prstGeom prst="straightConnector1">
            <a:avLst/>
          </a:prstGeom>
          <a:ln w="38100" cap="rnd" cmpd="sng">
            <a:solidFill>
              <a:schemeClr val="accent5">
                <a:lumMod val="75000"/>
                <a:lumOff val="25000"/>
              </a:schemeClr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D5B701-FD83-4A2F-A619-3450CC676CED}"/>
                  </a:ext>
                </a:extLst>
              </p:cNvPr>
              <p:cNvSpPr txBox="1"/>
              <p:nvPr/>
            </p:nvSpPr>
            <p:spPr>
              <a:xfrm>
                <a:off x="6161343" y="2648561"/>
                <a:ext cx="218008" cy="307777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D5B701-FD83-4A2F-A619-3450CC67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43" y="2648561"/>
                <a:ext cx="218008" cy="307777"/>
              </a:xfrm>
              <a:prstGeom prst="rect">
                <a:avLst/>
              </a:prstGeom>
              <a:blipFill>
                <a:blip r:embed="rId7"/>
                <a:stretch>
                  <a:fillRect l="-14286" r="-1714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D44FB-76B7-4FC2-8B3D-827FC344A2D9}"/>
              </a:ext>
            </a:extLst>
          </p:cNvPr>
          <p:cNvCxnSpPr>
            <a:cxnSpLocks/>
          </p:cNvCxnSpPr>
          <p:nvPr/>
        </p:nvCxnSpPr>
        <p:spPr>
          <a:xfrm flipH="1">
            <a:off x="3797666" y="3329873"/>
            <a:ext cx="291854" cy="637290"/>
          </a:xfrm>
          <a:prstGeom prst="straightConnector1">
            <a:avLst/>
          </a:prstGeom>
          <a:ln w="38100" cap="rnd" cmpd="sng">
            <a:solidFill>
              <a:schemeClr val="accent5">
                <a:lumMod val="75000"/>
                <a:lumOff val="25000"/>
              </a:schemeClr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48A84E-8492-4420-98B1-7C5D853A1CDB}"/>
                  </a:ext>
                </a:extLst>
              </p:cNvPr>
              <p:cNvSpPr txBox="1"/>
              <p:nvPr/>
            </p:nvSpPr>
            <p:spPr>
              <a:xfrm>
                <a:off x="3488384" y="3902685"/>
                <a:ext cx="283732" cy="307777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′</m:t>
                      </m:r>
                    </m:oMath>
                  </m:oMathPara>
                </a14:m>
                <a:endParaRPr lang="en-US" sz="2000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48A84E-8492-4420-98B1-7C5D853A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84" y="3902685"/>
                <a:ext cx="283732" cy="307777"/>
              </a:xfrm>
              <a:prstGeom prst="rect">
                <a:avLst/>
              </a:prstGeom>
              <a:blipFill>
                <a:blip r:embed="rId8"/>
                <a:stretch>
                  <a:fillRect l="-21277" r="-2340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3C642-59F8-4D71-8271-1E64A0995A0D}"/>
                  </a:ext>
                </a:extLst>
              </p:cNvPr>
              <p:cNvSpPr txBox="1"/>
              <p:nvPr/>
            </p:nvSpPr>
            <p:spPr>
              <a:xfrm>
                <a:off x="1910807" y="3065693"/>
                <a:ext cx="1719443" cy="8271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3C642-59F8-4D71-8271-1E64A0995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07" y="3065693"/>
                <a:ext cx="1719443" cy="827150"/>
              </a:xfrm>
              <a:prstGeom prst="rect">
                <a:avLst/>
              </a:prstGeom>
              <a:blipFill>
                <a:blip r:embed="rId9"/>
                <a:stretch>
                  <a:fillRect l="-2827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6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FDB-7EC7-431D-AE88-9A119751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F8979-9420-41AE-A784-289B7F49E1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C02588-7D6E-41E8-9DC7-E264D9124B9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To represent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we only need points which lie closest to the separating hyperplane </a:t>
                </a:r>
                <a:r>
                  <a:rPr lang="en-US" dirty="0">
                    <a:sym typeface="Wingdings" panose="05000000000000000000" pitchFamily="2" charset="2"/>
                  </a:rPr>
                  <a:t> known as </a:t>
                </a:r>
                <a:r>
                  <a:rPr lang="en-US" b="1" i="1" dirty="0">
                    <a:sym typeface="Wingdings" panose="05000000000000000000" pitchFamily="2" charset="2"/>
                  </a:rPr>
                  <a:t>support vectors</a:t>
                </a:r>
              </a:p>
              <a:p>
                <a:r>
                  <a:rPr lang="en-US" dirty="0"/>
                  <a:t>The margin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– distance between the hyperplane and a support vector</a:t>
                </a:r>
              </a:p>
              <a:p>
                <a:r>
                  <a:rPr lang="en-US" dirty="0"/>
                  <a:t>The margin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calculated as: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C02588-7D6E-41E8-9DC7-E264D9124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FB13-4B16-4965-9384-119D5660B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1D479-5CAD-4F50-8B7F-47D1FB68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35" y="2839246"/>
            <a:ext cx="3030175" cy="22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Dual Representation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97099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343-2D7D-4D3C-A1EA-C024B907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209EA-9D66-4062-9170-1A0CA79EB8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21DD90-2861-4C78-BF47-97324C16536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Weight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a weighted sum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how much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contributes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is difficult to classify – higher information content</a:t>
                </a:r>
              </a:p>
              <a:p>
                <a:r>
                  <a:rPr lang="en-US" dirty="0"/>
                  <a:t>Small or 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easy to classify – smaller information content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This representation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– known as </a:t>
                </a:r>
                <a:r>
                  <a:rPr lang="en-US" b="1" i="1" dirty="0"/>
                  <a:t>dual representation</a:t>
                </a:r>
              </a:p>
              <a:p>
                <a:endParaRPr lang="en-US" dirty="0"/>
              </a:p>
              <a:p>
                <a:r>
                  <a:rPr lang="en-US" dirty="0"/>
                  <a:t>We can now represent the discriminant function as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21DD90-2861-4C78-BF47-97324C165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ADA9-0866-4769-8B77-6EC4B40C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7BC4-4911-455E-A1AD-50BEEA5FF71C}"/>
                  </a:ext>
                </a:extLst>
              </p:cNvPr>
              <p:cNvSpPr txBox="1"/>
              <p:nvPr/>
            </p:nvSpPr>
            <p:spPr>
              <a:xfrm>
                <a:off x="3383854" y="1324708"/>
                <a:ext cx="2376292" cy="6395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7BC4-4911-455E-A1AD-50BEEA5F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54" y="1324708"/>
                <a:ext cx="2376292" cy="639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7542F-3ABD-4CBE-894D-8E0F99F35A08}"/>
                  </a:ext>
                </a:extLst>
              </p:cNvPr>
              <p:cNvSpPr txBox="1"/>
              <p:nvPr/>
            </p:nvSpPr>
            <p:spPr>
              <a:xfrm>
                <a:off x="2263412" y="4611720"/>
                <a:ext cx="4572000" cy="7378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7542F-3ABD-4CBE-894D-8E0F99F35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12" y="4611720"/>
                <a:ext cx="4572000" cy="73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7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76AA-FD07-49AB-BD7E-2230F833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Representation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D1036-D00F-4B21-BAD9-35A7C3CCAC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6C450B-C24F-4EC0-B62B-ED57695C9AF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can be updated iteratively</a:t>
                </a:r>
              </a:p>
              <a:p>
                <a:r>
                  <a:rPr lang="en-US" dirty="0"/>
                  <a:t>At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IF: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&lt;0 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>
                    <a:ea typeface="Cambria Math" panose="02040503050406030204" pitchFamily="18" charset="0"/>
                  </a:rPr>
                  <a:t>THEN: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endParaRPr lang="de-DE" sz="800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6C450B-C24F-4EC0-B62B-ED57695C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7B31-0DC2-482D-93A4-BF5EC87D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9076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5F9-D0A9-479B-9420-74AB619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Dual Representation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681CA-0055-4B8B-81F2-A1DA5A297D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F00E-BF98-41BC-9B49-7E12D2F7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26695-0D1E-4E7F-848B-D1C9122C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33" y="704998"/>
            <a:ext cx="5718122" cy="45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489E0D-FE4A-40B3-9833-E64A18C64DB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So far, we have seen training via computation of inner products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Indicating which side of the linear decision boundary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falls into</a:t>
                </a:r>
                <a:endParaRPr lang="en-US" dirty="0"/>
              </a:p>
              <a:p>
                <a:r>
                  <a:rPr lang="en-US" dirty="0"/>
                  <a:t>Say, it is hard to find a linear boundary in the original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project to another space, find the linear boundary in the projected space, classify in the projected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489E0D-FE4A-40B3-9833-E64A18C64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2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CF757A3-8F5B-4D92-9276-B072C992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91" y="2417084"/>
            <a:ext cx="4963418" cy="2090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7674B-9E47-40D3-9CB5-FDCBA6B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to Other 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5EAFF-1371-4BE4-8654-B8097BF564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ABD-58C4-478C-A75A-AAE93C489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7AC2D-0675-4D80-9DED-F00EFC28743D}"/>
              </a:ext>
            </a:extLst>
          </p:cNvPr>
          <p:cNvGrpSpPr/>
          <p:nvPr/>
        </p:nvGrpSpPr>
        <p:grpSpPr>
          <a:xfrm>
            <a:off x="2104166" y="2158458"/>
            <a:ext cx="5099315" cy="307777"/>
            <a:chOff x="2059578" y="1850681"/>
            <a:chExt cx="5099315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5F90F-C1B9-47B9-8198-8D5A2E36AA30}"/>
                </a:ext>
              </a:extLst>
            </p:cNvPr>
            <p:cNvSpPr txBox="1"/>
            <p:nvPr/>
          </p:nvSpPr>
          <p:spPr>
            <a:xfrm>
              <a:off x="2059578" y="1850681"/>
              <a:ext cx="1809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Original space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6B34B7-0E28-4F10-8F4E-3FC64979AE36}"/>
                </a:ext>
              </a:extLst>
            </p:cNvPr>
            <p:cNvSpPr txBox="1"/>
            <p:nvPr/>
          </p:nvSpPr>
          <p:spPr>
            <a:xfrm>
              <a:off x="5170102" y="1850681"/>
              <a:ext cx="19887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Projected space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50754-CE08-4ED8-B7D2-26121FB817D3}"/>
              </a:ext>
            </a:extLst>
          </p:cNvPr>
          <p:cNvCxnSpPr>
            <a:cxnSpLocks/>
          </p:cNvCxnSpPr>
          <p:nvPr/>
        </p:nvCxnSpPr>
        <p:spPr>
          <a:xfrm>
            <a:off x="5095631" y="3462214"/>
            <a:ext cx="1938215" cy="0"/>
          </a:xfrm>
          <a:prstGeom prst="line">
            <a:avLst/>
          </a:prstGeom>
          <a:ln w="28575" cap="rnd" cmpd="sng">
            <a:solidFill>
              <a:srgbClr val="7030A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C540BC-A0E3-4CD7-AFCD-C490E66F7B12}"/>
              </a:ext>
            </a:extLst>
          </p:cNvPr>
          <p:cNvSpPr txBox="1"/>
          <p:nvPr/>
        </p:nvSpPr>
        <p:spPr>
          <a:xfrm>
            <a:off x="7033846" y="3308325"/>
            <a:ext cx="20008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rgbClr val="7030A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Linear boundary</a:t>
            </a:r>
          </a:p>
        </p:txBody>
      </p:sp>
    </p:spTree>
    <p:extLst>
      <p:ext uri="{BB962C8B-B14F-4D97-AF65-F5344CB8AC3E}">
        <p14:creationId xmlns:p14="http://schemas.microsoft.com/office/powerpoint/2010/main" val="398335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Kernel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7493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D3DF-A195-4BD9-B6B8-2E37B38A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ABA2A-FBDF-4AF7-9C0E-5607842E6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9E20F25-FC15-4583-95A6-DA53AB7BCF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kernel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inner product of data projected by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not necessary to transform the original data into the projected space before learning linear SVM</a:t>
                </a:r>
              </a:p>
              <a:p>
                <a:r>
                  <a:rPr lang="en-US" dirty="0"/>
                  <a:t>The discriminant function in the projected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with the kernel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9E20F25-FC15-4583-95A6-DA53AB7BC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618A-B3F8-45AB-B6E8-BF5F4F08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8DC36-F5C3-4297-8457-5F6EF6E837ED}"/>
                  </a:ext>
                </a:extLst>
              </p:cNvPr>
              <p:cNvSpPr txBox="1"/>
              <p:nvPr/>
            </p:nvSpPr>
            <p:spPr>
              <a:xfrm>
                <a:off x="2846238" y="1783395"/>
                <a:ext cx="29166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8DC36-F5C3-4297-8457-5F6EF6E83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38" y="1783395"/>
                <a:ext cx="2916632" cy="307777"/>
              </a:xfrm>
              <a:prstGeom prst="rect">
                <a:avLst/>
              </a:prstGeom>
              <a:blipFill>
                <a:blip r:embed="rId3"/>
                <a:stretch>
                  <a:fillRect l="-1464" r="-272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B944-6B39-4FE0-AB27-04E701392630}"/>
                  </a:ext>
                </a:extLst>
              </p:cNvPr>
              <p:cNvSpPr txBox="1"/>
              <p:nvPr/>
            </p:nvSpPr>
            <p:spPr>
              <a:xfrm>
                <a:off x="2018554" y="3465493"/>
                <a:ext cx="4572000" cy="7378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Φ</m:t>
                                  </m:r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B944-6B39-4FE0-AB27-04E70139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54" y="3465493"/>
                <a:ext cx="4572000" cy="73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BC953C-0E28-49C8-AA74-DA4738661D92}"/>
                  </a:ext>
                </a:extLst>
              </p:cNvPr>
              <p:cNvSpPr txBox="1"/>
              <p:nvPr/>
            </p:nvSpPr>
            <p:spPr>
              <a:xfrm>
                <a:off x="2018554" y="4659943"/>
                <a:ext cx="4572000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BC953C-0E28-49C8-AA74-DA473866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54" y="4659943"/>
                <a:ext cx="4572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3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6263-E637-4E2A-B785-BF5B1353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48374-C776-436E-83C5-88AC3FF51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9FE85A8-E507-4F09-A6F3-E0901A9725B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All data necessary for </a:t>
                </a:r>
              </a:p>
              <a:p>
                <a:r>
                  <a:rPr lang="en-US" dirty="0"/>
                  <a:t>The decision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training of the coefficients</a:t>
                </a:r>
              </a:p>
              <a:p>
                <a:pPr marL="44450" indent="0">
                  <a:buNone/>
                </a:pPr>
                <a:r>
                  <a:rPr lang="en-US" dirty="0"/>
                  <a:t>Can be pre-computed using a Gram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9FE85A8-E507-4F09-A6F3-E0901A972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577-A68D-4DFA-BB61-C38B7C1B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BFDE0-36C4-4DB8-8281-36F382E72482}"/>
                  </a:ext>
                </a:extLst>
              </p:cNvPr>
              <p:cNvSpPr txBox="1"/>
              <p:nvPr/>
            </p:nvSpPr>
            <p:spPr>
              <a:xfrm>
                <a:off x="1892338" y="2748085"/>
                <a:ext cx="5314147" cy="11970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BFDE0-36C4-4DB8-8281-36F382E7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338" y="2748085"/>
                <a:ext cx="5314147" cy="1197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</a:t>
            </a:r>
            <a:r>
              <a:rPr lang="en-US" dirty="0"/>
              <a:t>The key to artificial intelligence has always been the representation”</a:t>
            </a:r>
            <a:br>
              <a:rPr lang="de-DE" i="1" dirty="0"/>
            </a:br>
            <a:r>
              <a:rPr lang="de-DE" i="1" dirty="0"/>
              <a:t>-Jeff Hawkins</a:t>
            </a:r>
            <a:endParaRPr lang="de-DE" dirty="0"/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are Support Vector Machines?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*This lesson refers to chapter 9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4CF-5F22-426A-AF8B-1A589DD4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a Gram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71759-8FB6-491D-8B1A-E537F78B76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93AB9-6860-4ABA-9AFE-E625FB8D3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For Gram Matrices, interesting observations hold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Positive definite</a:t>
            </a:r>
          </a:p>
          <a:p>
            <a:r>
              <a:rPr lang="en-US" dirty="0"/>
              <a:t>Eigenvectors of the matrix correspond to the input vectors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/>
              <a:t>Moreover,</a:t>
            </a:r>
          </a:p>
          <a:p>
            <a:r>
              <a:rPr lang="en-US" dirty="0"/>
              <a:t>Every positive definite &amp; symmetric matrix is a Gram matrix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4E51-9778-415C-ADD7-5394C94D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86237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215-11C3-4410-84C6-EE3A7657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Kernels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C3465-0C7E-4F5E-B376-9EDC007D2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964726-9F16-463A-8545-1B3C7566E5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Polynomial kernel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964726-9F16-463A-8545-1B3C7566E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5FF1-7CA2-41A7-8E28-F5C3DCE13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/>
              <p:nvPr/>
            </p:nvSpPr>
            <p:spPr>
              <a:xfrm>
                <a:off x="2614246" y="1332523"/>
                <a:ext cx="2418483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Roboto Light" panose="02000000000000000000" pitchFamily="2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6" y="1332523"/>
                <a:ext cx="2418483" cy="313291"/>
              </a:xfrm>
              <a:prstGeom prst="rect">
                <a:avLst/>
              </a:prstGeom>
              <a:blipFill>
                <a:blip r:embed="rId3"/>
                <a:stretch>
                  <a:fillRect l="-1763" t="-1961" r="-252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481CD29-70B9-439E-BDA0-E3E274DF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473" y="1929559"/>
            <a:ext cx="5291015" cy="31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215-11C3-4410-84C6-EE3A7657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Kernels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C3465-0C7E-4F5E-B376-9EDC007D2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64726-9F16-463A-8545-1B3C7566E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  <a:p>
            <a:endParaRPr lang="en-US" dirty="0"/>
          </a:p>
          <a:p>
            <a:r>
              <a:rPr lang="en-US" dirty="0"/>
              <a:t>Also known as radial basis function (RBF) kernel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5FF1-7CA2-41A7-8E28-F5C3DCE13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/>
              <p:nvPr/>
            </p:nvSpPr>
            <p:spPr>
              <a:xfrm>
                <a:off x="2950307" y="1017476"/>
                <a:ext cx="2142894" cy="5134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07" y="1017476"/>
                <a:ext cx="2142894" cy="513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F7301FD-D407-4A07-8550-7C660F97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29" y="2123414"/>
            <a:ext cx="4301517" cy="32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FF70-0154-4003-88ED-61BE937B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263E2-75D5-4E08-B164-CCE2CE4287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05CC1A8-7BE3-4044-B01A-24EA04FB8A2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decision function must satisfy</a:t>
                </a:r>
              </a:p>
              <a:p>
                <a:endParaRPr lang="en-US" dirty="0"/>
              </a:p>
              <a:p>
                <a:r>
                  <a:rPr lang="en-US" dirty="0"/>
                  <a:t>The decision line is still</a:t>
                </a:r>
              </a:p>
              <a:p>
                <a:endParaRPr lang="en-US" dirty="0"/>
              </a:p>
              <a:p>
                <a:r>
                  <a:rPr lang="en-US" dirty="0"/>
                  <a:t>And the upper and lower margins are defined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other words, minimize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do so by using the quadratic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Lagrange multipliers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05CC1A8-7BE3-4044-B01A-24EA04FB8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3DFA-E8FF-4AD6-8870-B1D3ED39F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2BA9A1-4578-4FD1-974A-1ED756CABBB3}"/>
                  </a:ext>
                </a:extLst>
              </p:cNvPr>
              <p:cNvSpPr txBox="1"/>
              <p:nvPr/>
            </p:nvSpPr>
            <p:spPr>
              <a:xfrm>
                <a:off x="3200400" y="1230923"/>
                <a:ext cx="2194062" cy="3545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2BA9A1-4578-4FD1-974A-1ED756CA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230923"/>
                <a:ext cx="2194062" cy="354584"/>
              </a:xfrm>
              <a:prstGeom prst="rect">
                <a:avLst/>
              </a:prstGeom>
              <a:blipFill>
                <a:blip r:embed="rId3"/>
                <a:stretch>
                  <a:fillRect l="-2222" r="-1944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A81CF6-8D9A-4EDE-8483-4126794A6F5A}"/>
                  </a:ext>
                </a:extLst>
              </p:cNvPr>
              <p:cNvSpPr txBox="1"/>
              <p:nvPr/>
            </p:nvSpPr>
            <p:spPr>
              <a:xfrm>
                <a:off x="3200400" y="2033695"/>
                <a:ext cx="1699846" cy="3972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A81CF6-8D9A-4EDE-8483-4126794A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033695"/>
                <a:ext cx="1699846" cy="397288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FC4E3-CA7B-4683-BB8A-7179EA4BF8F5}"/>
                  </a:ext>
                </a:extLst>
              </p:cNvPr>
              <p:cNvSpPr txBox="1"/>
              <p:nvPr/>
            </p:nvSpPr>
            <p:spPr>
              <a:xfrm>
                <a:off x="3200400" y="2997502"/>
                <a:ext cx="1699846" cy="3972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=±1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FC4E3-CA7B-4683-BB8A-7179EA4B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97502"/>
                <a:ext cx="1699846" cy="397288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Margin </a:t>
            </a:r>
            <a:r>
              <a:rPr lang="de-DE"/>
              <a:t>of Error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828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706B-7BFE-44BD-9616-605FB7A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Margin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58575-2D15-4503-87C3-D69DF7CAE6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0910-9068-4D77-8C29-3C2EC62E0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can we do if no linear separating hyperplane exists?</a:t>
            </a:r>
          </a:p>
          <a:p>
            <a:r>
              <a:rPr lang="en-US" dirty="0"/>
              <a:t>Solution: allow minor violations – also known as </a:t>
            </a:r>
            <a:r>
              <a:rPr lang="en-US" b="1" i="1" dirty="0"/>
              <a:t>soft margins</a:t>
            </a:r>
          </a:p>
          <a:p>
            <a:pPr marL="6350" indent="0">
              <a:buNone/>
            </a:pPr>
            <a:r>
              <a:rPr lang="en-US" b="1" dirty="0"/>
              <a:t>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In contrast, avoiding any misclassifications ≡ </a:t>
            </a:r>
            <a:r>
              <a:rPr lang="en-US" b="1" i="1" dirty="0">
                <a:sym typeface="Wingdings" panose="05000000000000000000" pitchFamily="2" charset="2"/>
              </a:rPr>
              <a:t>hard margins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C140-9D8D-462D-B86C-007809DF9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11196-C730-4938-A27E-514FE7F6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9" y="2430226"/>
            <a:ext cx="2565658" cy="194621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21BC4-4A51-4E4A-BAE0-6AA1B101AB26}"/>
              </a:ext>
            </a:extLst>
          </p:cNvPr>
          <p:cNvGrpSpPr/>
          <p:nvPr/>
        </p:nvGrpSpPr>
        <p:grpSpPr>
          <a:xfrm>
            <a:off x="3543504" y="2430226"/>
            <a:ext cx="2565658" cy="1946217"/>
            <a:chOff x="3817042" y="3126154"/>
            <a:chExt cx="2565658" cy="19462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C9441-78E3-4DC2-A652-DAA0E01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7042" y="3126154"/>
              <a:ext cx="2565658" cy="194621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784A72-BAFD-45AB-8B12-376D07EF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592228"/>
              <a:ext cx="87826" cy="920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BD02DF-B0B9-42DF-A035-08A4929B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400" y="3811059"/>
              <a:ext cx="87826" cy="920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17F2DE-E4E0-4651-918E-D9A32BD1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816" y="4311243"/>
              <a:ext cx="87826" cy="920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29FED-9F05-4327-8605-F4E9E0AA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949" y="3767016"/>
              <a:ext cx="94043" cy="9404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1C83B9-A901-4AB5-940D-78DF736DB8A8}"/>
              </a:ext>
            </a:extLst>
          </p:cNvPr>
          <p:cNvGrpSpPr/>
          <p:nvPr/>
        </p:nvGrpSpPr>
        <p:grpSpPr>
          <a:xfrm>
            <a:off x="6304804" y="2430226"/>
            <a:ext cx="2565658" cy="1946217"/>
            <a:chOff x="6578342" y="3126154"/>
            <a:chExt cx="2565658" cy="19462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5B6D54B-BC07-40CF-ACEF-60532AA3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342" y="3126154"/>
              <a:ext cx="2565658" cy="194621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227D03-2CA1-4D97-8E90-52CBBE7C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3300" y="3592228"/>
              <a:ext cx="87826" cy="920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07E1F4-B975-4B57-9331-9452FD08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700" y="3811059"/>
              <a:ext cx="87826" cy="920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958689-BF8A-43D0-8B07-A8FEE25B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116" y="4311243"/>
              <a:ext cx="87826" cy="9200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4A3952-FA96-4A35-BB02-0647F68C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7249" y="3767016"/>
              <a:ext cx="94043" cy="940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F65DB1-1353-4B9F-B808-A1843FC8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2470" y="4014259"/>
              <a:ext cx="87826" cy="9200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E7CDCEC-2516-4293-939B-F258CEE1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2634" y="3845170"/>
              <a:ext cx="94043" cy="940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95133FB-C874-43E6-8ABD-F27813F7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987" y="4181232"/>
              <a:ext cx="94043" cy="940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30F249B-A6EB-4979-8AE9-00A4AB1D1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501" y="4639489"/>
              <a:ext cx="87826" cy="9200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8AFCE5A-3409-46BC-9518-5717BFC9106B}"/>
              </a:ext>
            </a:extLst>
          </p:cNvPr>
          <p:cNvSpPr txBox="1"/>
          <p:nvPr/>
        </p:nvSpPr>
        <p:spPr>
          <a:xfrm>
            <a:off x="507890" y="4668416"/>
            <a:ext cx="16810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Hard margins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3C336-F88B-4CF5-BF8D-349923F7A4EB}"/>
              </a:ext>
            </a:extLst>
          </p:cNvPr>
          <p:cNvSpPr txBox="1"/>
          <p:nvPr/>
        </p:nvSpPr>
        <p:spPr>
          <a:xfrm>
            <a:off x="7359226" y="4668416"/>
            <a:ext cx="16810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Soft margins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876C01-2D17-4364-AC35-9312148DC054}"/>
              </a:ext>
            </a:extLst>
          </p:cNvPr>
          <p:cNvCxnSpPr/>
          <p:nvPr/>
        </p:nvCxnSpPr>
        <p:spPr>
          <a:xfrm>
            <a:off x="2313976" y="4822304"/>
            <a:ext cx="4957424" cy="0"/>
          </a:xfrm>
          <a:prstGeom prst="straightConnector1">
            <a:avLst/>
          </a:prstGeom>
          <a:ln w="57150" cap="rnd" cmpd="sng">
            <a:solidFill>
              <a:srgbClr val="00386C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706B-7BFE-44BD-9616-605FB7A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Margin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58575-2D15-4503-87C3-D69DF7CAE6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530910-9068-4D77-8C29-3C2EC62E09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How do we implement soft margins? </a:t>
                </a:r>
                <a:r>
                  <a:rPr lang="en-US" dirty="0">
                    <a:sym typeface="Wingdings" panose="05000000000000000000" pitchFamily="2" charset="2"/>
                  </a:rPr>
                  <a:t> via </a:t>
                </a:r>
                <a:r>
                  <a:rPr lang="en-US" b="1" i="1" dirty="0"/>
                  <a:t>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Introducing the slack variables to the minimization constraint</a:t>
                </a:r>
              </a:p>
              <a:p>
                <a:endParaRPr lang="en-US" sz="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…,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     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≥1−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Misclassifications are allowed if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is allowed</a:t>
                </a:r>
              </a:p>
              <a:p>
                <a:r>
                  <a:rPr lang="en-US" dirty="0"/>
                  <a:t>The minimization problem is solved using Lagrange multipliers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to: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regularization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“hardness” of the margins (large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hard margins,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soft margins)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530910-9068-4D77-8C29-3C2EC62E0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C140-9D8D-462D-B86C-007809DF9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60214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3E4A-E0B8-4F9C-8B10-574904FE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10E8E-288C-4746-A6A9-5A97B3922E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1C9-8888-44C0-9CDA-2E4A9C912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How do we separate more than two classes?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Transform the problem into a set of binary classification problems</a:t>
            </a:r>
          </a:p>
          <a:p>
            <a:pPr lvl="1"/>
            <a:r>
              <a:rPr lang="en-US" sz="1600" dirty="0"/>
              <a:t>One class vs. all other classes</a:t>
            </a:r>
          </a:p>
          <a:p>
            <a:pPr lvl="1"/>
            <a:r>
              <a:rPr lang="en-US" sz="1600" dirty="0"/>
              <a:t>One class vs. another class, for all possible class pairs</a:t>
            </a:r>
          </a:p>
          <a:p>
            <a:pPr lvl="1"/>
            <a:endParaRPr lang="en-US" sz="1600" dirty="0"/>
          </a:p>
          <a:p>
            <a:r>
              <a:rPr lang="en-US" dirty="0"/>
              <a:t>The class with the farthest distance from the hyperplane wins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ACCD-ADAF-4798-8A9B-DC2ADF840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9858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E7F-9156-4434-8228-1FAFDEA9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ED04F-C76D-4E23-B823-78D0D86905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D8C1239-531D-4A42-906C-93A3D291384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key idea: change the optimization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to: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require the prediction error to be within a margin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introduce slack variables to tolerate larger errors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D8C1239-531D-4A42-906C-93A3D2913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C6E1-01A8-4EA7-B8AA-B63815AC5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00742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97BB-0346-402A-AAB4-1AD313D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6DF2E-BFCA-48F7-9AFD-08D136D3E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99E98-EF77-4E0C-86BE-A5A3017C21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Support Vector Machine</a:t>
            </a:r>
          </a:p>
          <a:p>
            <a:pPr lvl="1"/>
            <a:r>
              <a:rPr lang="en-GB" b="0" i="0" u="none" strike="noStrike" baseline="0" dirty="0"/>
              <a:t>Classifier as weighted sum over inner products of training pattern (or only support vectors) and the new pattern.</a:t>
            </a:r>
          </a:p>
          <a:p>
            <a:pPr lvl="1"/>
            <a:r>
              <a:rPr lang="en-GB" b="0" i="0" u="none" strike="noStrike" baseline="0" dirty="0"/>
              <a:t>Training </a:t>
            </a:r>
            <a:r>
              <a:rPr lang="en-GB" b="0" i="0" u="none" strike="noStrike" baseline="0" dirty="0" err="1"/>
              <a:t>analog</a:t>
            </a:r>
            <a:r>
              <a:rPr lang="en-GB" dirty="0"/>
              <a:t> </a:t>
            </a:r>
          </a:p>
          <a:p>
            <a:pPr algn="l"/>
            <a:r>
              <a:rPr lang="en-GB" b="0" i="0" u="none" strike="noStrike" baseline="0" dirty="0"/>
              <a:t>Kernel-Induced feature space</a:t>
            </a:r>
          </a:p>
          <a:p>
            <a:pPr lvl="1"/>
            <a:r>
              <a:rPr lang="en-GB" b="0" i="0" u="none" strike="noStrike" baseline="0" dirty="0"/>
              <a:t>Transformation into higher-dimensional space (where we will hopefully be able to find a linear separation plane).</a:t>
            </a:r>
          </a:p>
          <a:p>
            <a:pPr lvl="1"/>
            <a:r>
              <a:rPr lang="en-GB" b="0" i="0" u="none" strike="noStrike" baseline="0" dirty="0"/>
              <a:t>Representation of solution through few support vectors (</a:t>
            </a:r>
            <a:r>
              <a:rPr lang="en-GB" b="0" i="1" u="none" strike="noStrike" baseline="0" dirty="0"/>
              <a:t> &gt; </a:t>
            </a:r>
            <a:r>
              <a:rPr lang="en-GB" b="0" i="0" u="none" strike="noStrike" baseline="0" dirty="0"/>
              <a:t>0).</a:t>
            </a:r>
          </a:p>
          <a:p>
            <a:pPr algn="l"/>
            <a:r>
              <a:rPr lang="en-GB" b="0" i="0" u="none" strike="noStrike" baseline="0" dirty="0"/>
              <a:t> Maximum Margin Classifier</a:t>
            </a:r>
          </a:p>
          <a:p>
            <a:pPr lvl="1"/>
            <a:r>
              <a:rPr lang="en-GB" b="0" i="0" u="none" strike="noStrike" baseline="0" dirty="0"/>
              <a:t>Reduction of Capacity (Bias) via maximization of margin (and not via reduction of degrees of freedom).</a:t>
            </a:r>
          </a:p>
          <a:p>
            <a:pPr lvl="1"/>
            <a:r>
              <a:rPr lang="en-GB" b="0" i="0" u="none" strike="noStrike" baseline="0" dirty="0"/>
              <a:t>Efficient parameter estimation.</a:t>
            </a:r>
          </a:p>
          <a:p>
            <a:pPr algn="l"/>
            <a:r>
              <a:rPr lang="en-GB" b="0" i="0" u="none" strike="noStrike" baseline="0" dirty="0"/>
              <a:t> Relaxations</a:t>
            </a:r>
          </a:p>
          <a:p>
            <a:pPr lvl="1"/>
            <a:r>
              <a:rPr lang="en-GB" b="0" i="0" u="none" strike="noStrike" baseline="0" dirty="0"/>
              <a:t>Soft Margin for non separable problems.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0E17-6A5F-41CA-A740-904ED1450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7479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Support Vector Machines (SVM)</a:t>
            </a:r>
          </a:p>
          <a:p>
            <a:pPr lvl="1"/>
            <a:r>
              <a:rPr lang="de-DE" dirty="0"/>
              <a:t>Overview </a:t>
            </a:r>
          </a:p>
          <a:p>
            <a:pPr lvl="1"/>
            <a:r>
              <a:rPr lang="de-DE" dirty="0"/>
              <a:t>Dual Representation</a:t>
            </a:r>
          </a:p>
          <a:p>
            <a:pPr lvl="1"/>
            <a:r>
              <a:rPr lang="de-DE" dirty="0"/>
              <a:t>Kernel Functions</a:t>
            </a:r>
          </a:p>
          <a:p>
            <a:pPr lvl="1"/>
            <a:r>
              <a:rPr lang="de-DE" dirty="0"/>
              <a:t>Margin of Error</a:t>
            </a:r>
          </a:p>
          <a:p>
            <a:pPr lvl="1"/>
            <a:endParaRPr lang="de-DE" dirty="0"/>
          </a:p>
          <a:p>
            <a:pPr lvl="1"/>
            <a:endParaRPr lang="de-DE" sz="1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F124C-89F8-4B69-B068-C55DD5EB32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2"/>
            <a:endParaRPr lang="de-DE" sz="1000" dirty="0"/>
          </a:p>
          <a:p>
            <a:pPr lvl="1"/>
            <a:endParaRPr lang="de-DE" sz="1000" dirty="0"/>
          </a:p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D5DF-5D17-4EAF-A596-AA1A85D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on the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D4FE9-2FC3-4A3F-9A09-53B7634D4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53BDA-698B-4D10-910F-7BDB5ACD5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4548554"/>
            <a:ext cx="8378825" cy="659125"/>
          </a:xfrm>
        </p:spPr>
        <p:txBody>
          <a:bodyPr/>
          <a:lstStyle/>
          <a:p>
            <a:r>
              <a:rPr lang="en-US" dirty="0"/>
              <a:t>Workflow training an SVM model to classify the iris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4B52-5C6D-4D81-9812-C952CA69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BAEEE-D66E-4033-99E4-0946BF1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1" y="1522880"/>
            <a:ext cx="5215899" cy="20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415D-8938-452C-B943-5C40430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on the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9287D-5C92-4DD1-A2A8-936465CCFE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2960-C9CA-4928-A13E-CD1C5FEBD8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827636"/>
            <a:ext cx="5071692" cy="4380043"/>
          </a:xfrm>
        </p:spPr>
        <p:txBody>
          <a:bodyPr/>
          <a:lstStyle/>
          <a:p>
            <a:r>
              <a:rPr lang="en-US" dirty="0"/>
              <a:t>The configuration window of the SVM Learner node</a:t>
            </a:r>
          </a:p>
          <a:p>
            <a:r>
              <a:rPr lang="en-US" dirty="0"/>
              <a:t>Allows a selection of a kernel and the associated parameters</a:t>
            </a:r>
          </a:p>
          <a:p>
            <a:r>
              <a:rPr lang="en-US" dirty="0"/>
              <a:t>Overlapping penalty controls the margin hardness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FF9B-2542-4D1B-863D-198EBBAF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4D1DF5-156C-4753-8B15-948DF6CF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38" y="827636"/>
            <a:ext cx="3178261" cy="45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6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8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A906143-A974-4345-9F57-F5FEC352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75" y="2325454"/>
            <a:ext cx="5045108" cy="1858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494831" cy="4421026"/>
          </a:xfrm>
        </p:spPr>
        <p:txBody>
          <a:bodyPr/>
          <a:lstStyle/>
          <a:p>
            <a:r>
              <a:rPr lang="de-DE" dirty="0"/>
              <a:t>Datasets used : iris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„SVM on iris dataset “ </a:t>
            </a:r>
            <a:r>
              <a:rPr lang="de-DE" dirty="0">
                <a:hlinkClick r:id="rId3"/>
              </a:rPr>
              <a:t>https://kni.me/w/DTfbNITUngKQVF8v</a:t>
            </a:r>
            <a:endParaRPr lang="de-DE" dirty="0"/>
          </a:p>
          <a:p>
            <a:pPr lvl="2"/>
            <a:r>
              <a:rPr lang="de-DE" dirty="0"/>
              <a:t>Normalization</a:t>
            </a:r>
          </a:p>
          <a:p>
            <a:pPr lvl="2"/>
            <a:r>
              <a:rPr lang="de-DE" dirty="0"/>
              <a:t>SVM</a:t>
            </a:r>
          </a:p>
          <a:p>
            <a:pPr lvl="2"/>
            <a:endParaRPr lang="de-DE" dirty="0"/>
          </a:p>
          <a:p>
            <a:pPr marL="488950" lvl="2" indent="0">
              <a:buNone/>
            </a:pPr>
            <a:endParaRPr lang="de-DE" dirty="0"/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B2D4-0885-4F88-A5A9-D2780C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7355B-7E25-46C4-B1F7-9367F468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47E4138-233E-4B00-B4DC-5D8501D6B01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General idea:</a:t>
                </a:r>
              </a:p>
              <a:p>
                <a:r>
                  <a:rPr lang="en-US" dirty="0"/>
                  <a:t>For classification, linear separation is enough</a:t>
                </a:r>
              </a:p>
              <a:p>
                <a:r>
                  <a:rPr lang="en-US" dirty="0"/>
                  <a:t>For regression, linear regression is enough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Given that data is transformed to a space where linear methods work</a:t>
                </a: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Explicit transformation is not necessary</a:t>
                </a:r>
              </a:p>
              <a:p>
                <a:r>
                  <a:rPr lang="en-US" dirty="0"/>
                  <a:t>All you need is a kernel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describing the transformation to the linear space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47E4138-233E-4B00-B4DC-5D8501D6B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42CD-BC08-4C3C-8825-D19B009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638049-040E-438C-9558-6C339C6B0E73}"/>
              </a:ext>
            </a:extLst>
          </p:cNvPr>
          <p:cNvGrpSpPr/>
          <p:nvPr/>
        </p:nvGrpSpPr>
        <p:grpSpPr>
          <a:xfrm>
            <a:off x="2605368" y="2564456"/>
            <a:ext cx="3796524" cy="1536897"/>
            <a:chOff x="2414954" y="2510668"/>
            <a:chExt cx="3986938" cy="1679032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F0E22298-3248-4678-9096-1FC71B5DA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954" y="2510668"/>
              <a:ext cx="3986938" cy="167903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6F0C46-140C-41B3-A40E-547A8CAF234A}"/>
                </a:ext>
              </a:extLst>
            </p:cNvPr>
            <p:cNvCxnSpPr>
              <a:cxnSpLocks/>
            </p:cNvCxnSpPr>
            <p:nvPr/>
          </p:nvCxnSpPr>
          <p:spPr>
            <a:xfrm>
              <a:off x="4829908" y="3344984"/>
              <a:ext cx="1430215" cy="0"/>
            </a:xfrm>
            <a:prstGeom prst="line">
              <a:avLst/>
            </a:prstGeom>
            <a:ln w="28575" cap="rnd" cmpd="sng">
              <a:solidFill>
                <a:srgbClr val="7030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8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4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DDA6-644C-42C9-B6CC-88E0E3FB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idea of Kernel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C5141-1302-490A-BBD4-AD857DA821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2E752E1-BDB2-458D-B76F-A6F1A6C3D8B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baseline="0" dirty="0"/>
                  <a:t>Embed data into suitable vector space</a:t>
                </a:r>
              </a:p>
              <a:p>
                <a:pPr algn="l"/>
                <a:r>
                  <a:rPr lang="en-GB" b="0" i="0" u="none" strike="noStrike" baseline="0" dirty="0"/>
                  <a:t>Find linear classifier (or other linear pattern of interest) in new space</a:t>
                </a:r>
              </a:p>
              <a:p>
                <a:pPr algn="l"/>
                <a:r>
                  <a:rPr lang="en-GB" b="0" i="0" u="none" strike="noStrike" baseline="0" dirty="0"/>
                  <a:t>Needed: a Mapping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i="0" u="none" strike="noStrike" baseline="0" dirty="0"/>
              </a:p>
              <a:p>
                <a:pPr algn="l"/>
                <a:endParaRPr lang="en-GB" b="0" i="1" u="none" strike="noStrike" baseline="0" dirty="0"/>
              </a:p>
              <a:p>
                <a:pPr algn="l"/>
                <a:r>
                  <a:rPr lang="en-GB" b="1" i="0" u="none" strike="noStrike" baseline="0" dirty="0"/>
                  <a:t>Kernel Trick</a:t>
                </a:r>
              </a:p>
              <a:p>
                <a:pPr algn="l"/>
                <a:r>
                  <a:rPr lang="en-GB" b="0" i="0" u="none" strike="noStrike" baseline="0" dirty="0"/>
                  <a:t>Information about relative position is often all that is needed by learning methods</a:t>
                </a:r>
              </a:p>
              <a:p>
                <a:pPr algn="l"/>
                <a:r>
                  <a:rPr lang="en-GB" b="0" i="0" u="none" strike="noStrike" baseline="0" dirty="0"/>
                  <a:t>The inner products between points in the projected space can be computed in the original space using special functions (kernels).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2E752E1-BDB2-458D-B76F-A6F1A6C3D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4A9D-2232-4FB2-94B5-037422C82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6214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Function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Consider a binary classification problem, with ±1 as the classes</a:t>
                </a:r>
              </a:p>
              <a:p>
                <a:r>
                  <a:rPr lang="de-DE" dirty="0"/>
                  <a:t>Linear discriminat function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return which side of the discrimating line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de-DE" dirty="0"/>
                  <a:t> a point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lies</a:t>
                </a:r>
              </a:p>
              <a:p>
                <a:pPr marL="6350" indent="0">
                  <a:buNone/>
                </a:pPr>
                <a:endParaRPr lang="de-DE" dirty="0"/>
              </a:p>
              <a:p>
                <a:r>
                  <a:rPr lang="de-DE" dirty="0"/>
                  <a:t>Desicion function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classify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according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5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DB34D-D1BE-4630-A380-0837CD9087B3}"/>
                  </a:ext>
                </a:extLst>
              </p:cNvPr>
              <p:cNvSpPr txBox="1"/>
              <p:nvPr/>
            </p:nvSpPr>
            <p:spPr>
              <a:xfrm>
                <a:off x="1745807" y="2034139"/>
                <a:ext cx="5029518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cos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DB34D-D1BE-4630-A380-0837CD908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07" y="2034139"/>
                <a:ext cx="5029518" cy="313291"/>
              </a:xfrm>
              <a:prstGeom prst="rect">
                <a:avLst/>
              </a:prstGeom>
              <a:blipFill>
                <a:blip r:embed="rId3"/>
                <a:stretch>
                  <a:fillRect t="-1961" r="-12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A8955B1-1615-4665-933A-8B790E8E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05" y="2945750"/>
            <a:ext cx="2333951" cy="23244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2844C-61B6-4261-B61E-3279C2D31B2B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03005" y="4107962"/>
            <a:ext cx="2478780" cy="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F5B43F-1390-472F-A41F-D03FC90E32F7}"/>
                  </a:ext>
                </a:extLst>
              </p:cNvPr>
              <p:cNvSpPr txBox="1"/>
              <p:nvPr/>
            </p:nvSpPr>
            <p:spPr>
              <a:xfrm>
                <a:off x="5478204" y="3800185"/>
                <a:ext cx="2035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ℓ</m:t>
                      </m:r>
                    </m:oMath>
                  </m:oMathPara>
                </a14:m>
                <a:endParaRPr lang="en-US" sz="2000" b="0" dirty="0">
                  <a:solidFill>
                    <a:srgbClr val="00B050"/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F5B43F-1390-472F-A41F-D03FC90E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04" y="3800185"/>
                <a:ext cx="203581" cy="307777"/>
              </a:xfrm>
              <a:prstGeom prst="rect">
                <a:avLst/>
              </a:prstGeom>
              <a:blipFill>
                <a:blip r:embed="rId5"/>
                <a:stretch>
                  <a:fillRect l="-27273" r="-3030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A48-8642-4449-8ECC-2019682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7AC71-BED7-4F93-A852-B3937C1343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CE33-E3B5-4080-BAB5-4CAD5998E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Linear discriminants represent hyperplanes in feature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28F8-0F96-489E-AEE7-08F94E5B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5078A-A8DC-4FCA-8D0D-352B567FEEDF}"/>
                  </a:ext>
                </a:extLst>
              </p:cNvPr>
              <p:cNvSpPr txBox="1"/>
              <p:nvPr/>
            </p:nvSpPr>
            <p:spPr>
              <a:xfrm>
                <a:off x="1855222" y="1377985"/>
                <a:ext cx="5029518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cos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5078A-A8DC-4FCA-8D0D-352B567F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22" y="1377985"/>
                <a:ext cx="5029518" cy="313291"/>
              </a:xfrm>
              <a:prstGeom prst="rect">
                <a:avLst/>
              </a:prstGeom>
              <a:blipFill>
                <a:blip r:embed="rId2"/>
                <a:stretch>
                  <a:fillRect t="-1961" r="-12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7FAFBDC-B9E0-4C92-B05A-63EA058F5AD0}"/>
              </a:ext>
            </a:extLst>
          </p:cNvPr>
          <p:cNvGrpSpPr/>
          <p:nvPr/>
        </p:nvGrpSpPr>
        <p:grpSpPr>
          <a:xfrm>
            <a:off x="1750033" y="1975021"/>
            <a:ext cx="5087815" cy="2403928"/>
            <a:chOff x="1750033" y="1975021"/>
            <a:chExt cx="5087815" cy="24039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6E3124-8E24-4DED-8BB7-0D11D9AF37A6}"/>
                </a:ext>
              </a:extLst>
            </p:cNvPr>
            <p:cNvGrpSpPr/>
            <p:nvPr/>
          </p:nvGrpSpPr>
          <p:grpSpPr>
            <a:xfrm>
              <a:off x="1750033" y="1975021"/>
              <a:ext cx="5087815" cy="2403928"/>
              <a:chOff x="2399322" y="2160319"/>
              <a:chExt cx="5087815" cy="24039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B817B4A-B01F-40E5-B64A-92D6846C1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80"/>
              <a:stretch/>
            </p:blipFill>
            <p:spPr>
              <a:xfrm>
                <a:off x="2399322" y="2160319"/>
                <a:ext cx="5087815" cy="240392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4DAF04-5824-49DD-A90E-7C9FF0573773}"/>
                      </a:ext>
                    </a:extLst>
                  </p:cNvPr>
                  <p:cNvSpPr txBox="1"/>
                  <p:nvPr/>
                </p:nvSpPr>
                <p:spPr>
                  <a:xfrm>
                    <a:off x="5388708" y="3349555"/>
                    <a:ext cx="1934308" cy="369332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∠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&gt;0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4DAF04-5824-49DD-A90E-7C9FF0573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8708" y="3349555"/>
                    <a:ext cx="19343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F41B29-D524-4CBF-9C40-849C05D5FB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647" y="3451155"/>
                    <a:ext cx="1934308" cy="404983"/>
                  </a:xfrm>
                  <a:prstGeom prst="rect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8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oMath>
                    </a14:m>
                    <a:r>
                      <a:rPr lang="en-US" dirty="0"/>
                      <a:t>0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F41B29-D524-4CBF-9C40-849C05D5F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647" y="3451155"/>
                    <a:ext cx="1934308" cy="4049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030" b="-2121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solidFill>
                    <a:srgbClr val="99FF99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/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solidFill>
                  <a:srgbClr val="99FF99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oMath>
                    </m:oMathPara>
                  </a14:m>
                  <a:endPara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7544" t="-1639" r="-877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507321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XFNKNFZNA3JN-2102554853-523698</_dlc_DocId>
    <_dlc_DocIdUrl xmlns="a1d3deca-49d0-46fa-a3f9-6e0c4e618558">
      <Url>https://knime.sharepoint.com/_layouts/15/DocIdRedir.aspx?ID=XFNKNFZNA3JN-2102554853-523698</Url>
      <Description>XFNKNFZNA3JN-2102554853-523698</Description>
    </_dlc_DocIdUrl>
  </documentManagement>
</p:properties>
</file>

<file path=customXml/itemProps1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81D2E89-54BC-4C51-B8C0-54C7A17D0D86}">
  <ds:schemaRefs>
    <ds:schemaRef ds:uri="http://www.w3.org/XML/1998/namespace"/>
    <ds:schemaRef ds:uri="http://schemas.microsoft.com/office/2006/documentManagement/types"/>
    <ds:schemaRef ds:uri="32a7ba11-dde9-4cf2-a6ac-8f31dc36ce6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a1d3deca-49d0-46fa-a3f9-6e0c4e618558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6937</TotalTime>
  <Words>1534</Words>
  <Application>Microsoft Office PowerPoint</Application>
  <PresentationFormat>On-screen Show (16:10)</PresentationFormat>
  <Paragraphs>272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Wingdings</vt:lpstr>
      <vt:lpstr>Symbol</vt:lpstr>
      <vt:lpstr>Cambria Math</vt:lpstr>
      <vt:lpstr>Arial</vt:lpstr>
      <vt:lpstr>Calibri</vt:lpstr>
      <vt:lpstr>Roboto</vt:lpstr>
      <vt:lpstr>Master Guide to Intelligent Data Science</vt:lpstr>
      <vt:lpstr>Support Vector Machines (SVM)</vt:lpstr>
      <vt:lpstr>Summary of this lesson</vt:lpstr>
      <vt:lpstr>What you will learn</vt:lpstr>
      <vt:lpstr>Datasets</vt:lpstr>
      <vt:lpstr>Overview</vt:lpstr>
      <vt:lpstr>Overview</vt:lpstr>
      <vt:lpstr>Main idea of Kernel Methods</vt:lpstr>
      <vt:lpstr>Linear Discriminant Function</vt:lpstr>
      <vt:lpstr>Linear Discriminant Function</vt:lpstr>
      <vt:lpstr>Linear Discriminant Function</vt:lpstr>
      <vt:lpstr>Support Vectors</vt:lpstr>
      <vt:lpstr>Dual Representation</vt:lpstr>
      <vt:lpstr>Dual Representation</vt:lpstr>
      <vt:lpstr>Dual Representation Learning Algorithm</vt:lpstr>
      <vt:lpstr>Dual Representation</vt:lpstr>
      <vt:lpstr>Projection to Other Spaces</vt:lpstr>
      <vt:lpstr>Kernel Functions</vt:lpstr>
      <vt:lpstr>Kernel Functions</vt:lpstr>
      <vt:lpstr>Gram Matrix</vt:lpstr>
      <vt:lpstr>Rules for a Gram Matrix</vt:lpstr>
      <vt:lpstr>Examples of Kernels</vt:lpstr>
      <vt:lpstr>Examples of Kernels</vt:lpstr>
      <vt:lpstr>Construction</vt:lpstr>
      <vt:lpstr>Margin of Error</vt:lpstr>
      <vt:lpstr>Soft and Hard Margin Classifiers</vt:lpstr>
      <vt:lpstr>Soft and Hard Margin Classifiers</vt:lpstr>
      <vt:lpstr>Multi-Class SVM</vt:lpstr>
      <vt:lpstr>Support Vector Regression</vt:lpstr>
      <vt:lpstr>Support Vector Machines</vt:lpstr>
      <vt:lpstr>Practical Examples with KNIME Analytics Platform</vt:lpstr>
      <vt:lpstr>SVM on the Iris Data</vt:lpstr>
      <vt:lpstr>SVM on the Iris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192</cp:revision>
  <cp:lastPrinted>2019-02-14T13:33:55Z</cp:lastPrinted>
  <dcterms:created xsi:type="dcterms:W3CDTF">2019-02-27T15:40:41Z</dcterms:created>
  <dcterms:modified xsi:type="dcterms:W3CDTF">2020-11-05T23:20:59Z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69c5081f-454e-4aaa-8dd1-0431cdce34ad</vt:lpwstr>
  </property>
</Properties>
</file>