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5"/>
  </p:sldMasterIdLst>
  <p:notesMasterIdLst>
    <p:notesMasterId r:id="rId55"/>
  </p:notesMasterIdLst>
  <p:sldIdLst>
    <p:sldId id="262" r:id="rId6"/>
    <p:sldId id="259" r:id="rId7"/>
    <p:sldId id="264" r:id="rId8"/>
    <p:sldId id="308" r:id="rId9"/>
    <p:sldId id="312" r:id="rId10"/>
    <p:sldId id="989" r:id="rId11"/>
    <p:sldId id="990" r:id="rId12"/>
    <p:sldId id="991" r:id="rId13"/>
    <p:sldId id="992" r:id="rId14"/>
    <p:sldId id="1026" r:id="rId15"/>
    <p:sldId id="993" r:id="rId16"/>
    <p:sldId id="994" r:id="rId17"/>
    <p:sldId id="995" r:id="rId18"/>
    <p:sldId id="996" r:id="rId19"/>
    <p:sldId id="997" r:id="rId20"/>
    <p:sldId id="1002" r:id="rId21"/>
    <p:sldId id="1003" r:id="rId22"/>
    <p:sldId id="1004" r:id="rId23"/>
    <p:sldId id="1005" r:id="rId24"/>
    <p:sldId id="1006" r:id="rId25"/>
    <p:sldId id="1007" r:id="rId26"/>
    <p:sldId id="999" r:id="rId27"/>
    <p:sldId id="998" r:id="rId28"/>
    <p:sldId id="1000" r:id="rId29"/>
    <p:sldId id="1001" r:id="rId30"/>
    <p:sldId id="1008" r:id="rId31"/>
    <p:sldId id="1009" r:id="rId32"/>
    <p:sldId id="1010" r:id="rId33"/>
    <p:sldId id="1011" r:id="rId34"/>
    <p:sldId id="1012" r:id="rId35"/>
    <p:sldId id="1013" r:id="rId36"/>
    <p:sldId id="1014" r:id="rId37"/>
    <p:sldId id="1015" r:id="rId38"/>
    <p:sldId id="1016" r:id="rId39"/>
    <p:sldId id="1017" r:id="rId40"/>
    <p:sldId id="1018" r:id="rId41"/>
    <p:sldId id="1027" r:id="rId42"/>
    <p:sldId id="1019" r:id="rId43"/>
    <p:sldId id="1020" r:id="rId44"/>
    <p:sldId id="1021" r:id="rId45"/>
    <p:sldId id="1023" r:id="rId46"/>
    <p:sldId id="1028" r:id="rId47"/>
    <p:sldId id="1022" r:id="rId48"/>
    <p:sldId id="1024" r:id="rId49"/>
    <p:sldId id="1025" r:id="rId50"/>
    <p:sldId id="1029" r:id="rId51"/>
    <p:sldId id="1030" r:id="rId52"/>
    <p:sldId id="1031" r:id="rId53"/>
    <p:sldId id="263" r:id="rId54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Cambria Math" panose="02040503050406030204" pitchFamily="18" charset="0"/>
      <p:regular r:id="rId60"/>
    </p:embeddedFont>
    <p:embeddedFont>
      <p:font typeface="Roboto" panose="020B0604020202020204" charset="0"/>
      <p:regular r:id="rId61"/>
      <p:bold r:id="rId62"/>
      <p:italic r:id="rId63"/>
      <p:boldItalic r:id="rId6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aria Silipo" initials="RS" lastIdx="24" clrIdx="0">
    <p:extLst>
      <p:ext uri="{19B8F6BF-5375-455C-9EA6-DF929625EA0E}">
        <p15:presenceInfo xmlns:p15="http://schemas.microsoft.com/office/powerpoint/2012/main" userId="S::rosaria.silipo@knime.com::48f1ae3a-382c-4c45-8ed1-39095bf37103" providerId="AD"/>
      </p:ext>
    </p:extLst>
  </p:cmAuthor>
  <p:cmAuthor id="2" name="Emilio Silvestri" initials="ES" lastIdx="3" clrIdx="1">
    <p:extLst>
      <p:ext uri="{19B8F6BF-5375-455C-9EA6-DF929625EA0E}">
        <p15:presenceInfo xmlns:p15="http://schemas.microsoft.com/office/powerpoint/2012/main" userId="Emilio Silvest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6C"/>
    <a:srgbClr val="002A51"/>
    <a:srgbClr val="ED1846"/>
    <a:srgbClr val="0000C0"/>
    <a:srgbClr val="405B69"/>
    <a:srgbClr val="CDDEE7"/>
    <a:srgbClr val="92AEBC"/>
    <a:srgbClr val="F8C71A"/>
    <a:srgbClr val="FFF9D9"/>
    <a:srgbClr val="FFE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2" autoAdjust="0"/>
    <p:restoredTop sz="96333"/>
  </p:normalViewPr>
  <p:slideViewPr>
    <p:cSldViewPr snapToGrid="0" snapToObjects="1" showGuides="1">
      <p:cViewPr varScale="1">
        <p:scale>
          <a:sx n="117" d="100"/>
          <a:sy n="117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font" Target="fonts/font8.fntdata"/><Relationship Id="rId68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font" Target="fonts/font3.fntdata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61" Type="http://schemas.openxmlformats.org/officeDocument/2006/relationships/font" Target="fonts/font6.fnt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font" Target="fonts/font4.fntdata"/><Relationship Id="rId67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font" Target="fonts/font7.fntdata"/><Relationship Id="rId7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font" Target="fonts/font2.fntdata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font" Target="fonts/font5.fntdata"/><Relationship Id="rId65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oru Hayasaka" userId="f5f1b623-9aa9-4923-b86d-8ceaae247420" providerId="ADAL" clId="{0DF94D7F-3A83-40EC-9E65-11069DEA8A4E}"/>
    <pc:docChg chg="custSel addSld delSld modSld">
      <pc:chgData name="Satoru Hayasaka" userId="f5f1b623-9aa9-4923-b86d-8ceaae247420" providerId="ADAL" clId="{0DF94D7F-3A83-40EC-9E65-11069DEA8A4E}" dt="2020-10-27T03:13:54.857" v="234" actId="2696"/>
      <pc:docMkLst>
        <pc:docMk/>
      </pc:docMkLst>
      <pc:sldChg chg="addSp delSp modSp mod">
        <pc:chgData name="Satoru Hayasaka" userId="f5f1b623-9aa9-4923-b86d-8ceaae247420" providerId="ADAL" clId="{0DF94D7F-3A83-40EC-9E65-11069DEA8A4E}" dt="2020-10-27T03:09:44.285" v="156" actId="20577"/>
        <pc:sldMkLst>
          <pc:docMk/>
          <pc:sldMk cId="2074309380" sldId="264"/>
        </pc:sldMkLst>
        <pc:spChg chg="mod">
          <ac:chgData name="Satoru Hayasaka" userId="f5f1b623-9aa9-4923-b86d-8ceaae247420" providerId="ADAL" clId="{0DF94D7F-3A83-40EC-9E65-11069DEA8A4E}" dt="2020-10-27T03:09:44.285" v="156" actId="20577"/>
          <ac:spMkLst>
            <pc:docMk/>
            <pc:sldMk cId="2074309380" sldId="264"/>
            <ac:spMk id="4" creationId="{3AD08A6C-DCF9-6F49-A80A-91206B1C91E4}"/>
          </ac:spMkLst>
        </pc:spChg>
        <pc:spChg chg="del">
          <ac:chgData name="Satoru Hayasaka" userId="f5f1b623-9aa9-4923-b86d-8ceaae247420" providerId="ADAL" clId="{0DF94D7F-3A83-40EC-9E65-11069DEA8A4E}" dt="2020-10-27T03:07:57.160" v="1" actId="21"/>
          <ac:spMkLst>
            <pc:docMk/>
            <pc:sldMk cId="2074309380" sldId="264"/>
            <ac:spMk id="6" creationId="{63EF124C-89F8-4B69-B068-C55DD5EB32DB}"/>
          </ac:spMkLst>
        </pc:spChg>
        <pc:spChg chg="add del mod">
          <ac:chgData name="Satoru Hayasaka" userId="f5f1b623-9aa9-4923-b86d-8ceaae247420" providerId="ADAL" clId="{0DF94D7F-3A83-40EC-9E65-11069DEA8A4E}" dt="2020-10-27T03:08:13.183" v="29" actId="21"/>
          <ac:spMkLst>
            <pc:docMk/>
            <pc:sldMk cId="2074309380" sldId="264"/>
            <ac:spMk id="8" creationId="{47FA48BB-C935-45A0-9B5D-C0812EA2CC57}"/>
          </ac:spMkLst>
        </pc:spChg>
      </pc:sldChg>
      <pc:sldChg chg="addSp delSp modSp mod">
        <pc:chgData name="Satoru Hayasaka" userId="f5f1b623-9aa9-4923-b86d-8ceaae247420" providerId="ADAL" clId="{0DF94D7F-3A83-40EC-9E65-11069DEA8A4E}" dt="2020-10-27T03:11:28.597" v="203" actId="1076"/>
        <pc:sldMkLst>
          <pc:docMk/>
          <pc:sldMk cId="1664438476" sldId="308"/>
        </pc:sldMkLst>
        <pc:spChg chg="mod">
          <ac:chgData name="Satoru Hayasaka" userId="f5f1b623-9aa9-4923-b86d-8ceaae247420" providerId="ADAL" clId="{0DF94D7F-3A83-40EC-9E65-11069DEA8A4E}" dt="2020-10-27T03:11:08.772" v="197" actId="6549"/>
          <ac:spMkLst>
            <pc:docMk/>
            <pc:sldMk cId="1664438476" sldId="308"/>
            <ac:spMk id="4" creationId="{BAA891B8-8D10-4D98-88DE-376F0CFF3137}"/>
          </ac:spMkLst>
        </pc:spChg>
        <pc:picChg chg="del">
          <ac:chgData name="Satoru Hayasaka" userId="f5f1b623-9aa9-4923-b86d-8ceaae247420" providerId="ADAL" clId="{0DF94D7F-3A83-40EC-9E65-11069DEA8A4E}" dt="2020-10-27T03:11:09.775" v="198" actId="478"/>
          <ac:picMkLst>
            <pc:docMk/>
            <pc:sldMk cId="1664438476" sldId="308"/>
            <ac:picMk id="6" creationId="{F51CA733-28D5-4D36-B0E9-971891825BE0}"/>
          </ac:picMkLst>
        </pc:picChg>
        <pc:picChg chg="del">
          <ac:chgData name="Satoru Hayasaka" userId="f5f1b623-9aa9-4923-b86d-8ceaae247420" providerId="ADAL" clId="{0DF94D7F-3A83-40EC-9E65-11069DEA8A4E}" dt="2020-10-27T03:11:04.460" v="196" actId="478"/>
          <ac:picMkLst>
            <pc:docMk/>
            <pc:sldMk cId="1664438476" sldId="308"/>
            <ac:picMk id="7" creationId="{BBDC1F13-620D-4133-8F70-34D231A56226}"/>
          </ac:picMkLst>
        </pc:picChg>
        <pc:picChg chg="add mod">
          <ac:chgData name="Satoru Hayasaka" userId="f5f1b623-9aa9-4923-b86d-8ceaae247420" providerId="ADAL" clId="{0DF94D7F-3A83-40EC-9E65-11069DEA8A4E}" dt="2020-10-27T03:11:28.597" v="203" actId="1076"/>
          <ac:picMkLst>
            <pc:docMk/>
            <pc:sldMk cId="1664438476" sldId="308"/>
            <ac:picMk id="9" creationId="{F5330249-AD22-4205-9C28-D0BC24295799}"/>
          </ac:picMkLst>
        </pc:picChg>
      </pc:sldChg>
      <pc:sldChg chg="del">
        <pc:chgData name="Satoru Hayasaka" userId="f5f1b623-9aa9-4923-b86d-8ceaae247420" providerId="ADAL" clId="{0DF94D7F-3A83-40EC-9E65-11069DEA8A4E}" dt="2020-10-27T03:07:30.380" v="0" actId="2696"/>
        <pc:sldMkLst>
          <pc:docMk/>
          <pc:sldMk cId="991946292" sldId="309"/>
        </pc:sldMkLst>
      </pc:sldChg>
      <pc:sldChg chg="del">
        <pc:chgData name="Satoru Hayasaka" userId="f5f1b623-9aa9-4923-b86d-8ceaae247420" providerId="ADAL" clId="{0DF94D7F-3A83-40EC-9E65-11069DEA8A4E}" dt="2020-10-27T03:07:30.380" v="0" actId="2696"/>
        <pc:sldMkLst>
          <pc:docMk/>
          <pc:sldMk cId="1796151040" sldId="315"/>
        </pc:sldMkLst>
      </pc:sldChg>
      <pc:sldChg chg="del">
        <pc:chgData name="Satoru Hayasaka" userId="f5f1b623-9aa9-4923-b86d-8ceaae247420" providerId="ADAL" clId="{0DF94D7F-3A83-40EC-9E65-11069DEA8A4E}" dt="2020-10-27T03:13:54.857" v="234" actId="2696"/>
        <pc:sldMkLst>
          <pc:docMk/>
          <pc:sldMk cId="2464713812" sldId="336"/>
        </pc:sldMkLst>
      </pc:sldChg>
      <pc:sldChg chg="del">
        <pc:chgData name="Satoru Hayasaka" userId="f5f1b623-9aa9-4923-b86d-8ceaae247420" providerId="ADAL" clId="{0DF94D7F-3A83-40EC-9E65-11069DEA8A4E}" dt="2020-10-27T03:13:54.857" v="234" actId="2696"/>
        <pc:sldMkLst>
          <pc:docMk/>
          <pc:sldMk cId="2531260209" sldId="337"/>
        </pc:sldMkLst>
      </pc:sldChg>
      <pc:sldChg chg="del">
        <pc:chgData name="Satoru Hayasaka" userId="f5f1b623-9aa9-4923-b86d-8ceaae247420" providerId="ADAL" clId="{0DF94D7F-3A83-40EC-9E65-11069DEA8A4E}" dt="2020-10-27T03:13:54.857" v="234" actId="2696"/>
        <pc:sldMkLst>
          <pc:docMk/>
          <pc:sldMk cId="3614701152" sldId="338"/>
        </pc:sldMkLst>
      </pc:sldChg>
      <pc:sldChg chg="del">
        <pc:chgData name="Satoru Hayasaka" userId="f5f1b623-9aa9-4923-b86d-8ceaae247420" providerId="ADAL" clId="{0DF94D7F-3A83-40EC-9E65-11069DEA8A4E}" dt="2020-10-27T03:11:40.932" v="204" actId="2696"/>
        <pc:sldMkLst>
          <pc:docMk/>
          <pc:sldMk cId="2739425914" sldId="987"/>
        </pc:sldMkLst>
      </pc:sldChg>
      <pc:sldChg chg="del">
        <pc:chgData name="Satoru Hayasaka" userId="f5f1b623-9aa9-4923-b86d-8ceaae247420" providerId="ADAL" clId="{0DF94D7F-3A83-40EC-9E65-11069DEA8A4E}" dt="2020-10-27T03:11:40.932" v="204" actId="2696"/>
        <pc:sldMkLst>
          <pc:docMk/>
          <pc:sldMk cId="3966841829" sldId="988"/>
        </pc:sldMkLst>
      </pc:sldChg>
      <pc:sldChg chg="modSp add mod">
        <pc:chgData name="Satoru Hayasaka" userId="f5f1b623-9aa9-4923-b86d-8ceaae247420" providerId="ADAL" clId="{0DF94D7F-3A83-40EC-9E65-11069DEA8A4E}" dt="2020-10-27T03:12:26.406" v="211" actId="20577"/>
        <pc:sldMkLst>
          <pc:docMk/>
          <pc:sldMk cId="648956517" sldId="1026"/>
        </pc:sldMkLst>
        <pc:spChg chg="mod">
          <ac:chgData name="Satoru Hayasaka" userId="f5f1b623-9aa9-4923-b86d-8ceaae247420" providerId="ADAL" clId="{0DF94D7F-3A83-40EC-9E65-11069DEA8A4E}" dt="2020-10-27T03:12:26.406" v="211" actId="20577"/>
          <ac:spMkLst>
            <pc:docMk/>
            <pc:sldMk cId="648956517" sldId="1026"/>
            <ac:spMk id="2" creationId="{08235C44-B014-2D41-BB71-B739784ED08C}"/>
          </ac:spMkLst>
        </pc:spChg>
      </pc:sldChg>
      <pc:sldChg chg="modSp add mod">
        <pc:chgData name="Satoru Hayasaka" userId="f5f1b623-9aa9-4923-b86d-8ceaae247420" providerId="ADAL" clId="{0DF94D7F-3A83-40EC-9E65-11069DEA8A4E}" dt="2020-10-27T03:13:22.593" v="217" actId="20577"/>
        <pc:sldMkLst>
          <pc:docMk/>
          <pc:sldMk cId="711760696" sldId="1027"/>
        </pc:sldMkLst>
        <pc:spChg chg="mod">
          <ac:chgData name="Satoru Hayasaka" userId="f5f1b623-9aa9-4923-b86d-8ceaae247420" providerId="ADAL" clId="{0DF94D7F-3A83-40EC-9E65-11069DEA8A4E}" dt="2020-10-27T03:13:22.593" v="217" actId="20577"/>
          <ac:spMkLst>
            <pc:docMk/>
            <pc:sldMk cId="711760696" sldId="1027"/>
            <ac:spMk id="2" creationId="{08235C44-B014-2D41-BB71-B739784ED08C}"/>
          </ac:spMkLst>
        </pc:spChg>
      </pc:sldChg>
      <pc:sldChg chg="modSp add mod">
        <pc:chgData name="Satoru Hayasaka" userId="f5f1b623-9aa9-4923-b86d-8ceaae247420" providerId="ADAL" clId="{0DF94D7F-3A83-40EC-9E65-11069DEA8A4E}" dt="2020-10-27T03:13:41.146" v="233" actId="20577"/>
        <pc:sldMkLst>
          <pc:docMk/>
          <pc:sldMk cId="3603240377" sldId="1028"/>
        </pc:sldMkLst>
        <pc:spChg chg="mod">
          <ac:chgData name="Satoru Hayasaka" userId="f5f1b623-9aa9-4923-b86d-8ceaae247420" providerId="ADAL" clId="{0DF94D7F-3A83-40EC-9E65-11069DEA8A4E}" dt="2020-10-27T03:13:41.146" v="233" actId="20577"/>
          <ac:spMkLst>
            <pc:docMk/>
            <pc:sldMk cId="3603240377" sldId="1028"/>
            <ac:spMk id="2" creationId="{08235C44-B014-2D41-BB71-B739784ED08C}"/>
          </ac:spMkLst>
        </pc:spChg>
      </pc:sldChg>
    </pc:docChg>
  </pc:docChgLst>
  <pc:docChgLst>
    <pc:chgData name="Satoru Hayasaka" userId="f5f1b623-9aa9-4923-b86d-8ceaae247420" providerId="ADAL" clId="{193C3B94-9F44-44D6-A3EE-1F548A46C75F}"/>
    <pc:docChg chg="custSel addSld modSld">
      <pc:chgData name="Satoru Hayasaka" userId="f5f1b623-9aa9-4923-b86d-8ceaae247420" providerId="ADAL" clId="{193C3B94-9F44-44D6-A3EE-1F548A46C75F}" dt="2020-10-29T19:09:14.972" v="234" actId="1076"/>
      <pc:docMkLst>
        <pc:docMk/>
      </pc:docMkLst>
      <pc:sldChg chg="modSp mod">
        <pc:chgData name="Satoru Hayasaka" userId="f5f1b623-9aa9-4923-b86d-8ceaae247420" providerId="ADAL" clId="{193C3B94-9F44-44D6-A3EE-1F548A46C75F}" dt="2020-10-29T18:52:28.030" v="3" actId="1076"/>
        <pc:sldMkLst>
          <pc:docMk/>
          <pc:sldMk cId="1319093067" sldId="992"/>
        </pc:sldMkLst>
        <pc:spChg chg="mod">
          <ac:chgData name="Satoru Hayasaka" userId="f5f1b623-9aa9-4923-b86d-8ceaae247420" providerId="ADAL" clId="{193C3B94-9F44-44D6-A3EE-1F548A46C75F}" dt="2020-10-29T18:52:12.059" v="1" actId="20577"/>
          <ac:spMkLst>
            <pc:docMk/>
            <pc:sldMk cId="1319093067" sldId="992"/>
            <ac:spMk id="4" creationId="{1EDF01E0-2368-4A11-96E9-FDD425141FB5}"/>
          </ac:spMkLst>
        </pc:spChg>
        <pc:spChg chg="mod">
          <ac:chgData name="Satoru Hayasaka" userId="f5f1b623-9aa9-4923-b86d-8ceaae247420" providerId="ADAL" clId="{193C3B94-9F44-44D6-A3EE-1F548A46C75F}" dt="2020-10-29T18:52:28.030" v="3" actId="1076"/>
          <ac:spMkLst>
            <pc:docMk/>
            <pc:sldMk cId="1319093067" sldId="992"/>
            <ac:spMk id="7" creationId="{7FBC701D-2597-434C-8E6F-056C11B94895}"/>
          </ac:spMkLst>
        </pc:spChg>
      </pc:sldChg>
      <pc:sldChg chg="modSp mod">
        <pc:chgData name="Satoru Hayasaka" userId="f5f1b623-9aa9-4923-b86d-8ceaae247420" providerId="ADAL" clId="{193C3B94-9F44-44D6-A3EE-1F548A46C75F}" dt="2020-10-29T18:54:32.732" v="18" actId="20577"/>
        <pc:sldMkLst>
          <pc:docMk/>
          <pc:sldMk cId="2786500569" sldId="996"/>
        </pc:sldMkLst>
        <pc:spChg chg="mod">
          <ac:chgData name="Satoru Hayasaka" userId="f5f1b623-9aa9-4923-b86d-8ceaae247420" providerId="ADAL" clId="{193C3B94-9F44-44D6-A3EE-1F548A46C75F}" dt="2020-10-29T18:54:32.732" v="18" actId="20577"/>
          <ac:spMkLst>
            <pc:docMk/>
            <pc:sldMk cId="2786500569" sldId="996"/>
            <ac:spMk id="4" creationId="{7BDD17F7-044F-400C-94C6-86D30A587A6A}"/>
          </ac:spMkLst>
        </pc:spChg>
      </pc:sldChg>
      <pc:sldChg chg="modSp mod">
        <pc:chgData name="Satoru Hayasaka" userId="f5f1b623-9aa9-4923-b86d-8ceaae247420" providerId="ADAL" clId="{193C3B94-9F44-44D6-A3EE-1F548A46C75F}" dt="2020-10-29T18:52:51.471" v="15" actId="20577"/>
        <pc:sldMkLst>
          <pc:docMk/>
          <pc:sldMk cId="648956517" sldId="1026"/>
        </pc:sldMkLst>
        <pc:spChg chg="mod">
          <ac:chgData name="Satoru Hayasaka" userId="f5f1b623-9aa9-4923-b86d-8ceaae247420" providerId="ADAL" clId="{193C3B94-9F44-44D6-A3EE-1F548A46C75F}" dt="2020-10-29T18:52:51.471" v="15" actId="20577"/>
          <ac:spMkLst>
            <pc:docMk/>
            <pc:sldMk cId="648956517" sldId="1026"/>
            <ac:spMk id="2" creationId="{08235C44-B014-2D41-BB71-B739784ED08C}"/>
          </ac:spMkLst>
        </pc:spChg>
      </pc:sldChg>
      <pc:sldChg chg="add">
        <pc:chgData name="Satoru Hayasaka" userId="f5f1b623-9aa9-4923-b86d-8ceaae247420" providerId="ADAL" clId="{193C3B94-9F44-44D6-A3EE-1F548A46C75F}" dt="2020-10-29T19:05:02.301" v="19"/>
        <pc:sldMkLst>
          <pc:docMk/>
          <pc:sldMk cId="737464878" sldId="1029"/>
        </pc:sldMkLst>
      </pc:sldChg>
      <pc:sldChg chg="addSp modSp new mod">
        <pc:chgData name="Satoru Hayasaka" userId="f5f1b623-9aa9-4923-b86d-8ceaae247420" providerId="ADAL" clId="{193C3B94-9F44-44D6-A3EE-1F548A46C75F}" dt="2020-10-29T19:06:24.984" v="102" actId="1076"/>
        <pc:sldMkLst>
          <pc:docMk/>
          <pc:sldMk cId="150456609" sldId="1030"/>
        </pc:sldMkLst>
        <pc:spChg chg="mod">
          <ac:chgData name="Satoru Hayasaka" userId="f5f1b623-9aa9-4923-b86d-8ceaae247420" providerId="ADAL" clId="{193C3B94-9F44-44D6-A3EE-1F548A46C75F}" dt="2020-10-29T19:05:14.136" v="34" actId="20577"/>
          <ac:spMkLst>
            <pc:docMk/>
            <pc:sldMk cId="150456609" sldId="1030"/>
            <ac:spMk id="2" creationId="{F2302462-D5BD-421D-A7AE-F7C3689ACEFF}"/>
          </ac:spMkLst>
        </pc:spChg>
        <pc:spChg chg="mod">
          <ac:chgData name="Satoru Hayasaka" userId="f5f1b623-9aa9-4923-b86d-8ceaae247420" providerId="ADAL" clId="{193C3B94-9F44-44D6-A3EE-1F548A46C75F}" dt="2020-10-29T19:06:13.090" v="97" actId="20577"/>
          <ac:spMkLst>
            <pc:docMk/>
            <pc:sldMk cId="150456609" sldId="1030"/>
            <ac:spMk id="4" creationId="{EFD2CFBF-996A-4E4C-9B5E-A284CD1C838E}"/>
          </ac:spMkLst>
        </pc:spChg>
        <pc:picChg chg="add mod">
          <ac:chgData name="Satoru Hayasaka" userId="f5f1b623-9aa9-4923-b86d-8ceaae247420" providerId="ADAL" clId="{193C3B94-9F44-44D6-A3EE-1F548A46C75F}" dt="2020-10-29T19:06:24.984" v="102" actId="1076"/>
          <ac:picMkLst>
            <pc:docMk/>
            <pc:sldMk cId="150456609" sldId="1030"/>
            <ac:picMk id="7" creationId="{B7C2438F-CD5F-48A0-AD68-0BD9930DA317}"/>
          </ac:picMkLst>
        </pc:picChg>
      </pc:sldChg>
      <pc:sldChg chg="addSp modSp new mod">
        <pc:chgData name="Satoru Hayasaka" userId="f5f1b623-9aa9-4923-b86d-8ceaae247420" providerId="ADAL" clId="{193C3B94-9F44-44D6-A3EE-1F548A46C75F}" dt="2020-10-29T19:09:14.972" v="234" actId="1076"/>
        <pc:sldMkLst>
          <pc:docMk/>
          <pc:sldMk cId="3953120374" sldId="1031"/>
        </pc:sldMkLst>
        <pc:spChg chg="mod">
          <ac:chgData name="Satoru Hayasaka" userId="f5f1b623-9aa9-4923-b86d-8ceaae247420" providerId="ADAL" clId="{193C3B94-9F44-44D6-A3EE-1F548A46C75F}" dt="2020-10-29T19:08:27.495" v="119" actId="20577"/>
          <ac:spMkLst>
            <pc:docMk/>
            <pc:sldMk cId="3953120374" sldId="1031"/>
            <ac:spMk id="2" creationId="{D992957A-FCE0-496B-87FD-B6B3EA356C37}"/>
          </ac:spMkLst>
        </pc:spChg>
        <pc:spChg chg="mod">
          <ac:chgData name="Satoru Hayasaka" userId="f5f1b623-9aa9-4923-b86d-8ceaae247420" providerId="ADAL" clId="{193C3B94-9F44-44D6-A3EE-1F548A46C75F}" dt="2020-10-29T19:09:01.807" v="229" actId="20577"/>
          <ac:spMkLst>
            <pc:docMk/>
            <pc:sldMk cId="3953120374" sldId="1031"/>
            <ac:spMk id="4" creationId="{2C3BB02C-369A-45F0-8C50-A0CAD230AC4E}"/>
          </ac:spMkLst>
        </pc:spChg>
        <pc:picChg chg="add mod">
          <ac:chgData name="Satoru Hayasaka" userId="f5f1b623-9aa9-4923-b86d-8ceaae247420" providerId="ADAL" clId="{193C3B94-9F44-44D6-A3EE-1F548A46C75F}" dt="2020-10-29T19:09:14.972" v="234" actId="1076"/>
          <ac:picMkLst>
            <pc:docMk/>
            <pc:sldMk cId="3953120374" sldId="1031"/>
            <ac:picMk id="7" creationId="{6510D804-64B7-4C1E-8C8E-29D21126F8F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9794-45CA-FF41-AA62-5E594CEACF02}" type="datetimeFigureOut">
              <a:rPr lang="de-DE" smtClean="0"/>
              <a:t>29.10.2020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914A-90BC-E546-9349-962456D8039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59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585216"/>
            <a:ext cx="9144000" cy="5129784"/>
          </a:xfrm>
          <a:prstGeom prst="rect">
            <a:avLst/>
          </a:prstGeom>
          <a:gradFill flip="none" rotWithShape="1">
            <a:gsLst>
              <a:gs pos="27000">
                <a:schemeClr val="accent6"/>
              </a:gs>
              <a:gs pos="69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000" y="1404000"/>
            <a:ext cx="3576522" cy="6463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Slide Title 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4000" y="5364390"/>
            <a:ext cx="7511987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Caption</a:t>
            </a:r>
            <a:endParaRPr lang="de-DE" dirty="0"/>
          </a:p>
        </p:txBody>
      </p:sp>
      <p:pic>
        <p:nvPicPr>
          <p:cNvPr id="4" name="Grafik 3" descr="Ein Bild, das sitzend, Tisch, Computer, Essen enthält.&#10;&#10;Automatisch generierte Beschreibung">
            <a:extLst>
              <a:ext uri="{FF2B5EF4-FFF2-40B4-BE49-F238E27FC236}">
                <a16:creationId xmlns:a16="http://schemas.microsoft.com/office/drawing/2014/main" id="{3F640471-65BF-C648-868D-963E292AF4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3647" y="-1"/>
            <a:ext cx="5436616" cy="56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Chapt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276A92E-9DD2-2F4E-8619-6D60BD8C3ECD}"/>
              </a:ext>
            </a:extLst>
          </p:cNvPr>
          <p:cNvSpPr/>
          <p:nvPr userDrawn="1"/>
        </p:nvSpPr>
        <p:spPr>
          <a:xfrm>
            <a:off x="0" y="0"/>
            <a:ext cx="9144000" cy="606056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34A693-5F7B-6046-90D0-257E6241D3C2}"/>
              </a:ext>
            </a:extLst>
          </p:cNvPr>
          <p:cNvSpPr/>
          <p:nvPr userDrawn="1"/>
        </p:nvSpPr>
        <p:spPr>
          <a:xfrm>
            <a:off x="0" y="606056"/>
            <a:ext cx="9144000" cy="4890977"/>
          </a:xfrm>
          <a:prstGeom prst="rect">
            <a:avLst/>
          </a:prstGeom>
          <a:solidFill>
            <a:srgbClr val="92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90F977-FE29-5A44-8A59-E92C8350D5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516" y="1044000"/>
            <a:ext cx="5484553" cy="129266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0">
                <a:solidFill>
                  <a:srgbClr val="00386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Chapter </a:t>
            </a:r>
            <a:br>
              <a:rPr lang="de-DE" dirty="0"/>
            </a:br>
            <a:r>
              <a:rPr lang="de-DE" dirty="0"/>
              <a:t>Title 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6640156F-E036-7A4C-BC7D-099260826E00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D691486-DA75-BD46-A06C-8E7CEDD4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91AEDB89-5697-504D-8D7B-0587643F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EF751-B7DA-8D43-ABED-4011DBCBB00D}"/>
              </a:ext>
            </a:extLst>
          </p:cNvPr>
          <p:cNvSpPr/>
          <p:nvPr userDrawn="1"/>
        </p:nvSpPr>
        <p:spPr>
          <a:xfrm>
            <a:off x="0" y="606056"/>
            <a:ext cx="966061" cy="1550507"/>
          </a:xfrm>
          <a:prstGeom prst="rect">
            <a:avLst/>
          </a:prstGeom>
          <a:solidFill>
            <a:srgbClr val="CDDEE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3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00000"/>
            <a:ext cx="8378825" cy="4307679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858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66214D-6AE7-6844-8B78-0FA1678C8F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itel 4">
            <a:extLst>
              <a:ext uri="{FF2B5EF4-FFF2-40B4-BE49-F238E27FC236}">
                <a16:creationId xmlns:a16="http://schemas.microsoft.com/office/drawing/2014/main" id="{BD365B8B-5868-3D40-B70D-97ACEBCFB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DE0700-9001-1346-BFE7-A17DD5863E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900113"/>
            <a:ext cx="4011613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2A4D7F-0FF9-9641-A4AC-28DCA004BB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0000" y="900113"/>
            <a:ext cx="4032250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ußzeilenplatzhalter 2">
            <a:extLst>
              <a:ext uri="{FF2B5EF4-FFF2-40B4-BE49-F238E27FC236}">
                <a16:creationId xmlns:a16="http://schemas.microsoft.com/office/drawing/2014/main" id="{C431475C-FDC5-8142-BF55-F4F8ECC2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108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999" y="900001"/>
            <a:ext cx="4105225" cy="4342262"/>
          </a:xfrm>
          <a:ln w="57150" cap="sq">
            <a:noFill/>
            <a:miter lim="800000"/>
          </a:ln>
        </p:spPr>
        <p:txBody>
          <a:bodyPr/>
          <a:lstStyle>
            <a:lvl1pPr marL="635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C1F53E-94CD-F14F-A6CD-D57201049D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36EE8378-5CCF-9144-B82F-7C252F4CE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172A25-DB0F-0B40-80A4-0BCDD7F8AE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900001"/>
            <a:ext cx="4011613" cy="4302237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F167F8D4-D622-F340-8F6D-036447626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5800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6" y="900000"/>
            <a:ext cx="4011206" cy="4331420"/>
          </a:xfrm>
          <a:ln w="50800" cap="sq">
            <a:noFill/>
            <a:miter lim="800000"/>
          </a:ln>
        </p:spPr>
        <p:txBody>
          <a:bodyPr/>
          <a:lstStyle>
            <a:lvl1pPr marL="6350" indent="0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E27F57-B2F4-9241-929D-68B182DD39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15B9A3C3-445A-804B-AB66-80EE629EEB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26450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41EECD-9FC2-934F-AA63-0ED240232F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900000"/>
            <a:ext cx="4037012" cy="433142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5D5BE5F2-1E81-4C42-A169-8B0C8172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8293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-2713"/>
            <a:ext cx="9144000" cy="5507301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4" y="1995726"/>
            <a:ext cx="7324049" cy="8617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56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Thank you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19" y="2927047"/>
            <a:ext cx="732402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b="0" i="0" u="none" strike="noStrike">
                <a:effectLst/>
              </a:defRPr>
            </a:lvl1pPr>
          </a:lstStyle>
          <a:p>
            <a:r>
              <a:rPr lang="en-US" dirty="0"/>
              <a:t>For any questions please contact: </a:t>
            </a:r>
            <a:r>
              <a:rPr lang="en-US" dirty="0">
                <a:hlinkClick r:id="rId2"/>
              </a:rPr>
              <a:t>email@email.com</a:t>
            </a:r>
            <a:endParaRPr lang="en-US" dirty="0"/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6CCBAA98-D685-6E4B-94B8-8F1F3B2080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5224" y="5491424"/>
            <a:ext cx="180001" cy="238704"/>
          </a:xfrm>
        </p:spPr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C65F74C8-D7E3-BF49-8FDF-E7FACFC3D657}"/>
              </a:ext>
            </a:extLst>
          </p:cNvPr>
          <p:cNvSpPr txBox="1">
            <a:spLocks/>
          </p:cNvSpPr>
          <p:nvPr userDrawn="1"/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1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30605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D1F176-F568-914A-980C-DFBCD5D79B7D}"/>
              </a:ext>
            </a:extLst>
          </p:cNvPr>
          <p:cNvSpPr/>
          <p:nvPr userDrawn="1"/>
        </p:nvSpPr>
        <p:spPr>
          <a:xfrm>
            <a:off x="0" y="1"/>
            <a:ext cx="9144000" cy="594102"/>
          </a:xfrm>
          <a:prstGeom prst="rect">
            <a:avLst/>
          </a:prstGeom>
          <a:solidFill>
            <a:srgbClr val="003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064A4E5B-C522-DA41-B39D-66391017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3941"/>
            <a:ext cx="8426450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6C6DAE-E1B6-094A-BCBD-2C4BDBB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899999"/>
            <a:ext cx="8426450" cy="4304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7C4B03B-722D-C840-8655-F27D5F4A86A5}"/>
              </a:ext>
            </a:extLst>
          </p:cNvPr>
          <p:cNvSpPr/>
          <p:nvPr userDrawn="1"/>
        </p:nvSpPr>
        <p:spPr>
          <a:xfrm>
            <a:off x="0" y="5496725"/>
            <a:ext cx="9144000" cy="238704"/>
          </a:xfrm>
          <a:prstGeom prst="rect">
            <a:avLst/>
          </a:prstGeom>
          <a:solidFill>
            <a:srgbClr val="CD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2618A8-57AB-7446-B906-4B72D5C5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37F641-C003-F842-967C-12BE2D27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Science,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6168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62" r:id="rId3"/>
    <p:sldLayoutId id="2147483674" r:id="rId4"/>
    <p:sldLayoutId id="2147483679" r:id="rId5"/>
    <p:sldLayoutId id="2147483680" r:id="rId6"/>
    <p:sldLayoutId id="2147483686" r:id="rId7"/>
  </p:sldLayoutIdLst>
  <p:hf hdr="0" dt="0"/>
  <p:txStyles>
    <p:titleStyle>
      <a:lvl1pPr marL="0" marR="0" indent="0" algn="l" defTabSz="6858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de-DE" sz="1600" b="0" i="0" kern="1200" smtClean="0">
          <a:solidFill>
            <a:schemeClr val="bg1"/>
          </a:solidFill>
          <a:effectLst/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69875" indent="-269875" algn="l" defTabSz="685800" rtl="0" eaLnBrk="1" latinLnBrk="0" hangingPunct="1">
        <a:lnSpc>
          <a:spcPct val="100000"/>
        </a:lnSpc>
        <a:spcBef>
          <a:spcPts val="750"/>
        </a:spcBef>
        <a:buClr>
          <a:srgbClr val="92AEBC"/>
        </a:buClr>
        <a:buFont typeface="Symbol" pitchFamily="2" charset="2"/>
        <a:buChar char="-"/>
        <a:tabLst/>
        <a:defRPr sz="20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1pPr>
      <a:lvl2pPr marL="48895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2pPr>
      <a:lvl3pPr marL="7112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3pPr>
      <a:lvl4pPr marL="933450" marR="0" indent="-2222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>
          <a:srgbClr val="92AEBC"/>
        </a:buClr>
        <a:buSzTx/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57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orient="horz" pos="235" userDrawn="1">
          <p15:clr>
            <a:srgbClr val="F26B43"/>
          </p15:clr>
        </p15:guide>
        <p15:guide id="5" pos="55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ni.me/w/0oyhMdWYK5w19xGj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B6E08-011C-D34D-A0C5-A112C618E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034" y="1410930"/>
            <a:ext cx="3691186" cy="1292662"/>
          </a:xfrm>
        </p:spPr>
        <p:txBody>
          <a:bodyPr/>
          <a:lstStyle/>
          <a:p>
            <a:r>
              <a:rPr lang="de-DE" dirty="0"/>
              <a:t>Bayes Classifiers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E768C6-7FFD-AD4A-8819-192B5CD84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Caption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13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Naïve Bayes Classifiers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64895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1D64-F8B9-4DB3-B5D6-54BDB2C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AF8030-DFE0-425F-BF5A-B6B908051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9A5ABB9-0D1C-44BF-9979-1533B744F4D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be estimated based given data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𝒟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can be determined based on attributes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9A5ABB9-0D1C-44BF-9979-1533B744F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3724B-74B4-4C42-BB0F-8C39D27F5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57A907-ACB1-453E-B943-4C1D4B05EE98}"/>
                  </a:ext>
                </a:extLst>
              </p:cNvPr>
              <p:cNvSpPr txBox="1"/>
              <p:nvPr/>
            </p:nvSpPr>
            <p:spPr>
              <a:xfrm>
                <a:off x="3582545" y="1375575"/>
                <a:ext cx="1933734" cy="5823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57A907-ACB1-453E-B943-4C1D4B05E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545" y="1375575"/>
                <a:ext cx="1933734" cy="582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171830-81B6-4EA2-8945-3CA190123401}"/>
                  </a:ext>
                </a:extLst>
              </p:cNvPr>
              <p:cNvSpPr txBox="1"/>
              <p:nvPr/>
            </p:nvSpPr>
            <p:spPr>
              <a:xfrm>
                <a:off x="1286863" y="3412185"/>
                <a:ext cx="6166236" cy="6898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𝑎𝑡𝑡𝑟𝑖𝑏𝑢𝑡𝑒𝑠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171830-81B6-4EA2-8945-3CA190123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863" y="3412185"/>
                <a:ext cx="6166236" cy="689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64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49D7-FD81-42D0-8C47-577974C5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2983CE-DDE6-4ED1-9B45-AD40ED9A99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CAEB8E7-1AC2-4311-B9E8-21D433DFCC0E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dirty="0"/>
                  <a:t>Problem:</a:t>
                </a:r>
              </a:p>
              <a:p>
                <a:r>
                  <a:rPr lang="en-US" dirty="0"/>
                  <a:t>Not all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may be observed</a:t>
                </a:r>
              </a:p>
              <a:p>
                <a:pPr lvl="1"/>
                <a:r>
                  <a:rPr lang="en-US" dirty="0"/>
                  <a:t>For 10 nominal attributes with 3 possible values for each attribute,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=59049</m:t>
                    </m:r>
                  </m:oMath>
                </a14:m>
                <a:r>
                  <a:rPr lang="en-US" dirty="0"/>
                  <a:t> possible combinations!</a:t>
                </a:r>
              </a:p>
              <a:p>
                <a:pPr lvl="1"/>
                <a:endParaRPr lang="en-US" dirty="0"/>
              </a:p>
              <a:p>
                <a:pPr marL="6350" indent="0">
                  <a:buNone/>
                </a:pPr>
                <a:r>
                  <a:rPr lang="en-US" dirty="0"/>
                  <a:t>Solution:</a:t>
                </a:r>
              </a:p>
              <a:p>
                <a:r>
                  <a:rPr lang="en-US" dirty="0"/>
                  <a:t>Naïve, unrealistic assumption that attributes are independent given the class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can be computed easily as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CAEB8E7-1AC2-4311-B9E8-21D433DFCC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 r="-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A1DEC-40B5-40C0-ABA4-D4A210640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189C67-132C-4C4A-8B5E-3697AF4F0D29}"/>
                  </a:ext>
                </a:extLst>
              </p:cNvPr>
              <p:cNvSpPr txBox="1"/>
              <p:nvPr/>
            </p:nvSpPr>
            <p:spPr>
              <a:xfrm>
                <a:off x="984973" y="3745754"/>
                <a:ext cx="8200049" cy="3425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</m:d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</m:d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189C67-132C-4C4A-8B5E-3697AF4F0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3" y="3745754"/>
                <a:ext cx="8200049" cy="342594"/>
              </a:xfrm>
              <a:prstGeom prst="rect">
                <a:avLst/>
              </a:prstGeom>
              <a:blipFill>
                <a:blip r:embed="rId3"/>
                <a:stretch>
                  <a:fillRect l="-1115" t="-152632" b="-2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6BFFFF-4BB0-49E4-A152-8C39227EFF77}"/>
                  </a:ext>
                </a:extLst>
              </p:cNvPr>
              <p:cNvSpPr txBox="1"/>
              <p:nvPr/>
            </p:nvSpPr>
            <p:spPr>
              <a:xfrm>
                <a:off x="4549412" y="4570699"/>
                <a:ext cx="4011205" cy="695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#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𝑐𝑙𝑎𝑠𝑠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𝑤𝑖𝑡h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#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𝑐𝑙𝑎𝑠𝑠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6BFFFF-4BB0-49E4-A152-8C39227EF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412" y="4570699"/>
                <a:ext cx="4011205" cy="695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3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4C64-7887-4054-B96B-D883A322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2AEB20-0EE0-4EC9-8AA1-A8942EBD58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737C738-8BAD-4082-AD1A-B18BD720681B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dirty="0"/>
                  <a:t>Given a data set with only </a:t>
                </a:r>
                <a:r>
                  <a:rPr lang="en-US" i="1" u="sng" dirty="0"/>
                  <a:t>nominal</a:t>
                </a:r>
                <a:r>
                  <a:rPr lang="en-US" dirty="0"/>
                  <a:t> attributes</a:t>
                </a:r>
              </a:p>
              <a:p>
                <a:pPr marL="6350" indent="0">
                  <a:buNone/>
                </a:pPr>
                <a:r>
                  <a:rPr lang="en-US" dirty="0"/>
                  <a:t>For attributes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 predicted class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derived: </a:t>
                </a:r>
              </a:p>
              <a:p>
                <a:r>
                  <a:rPr lang="en-US" dirty="0"/>
                  <a:t>Compute the likelihood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under the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independent given the class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Assign E to the class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with the highest likelihood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737C738-8BAD-4082-AD1A-B18BD7206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A73D6-17BB-4B4B-AC9A-FF708AE4C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1C52C1-58F6-4B5C-835E-439119430F61}"/>
                  </a:ext>
                </a:extLst>
              </p:cNvPr>
              <p:cNvSpPr txBox="1"/>
              <p:nvPr/>
            </p:nvSpPr>
            <p:spPr>
              <a:xfrm>
                <a:off x="2794883" y="2521411"/>
                <a:ext cx="3335572" cy="4349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chemeClr val="tx1">
                        <a:lumMod val="7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1C52C1-58F6-4B5C-835E-439119430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883" y="2521411"/>
                <a:ext cx="3335572" cy="434927"/>
              </a:xfrm>
              <a:prstGeom prst="rect">
                <a:avLst/>
              </a:prstGeom>
              <a:blipFill>
                <a:blip r:embed="rId3"/>
                <a:stretch>
                  <a:fillRect t="-112676" b="-163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9FD102-67AF-4A71-8B32-71B3F14C96F1}"/>
                  </a:ext>
                </a:extLst>
              </p:cNvPr>
              <p:cNvSpPr txBox="1"/>
              <p:nvPr/>
            </p:nvSpPr>
            <p:spPr>
              <a:xfrm>
                <a:off x="2904214" y="3714107"/>
                <a:ext cx="3335572" cy="4950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𝑝𝑟𝑒𝑑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chemeClr val="tx1">
                        <a:lumMod val="7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𝐻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9FD102-67AF-4A71-8B32-71B3F14C9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214" y="3714107"/>
                <a:ext cx="3335572" cy="495007"/>
              </a:xfrm>
              <a:prstGeom prst="rect">
                <a:avLst/>
              </a:prstGeom>
              <a:blipFill>
                <a:blip r:embed="rId4"/>
                <a:stretch>
                  <a:fillRect l="-730" t="-4938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74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2AA4-B75D-4ED2-8100-74553EF4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4CF58C-4692-4EE4-8F41-5B0499CFAA9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14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BDD17F7-044F-400C-94C6-86D30A587A6A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This classifier is called </a:t>
                </a:r>
                <a:r>
                  <a:rPr lang="en-US" i="1" u="sng" dirty="0"/>
                  <a:t>naïve</a:t>
                </a:r>
                <a:r>
                  <a:rPr lang="en-US" dirty="0"/>
                  <a:t> because of the conditional independence assumption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Needless to say, this is an unrealistic assumption in most cases</a:t>
                </a:r>
              </a:p>
              <a:p>
                <a:endParaRPr lang="en-US" dirty="0"/>
              </a:p>
              <a:p>
                <a:r>
                  <a:rPr lang="en-US" dirty="0"/>
                  <a:t>But a naïve Bayes classifier often yields good results</a:t>
                </a:r>
              </a:p>
              <a:p>
                <a:endParaRPr lang="en-US" dirty="0"/>
              </a:p>
              <a:p>
                <a:r>
                  <a:rPr lang="en-US" dirty="0"/>
                  <a:t>Especially when not too many attributes are correlated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BDD17F7-044F-400C-94C6-86D30A587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CBB39-7DC0-47D6-BD04-5C4A82612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786500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6E825F7-3ED1-41C4-85AC-181387023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83" y="663196"/>
            <a:ext cx="6954528" cy="482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47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50B1037-8D5B-40E4-A544-E93B3852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97" y="672717"/>
            <a:ext cx="7560602" cy="481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4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CF702F5-02A7-4572-88C7-ED88ACE9F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48" y="751806"/>
            <a:ext cx="8245503" cy="472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80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9E533A1-EE9D-4F01-ADF5-EBFC55F5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12" y="705100"/>
            <a:ext cx="8309113" cy="478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2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3BBFF207-4098-4521-BE70-34305259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46" y="729638"/>
            <a:ext cx="8277308" cy="47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6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of this lesson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2492393"/>
            <a:ext cx="8378825" cy="2715286"/>
          </a:xfrm>
        </p:spPr>
        <p:txBody>
          <a:bodyPr/>
          <a:lstStyle/>
          <a:p>
            <a:pPr marL="6350" indent="0" algn="ctr">
              <a:buNone/>
            </a:pPr>
            <a:r>
              <a:rPr lang="en-US" i="1" dirty="0"/>
              <a:t>“Science is the systematic classification of experience”</a:t>
            </a:r>
            <a:br>
              <a:rPr lang="de-DE" i="1" dirty="0"/>
            </a:br>
            <a:r>
              <a:rPr lang="de-DE" i="1" dirty="0"/>
              <a:t>-</a:t>
            </a:r>
            <a:r>
              <a:rPr lang="en-US" i="1" dirty="0"/>
              <a:t>George Henry Lewes</a:t>
            </a:r>
          </a:p>
          <a:p>
            <a:pPr marL="6350" indent="0" algn="ctr">
              <a:buNone/>
            </a:pPr>
            <a:endParaRPr lang="de-DE" dirty="0"/>
          </a:p>
          <a:p>
            <a:pPr marL="6350" indent="0" algn="ctr">
              <a:buNone/>
            </a:pPr>
            <a:r>
              <a:rPr lang="de-DE" dirty="0"/>
              <a:t>What is the simplest classifier?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CA40F-60A9-4013-BBCE-F1646B53AC98}"/>
              </a:ext>
            </a:extLst>
          </p:cNvPr>
          <p:cNvSpPr txBox="1"/>
          <p:nvPr/>
        </p:nvSpPr>
        <p:spPr>
          <a:xfrm>
            <a:off x="558052" y="4795554"/>
            <a:ext cx="80471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i="1" dirty="0"/>
              <a:t>*This lesson refers to chapter 8 of the GIDS book</a:t>
            </a:r>
          </a:p>
        </p:txBody>
      </p:sp>
    </p:spTree>
    <p:extLst>
      <p:ext uri="{BB962C8B-B14F-4D97-AF65-F5344CB8AC3E}">
        <p14:creationId xmlns:p14="http://schemas.microsoft.com/office/powerpoint/2010/main" val="4033973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E8E0E3A4-8F89-4CDF-A8C8-FC4DF6CCD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00" y="635624"/>
            <a:ext cx="8476599" cy="48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4500B-1E7C-4790-B478-415A73BAB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58" y="715617"/>
            <a:ext cx="7284925" cy="47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32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CDB63D0-09E3-4978-B580-6087004D9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646090"/>
            <a:ext cx="8426451" cy="483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34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B18B-5EF5-4E20-A3F9-2CCDAB83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2B951-DB8D-4DBE-ABA0-2DBFFA643E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C7F23-17C1-4FB6-A60B-7E22B5CF0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DC0885F6-D341-41C7-AFB8-EFC17CD0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39" y="719088"/>
            <a:ext cx="8285259" cy="477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5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B18B-5EF5-4E20-A3F9-2CCDAB83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2B951-DB8D-4DBE-ABA0-2DBFFA643E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C7F23-17C1-4FB6-A60B-7E22B5CF0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9CCA64C-69A9-44F6-8E1E-F4470E553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642824"/>
            <a:ext cx="8426450" cy="484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9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B18B-5EF5-4E20-A3F9-2CCDAB83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2B951-DB8D-4DBE-ABA0-2DBFFA643E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C7F23-17C1-4FB6-A60B-7E22B5CF0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0082F39D-B287-4E17-8128-85B0C988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644700"/>
            <a:ext cx="8426450" cy="48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18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B18B-5EF5-4E20-A3F9-2CCDAB83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2B951-DB8D-4DBE-ABA0-2DBFFA643E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C7F23-17C1-4FB6-A60B-7E22B5CF0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048F4B4-AF0C-4C37-8D13-C70798E0E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53" y="613012"/>
            <a:ext cx="6973294" cy="487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14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ED4B-5501-4398-886B-BC5A366D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E99BC-910A-4CD7-8E2E-2D5DA2BDC0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058-E5D9-4881-A80F-6343A62AF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305A3D-7744-4F39-A25B-158A39FD3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91" y="654672"/>
            <a:ext cx="7116417" cy="329222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1121662-2596-41F0-97A8-4E6DC916E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91" y="4066110"/>
            <a:ext cx="7132509" cy="14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78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578A-31EF-47EC-8E89-C1A132CA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66018-7A54-42F1-99A2-6EEA73198D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FC6D2CF-7272-4D1E-B918-1E85D3E53FA6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The object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is classified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although the data sets contains two such objects, one from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one from class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main impact comes from the attribute </a:t>
                </a:r>
                <a:r>
                  <a:rPr lang="en-US" i="1" dirty="0"/>
                  <a:t>Long hair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having probability 1 in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but a low probability in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FC6D2CF-7272-4D1E-B918-1E85D3E53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C933B-5685-4E99-9048-43AEA01F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0669346-EC26-417B-9DC7-B8C5C7067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75" y="2560446"/>
            <a:ext cx="3555287" cy="2429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226DEB-927F-47D0-AF14-47FBDB2B8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277" y="3370683"/>
            <a:ext cx="4681338" cy="5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76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578A-31EF-47EC-8E89-C1A132CA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66018-7A54-42F1-99A2-6EEA73198D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FC6D2CF-7272-4D1E-B918-1E85D3E53FA6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The object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cannot be classified since the likelihood is zero for both classes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FC6D2CF-7272-4D1E-B918-1E85D3E53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C933B-5685-4E99-9048-43AEA01F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7D57E3D-1318-46ED-92CF-22064B6FE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75" y="1837687"/>
            <a:ext cx="3508323" cy="2432304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323248EB-4BA3-4B74-AEB2-7DC17083B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751" y="3386569"/>
            <a:ext cx="4858247" cy="82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1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you will learn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Bayes Classifiers</a:t>
            </a:r>
          </a:p>
          <a:p>
            <a:pPr lvl="1"/>
            <a:r>
              <a:rPr lang="de-DE" dirty="0"/>
              <a:t>Motivation</a:t>
            </a:r>
          </a:p>
          <a:p>
            <a:pPr lvl="1"/>
            <a:r>
              <a:rPr lang="de-DE" dirty="0"/>
              <a:t>Naive Bayes classifiers</a:t>
            </a:r>
          </a:p>
          <a:p>
            <a:pPr lvl="1"/>
            <a:r>
              <a:rPr lang="de-DE" dirty="0"/>
              <a:t>Full Bayes classifiers</a:t>
            </a:r>
          </a:p>
          <a:p>
            <a:pPr lvl="1"/>
            <a:r>
              <a:rPr lang="de-DE" dirty="0"/>
              <a:t>Naive vs. Full Bayes classifiers</a:t>
            </a:r>
          </a:p>
          <a:p>
            <a:pPr lvl="1"/>
            <a:endParaRPr lang="de-DE" sz="10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074309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EB38-1FA1-4927-92E3-D4BDD4BE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Correction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3DB90-3BAC-42D7-B7E1-78900A59B2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FA78F83-A1F9-48E7-A93D-EC38FD2863B9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If a single likelihood is zero, then the overall likelihood is zero automatically, even then when the other likelihoods are high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Solution: </a:t>
                </a:r>
                <a:r>
                  <a:rPr lang="en-US" b="1" dirty="0"/>
                  <a:t>Laplace correction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FA78F83-A1F9-48E7-A93D-EC38FD286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5B103-90B5-44AD-8BF5-D43643CEC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156AD-EF75-46E5-8056-A939D9445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600" y="1624381"/>
            <a:ext cx="5939624" cy="693549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31DF1BF0-2129-4BE1-B3C8-0BF82D08F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547" y="2796677"/>
            <a:ext cx="5108906" cy="1341507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48BF2FE-491B-45B1-8F3F-8E62EA6DE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843" y="4122609"/>
            <a:ext cx="6480313" cy="1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8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76DC-B3EB-4943-973D-D458B444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Correction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290C0-3BB0-43DF-AE33-129737E36A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C39E2-A1D3-412B-AEF0-33F5FF8DA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E275567-D548-48D9-8419-50F4F76D5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46" y="667909"/>
            <a:ext cx="6968669" cy="3337892"/>
          </a:xfrm>
          <a:prstGeom prst="rect">
            <a:avLst/>
          </a:prstGeom>
        </p:spPr>
      </p:pic>
      <p:pic>
        <p:nvPicPr>
          <p:cNvPr id="9" name="Picture 8" descr="A picture containing graphical user interface, Word&#10;&#10;Description automatically generated">
            <a:extLst>
              <a:ext uri="{FF2B5EF4-FFF2-40B4-BE49-F238E27FC236}">
                <a16:creationId xmlns:a16="http://schemas.microsoft.com/office/drawing/2014/main" id="{713B5987-92E1-49E5-83BB-3B5777E08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47" y="4252457"/>
            <a:ext cx="6968668" cy="111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46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C6E6-BC5E-43A4-9DE1-ED2E14AF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Classifier: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077D54-CE8A-4B4D-B36F-118F22D22B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3CA23-4EAC-417C-8DC8-81ABB9E8D6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Frequency tables are generated when constructing a naïve Bayes classifier</a:t>
            </a:r>
          </a:p>
          <a:p>
            <a:r>
              <a:rPr lang="en-US" dirty="0"/>
              <a:t>Probability distribution of each attribute can be obtained from the frequency table</a:t>
            </a:r>
          </a:p>
          <a:p>
            <a:r>
              <a:rPr lang="en-US" dirty="0"/>
              <a:t>To learn from a naïve Bayes classifier, corresponding frequencies are multiplied from the tables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B969F-1FEF-4A90-B161-60659D155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815718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98DB-8BCF-47AE-AAFE-F6B02F26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Missing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DDB9BF-5E47-44AA-A1F5-1C79DFC984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AB8F4-5789-4461-AA2C-6D4E342A29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i="1" u="sng" dirty="0"/>
              <a:t>During learning</a:t>
            </a:r>
            <a:r>
              <a:rPr lang="en-US" dirty="0"/>
              <a:t>: The missing values are simply not counted for the frequencies of the corresponding attribute.</a:t>
            </a:r>
          </a:p>
          <a:p>
            <a:endParaRPr lang="en-US" dirty="0"/>
          </a:p>
          <a:p>
            <a:r>
              <a:rPr lang="en-US" i="1" u="sng" dirty="0"/>
              <a:t>During classification</a:t>
            </a:r>
            <a:r>
              <a:rPr lang="en-US" dirty="0"/>
              <a:t>: Only the probabilities (likelihoods) of those attributes are multiplied for which a value is available.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0B144-AE8A-4B07-AE98-9BF26166D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2839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6518-AE96-4A41-BE11-01D4E110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Attributes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62032-AB3F-450B-8103-336027344C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9D499B2-7C59-448E-A325-23D1BC8DEF22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Assume a normal distribution for a numerical attribute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Estimation of the mean value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Estimation of the variance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9D499B2-7C59-448E-A325-23D1BC8DE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E744E-9D4D-4274-B1F2-3B89CF02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2FA071E-7D45-4EBC-A664-6ABE83EC4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065" y="1291830"/>
            <a:ext cx="3875831" cy="704249"/>
          </a:xfrm>
          <a:prstGeom prst="rect">
            <a:avLst/>
          </a:prstGeom>
        </p:spPr>
      </p:pic>
      <p:pic>
        <p:nvPicPr>
          <p:cNvPr id="9" name="Picture 8" descr="A close up of a clock&#10;&#10;Description automatically generated">
            <a:extLst>
              <a:ext uri="{FF2B5EF4-FFF2-40B4-BE49-F238E27FC236}">
                <a16:creationId xmlns:a16="http://schemas.microsoft.com/office/drawing/2014/main" id="{F522A02E-ECDC-4F25-B9FA-E337F05ED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968" y="2567006"/>
            <a:ext cx="3238063" cy="737926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0DC2AF1F-1138-47F1-9BCD-FF7B64BAF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572" y="3718922"/>
            <a:ext cx="4694854" cy="768467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7B68743F-737B-4C6D-BD42-3AC2AD39B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833" y="4717887"/>
            <a:ext cx="4747825" cy="619776"/>
          </a:xfrm>
          <a:prstGeom prst="rect">
            <a:avLst/>
          </a:prstGeom>
        </p:spPr>
      </p:pic>
      <p:pic>
        <p:nvPicPr>
          <p:cNvPr id="15" name="Picture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80498C7-F16A-4394-8752-010A8BF92A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8857" y="4717888"/>
            <a:ext cx="2606381" cy="61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58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D9AA-0484-4BE6-9001-DB8288AA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Numerical Attributes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864B5F-817B-4972-A07A-3C180B8F4C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7C2A2-1D9F-4096-A505-993376FF5F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00000"/>
            <a:ext cx="4498247" cy="4307679"/>
          </a:xfrm>
        </p:spPr>
        <p:txBody>
          <a:bodyPr/>
          <a:lstStyle/>
          <a:p>
            <a:r>
              <a:rPr lang="en-US" dirty="0"/>
              <a:t>100 data points, 2 classes</a:t>
            </a:r>
          </a:p>
          <a:p>
            <a:r>
              <a:rPr lang="en-US" dirty="0"/>
              <a:t>Small squares: class mean</a:t>
            </a:r>
          </a:p>
          <a:p>
            <a:r>
              <a:rPr lang="en-US" dirty="0"/>
              <a:t>Inner ellipses: 1 </a:t>
            </a:r>
            <a:r>
              <a:rPr lang="en-US" dirty="0" err="1"/>
              <a:t>s.d.</a:t>
            </a:r>
            <a:r>
              <a:rPr lang="en-US" dirty="0"/>
              <a:t> from the mean</a:t>
            </a:r>
          </a:p>
          <a:p>
            <a:r>
              <a:rPr lang="en-US" dirty="0"/>
              <a:t>Outer ellipses: 2 </a:t>
            </a:r>
            <a:r>
              <a:rPr lang="en-US" dirty="0" err="1"/>
              <a:t>s.d.</a:t>
            </a:r>
            <a:r>
              <a:rPr lang="en-US" dirty="0"/>
              <a:t> from the mean</a:t>
            </a:r>
          </a:p>
          <a:p>
            <a:r>
              <a:rPr lang="en-US" dirty="0"/>
              <a:t>Classes overlap </a:t>
            </a:r>
            <a:r>
              <a:rPr lang="en-US" dirty="0">
                <a:sym typeface="Wingdings" panose="05000000000000000000" pitchFamily="2" charset="2"/>
              </a:rPr>
              <a:t> classification is not perfect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79DEE-DB04-4267-8246-921305C7B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933BB35D-ABAF-4695-B5D8-99F4AC73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008" y="900000"/>
            <a:ext cx="3529217" cy="380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84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5823-6915-4A63-9461-E44B7EDD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Classifier: Iris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03A941-62D8-43A6-803F-3C5F5F0CE8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EE227-4BE1-46D1-9E62-890878444E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00000"/>
            <a:ext cx="4386929" cy="4307679"/>
          </a:xfrm>
        </p:spPr>
        <p:txBody>
          <a:bodyPr/>
          <a:lstStyle/>
          <a:p>
            <a:r>
              <a:rPr lang="en-US" dirty="0"/>
              <a:t>150 data points, 3 classes</a:t>
            </a:r>
          </a:p>
          <a:p>
            <a:pPr lvl="1"/>
            <a:r>
              <a:rPr lang="en-US" dirty="0"/>
              <a:t>Iris </a:t>
            </a:r>
            <a:r>
              <a:rPr lang="en-US" dirty="0" err="1"/>
              <a:t>setosa</a:t>
            </a:r>
            <a:r>
              <a:rPr lang="en-US" dirty="0"/>
              <a:t> (red)</a:t>
            </a:r>
          </a:p>
          <a:p>
            <a:pPr lvl="1"/>
            <a:r>
              <a:rPr lang="en-US" dirty="0"/>
              <a:t>Iris versicolor (green)</a:t>
            </a:r>
          </a:p>
          <a:p>
            <a:pPr lvl="1"/>
            <a:r>
              <a:rPr lang="en-US" dirty="0"/>
              <a:t>Iris virginica (blue)</a:t>
            </a:r>
          </a:p>
          <a:p>
            <a:r>
              <a:rPr lang="en-US" dirty="0"/>
              <a:t>4 numerical attributes</a:t>
            </a:r>
          </a:p>
          <a:p>
            <a:pPr lvl="1"/>
            <a:r>
              <a:rPr lang="en-US" dirty="0"/>
              <a:t>Sepal length</a:t>
            </a:r>
          </a:p>
          <a:p>
            <a:pPr lvl="1"/>
            <a:r>
              <a:rPr lang="en-US" dirty="0"/>
              <a:t>Sepal width</a:t>
            </a:r>
          </a:p>
          <a:p>
            <a:pPr lvl="1"/>
            <a:r>
              <a:rPr lang="en-US" dirty="0"/>
              <a:t>Petal length (shown on x-axis)</a:t>
            </a:r>
          </a:p>
          <a:p>
            <a:pPr lvl="1"/>
            <a:r>
              <a:rPr lang="en-US" dirty="0"/>
              <a:t>Petal width (shown on y-axis)</a:t>
            </a:r>
          </a:p>
          <a:p>
            <a:r>
              <a:rPr lang="en-US" dirty="0"/>
              <a:t>6 mis-classification on the training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A7520-BDE0-4F52-8FCF-8DAD71F47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D070C39-AEF6-4498-8606-ABC89F02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108" y="926836"/>
            <a:ext cx="3559116" cy="391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07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Full Bayes Classifiers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11760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D9AA-0484-4BE6-9001-DB8288AA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Numerical Attributes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864B5F-817B-4972-A07A-3C180B8F4C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7C2A2-1D9F-4096-A505-993376FF5F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00000"/>
            <a:ext cx="4498247" cy="4307679"/>
          </a:xfrm>
        </p:spPr>
        <p:txBody>
          <a:bodyPr/>
          <a:lstStyle/>
          <a:p>
            <a:r>
              <a:rPr lang="en-US" dirty="0"/>
              <a:t>20 data points, 2 classes</a:t>
            </a:r>
          </a:p>
          <a:p>
            <a:r>
              <a:rPr lang="en-US" dirty="0"/>
              <a:t>Small squares: class mean</a:t>
            </a:r>
          </a:p>
          <a:p>
            <a:r>
              <a:rPr lang="en-US" dirty="0"/>
              <a:t>Inner ellipses: 1 </a:t>
            </a:r>
            <a:r>
              <a:rPr lang="en-US" dirty="0" err="1"/>
              <a:t>s.d.</a:t>
            </a:r>
            <a:r>
              <a:rPr lang="en-US" dirty="0"/>
              <a:t> from the mean</a:t>
            </a:r>
          </a:p>
          <a:p>
            <a:r>
              <a:rPr lang="en-US" dirty="0"/>
              <a:t>Outer ellipses: 2 </a:t>
            </a:r>
            <a:r>
              <a:rPr lang="en-US" dirty="0" err="1"/>
              <a:t>s.d.</a:t>
            </a:r>
            <a:r>
              <a:rPr lang="en-US" dirty="0"/>
              <a:t> from the mean</a:t>
            </a:r>
          </a:p>
          <a:p>
            <a:r>
              <a:rPr lang="en-US" dirty="0"/>
              <a:t>Attributes are not conditionally independent given the class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79DEE-DB04-4267-8246-921305C7B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 descr="Diagram, venn diagram&#10;&#10;Description automatically generated">
            <a:extLst>
              <a:ext uri="{FF2B5EF4-FFF2-40B4-BE49-F238E27FC236}">
                <a16:creationId xmlns:a16="http://schemas.microsoft.com/office/drawing/2014/main" id="{6D346A89-1DCF-4017-8B9C-6705A96A7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527" y="900000"/>
            <a:ext cx="3514473" cy="379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21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1C7C-129B-4097-A9C1-0ADB5401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B440F1-D42A-43E6-87BE-A72FD3A1F4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822FA-2EF6-4D13-ADBA-C3104BD576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Restricted to numeric or metric attributes – only the target is nominal</a:t>
            </a:r>
          </a:p>
          <a:p>
            <a:r>
              <a:rPr lang="en-US" dirty="0"/>
              <a:t>Each class can be described by a multivariate normal distribution: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350" indent="0">
              <a:buNone/>
            </a:pPr>
            <a:endParaRPr lang="en-US" dirty="0"/>
          </a:p>
          <a:p>
            <a:pPr marL="6350" indent="0">
              <a:buNone/>
            </a:pPr>
            <a:r>
              <a:rPr lang="en-US" dirty="0">
                <a:sym typeface="Wingdings" panose="05000000000000000000" pitchFamily="2" charset="2"/>
              </a:rPr>
              <a:t>Joint distribution with covariance among attributes </a:t>
            </a:r>
          </a:p>
          <a:p>
            <a:pPr marL="6350" indent="0">
              <a:buNone/>
            </a:pPr>
            <a:r>
              <a:rPr lang="en-US" dirty="0">
                <a:sym typeface="Wingdings" panose="05000000000000000000" pitchFamily="2" charset="2"/>
              </a:rPr>
              <a:t> Conditional independence no longer holds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F79AA-5065-45D7-9D5C-9F6CA585F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DC0D6A6-796B-460A-95BA-7781C66D4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05" y="1717585"/>
            <a:ext cx="7746118" cy="279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2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888F-38FC-4535-B721-19EC091D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1E3C41-8527-4A6B-99C7-17C4BFDFD1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891B8-8D10-4D98-88DE-376F0CFF31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786654"/>
            <a:ext cx="8378825" cy="4421026"/>
          </a:xfrm>
        </p:spPr>
        <p:txBody>
          <a:bodyPr/>
          <a:lstStyle/>
          <a:p>
            <a:r>
              <a:rPr lang="de-DE" dirty="0"/>
              <a:t>Datasets used : adult dataset</a:t>
            </a:r>
          </a:p>
          <a:p>
            <a:r>
              <a:rPr lang="de-DE" dirty="0"/>
              <a:t>Example Workflows: </a:t>
            </a:r>
          </a:p>
          <a:p>
            <a:pPr lvl="1"/>
            <a:r>
              <a:rPr lang="de-DE" dirty="0"/>
              <a:t>„Naive Bayes“ </a:t>
            </a:r>
            <a:r>
              <a:rPr lang="de-DE" dirty="0">
                <a:hlinkClick r:id="rId2"/>
              </a:rPr>
              <a:t>https://kni.me/w/0oyhMdWYK5w19xGj</a:t>
            </a:r>
            <a:endParaRPr lang="de-DE" dirty="0"/>
          </a:p>
          <a:p>
            <a:pPr lvl="2"/>
            <a:r>
              <a:rPr lang="de-DE" dirty="0"/>
              <a:t>Naive Bayes classifier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7576-0E0D-407A-8C49-526C03CEE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5330249-AD22-4205-9C28-D0BC24295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945" y="1941299"/>
            <a:ext cx="5669280" cy="267962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66443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8795-8F03-4AA0-80A2-B5F27B88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80C4C-6C0F-498F-87B5-5B84BF7196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8256E-C1AA-4034-AEB5-5E0C7BD497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Estimation of the (class-conditional) mean value vector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Estimation of the (class-conditional) covariance matrix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C2C9D-C34F-4152-BB05-8A83498C7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7966D3B1-A94B-4A20-ACD4-97A37D86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96" y="1230597"/>
            <a:ext cx="4657548" cy="946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7741B4-039D-4309-BDE3-507EEECB7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" y="3053839"/>
            <a:ext cx="7339054" cy="789460"/>
          </a:xfrm>
          <a:prstGeom prst="rect">
            <a:avLst/>
          </a:prstGeom>
        </p:spPr>
      </p:pic>
      <p:pic>
        <p:nvPicPr>
          <p:cNvPr id="11" name="Picture 10" descr="A picture containing indoor, orange, baseball, sitting&#10;&#10;Description automatically generated">
            <a:extLst>
              <a:ext uri="{FF2B5EF4-FFF2-40B4-BE49-F238E27FC236}">
                <a16:creationId xmlns:a16="http://schemas.microsoft.com/office/drawing/2014/main" id="{AF9B37CC-23E4-4199-8E38-8C43D60CB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225" y="3978676"/>
            <a:ext cx="4657549" cy="7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42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5823-6915-4A63-9461-E44B7EDD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03A941-62D8-43A6-803F-3C5F5F0CE8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EE227-4BE1-46D1-9E62-890878444E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00000"/>
            <a:ext cx="4386929" cy="4307679"/>
          </a:xfrm>
        </p:spPr>
        <p:txBody>
          <a:bodyPr/>
          <a:lstStyle/>
          <a:p>
            <a:pPr marL="6350" indent="0">
              <a:buNone/>
            </a:pPr>
            <a:r>
              <a:rPr lang="en-US" dirty="0"/>
              <a:t>Iris data revisited</a:t>
            </a:r>
          </a:p>
          <a:p>
            <a:r>
              <a:rPr lang="en-US" dirty="0"/>
              <a:t>150 data points, 3 classes</a:t>
            </a:r>
          </a:p>
          <a:p>
            <a:pPr lvl="1"/>
            <a:r>
              <a:rPr lang="en-US" dirty="0"/>
              <a:t>Iris </a:t>
            </a:r>
            <a:r>
              <a:rPr lang="en-US" dirty="0" err="1"/>
              <a:t>setosa</a:t>
            </a:r>
            <a:r>
              <a:rPr lang="en-US" dirty="0"/>
              <a:t> (red)</a:t>
            </a:r>
          </a:p>
          <a:p>
            <a:pPr lvl="1"/>
            <a:r>
              <a:rPr lang="en-US" dirty="0"/>
              <a:t>Iris versicolor (green)</a:t>
            </a:r>
          </a:p>
          <a:p>
            <a:pPr lvl="1"/>
            <a:r>
              <a:rPr lang="en-US" dirty="0"/>
              <a:t>Iris virginica (blue)</a:t>
            </a:r>
          </a:p>
          <a:p>
            <a:r>
              <a:rPr lang="en-US" dirty="0"/>
              <a:t>4 numerical attributes</a:t>
            </a:r>
          </a:p>
          <a:p>
            <a:pPr lvl="1"/>
            <a:r>
              <a:rPr lang="en-US" dirty="0"/>
              <a:t>Sepal length</a:t>
            </a:r>
          </a:p>
          <a:p>
            <a:pPr lvl="1"/>
            <a:r>
              <a:rPr lang="en-US" dirty="0"/>
              <a:t>Sepal width</a:t>
            </a:r>
          </a:p>
          <a:p>
            <a:pPr lvl="1"/>
            <a:r>
              <a:rPr lang="en-US" dirty="0"/>
              <a:t>Petal length (shown on x-axis)</a:t>
            </a:r>
          </a:p>
          <a:p>
            <a:pPr lvl="1"/>
            <a:r>
              <a:rPr lang="en-US" dirty="0"/>
              <a:t>Petal width (shown on y-axis)</a:t>
            </a:r>
          </a:p>
          <a:p>
            <a:r>
              <a:rPr lang="en-US" dirty="0"/>
              <a:t>2 mis-classification on the training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A7520-BDE0-4F52-8FCF-8DAD71F47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37C2235-05F2-4162-BAAE-C4B7A65A6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537" y="1132214"/>
            <a:ext cx="3318320" cy="36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04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1292662"/>
          </a:xfrm>
        </p:spPr>
        <p:txBody>
          <a:bodyPr/>
          <a:lstStyle/>
          <a:p>
            <a:r>
              <a:rPr lang="de-DE" dirty="0"/>
              <a:t>Naive vs. Full Bayes Classifiers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6032403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B4D3-8FBF-41FC-A9FB-BF0E777A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vs. Full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E51CCD-4DB2-4E87-9492-E56609077D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F256B-9983-4074-B359-B5CDF86397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Naïve Bayes classifiers for numerical data </a:t>
            </a:r>
            <a:r>
              <a:rPr lang="en-US" dirty="0">
                <a:sym typeface="Wingdings" panose="05000000000000000000" pitchFamily="2" charset="2"/>
              </a:rPr>
              <a:t> full Bayes classifiers with diagonal covariance matrices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B39F6-0230-4536-B252-8741B6618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7CD6295-AA05-4480-8BDD-B42835ACA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21" y="1876039"/>
            <a:ext cx="6440557" cy="30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25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B4D3-8FBF-41FC-A9FB-BF0E777A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vs. Full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E51CCD-4DB2-4E87-9492-E56609077D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F256B-9983-4074-B359-B5CDF86397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Iris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B39F6-0230-4536-B252-8741B6618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88A5A3-EA74-47A9-A3C5-503410D57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63" y="1571356"/>
            <a:ext cx="2906740" cy="320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3FF481-B2A3-472A-9508-0E95B9A52E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3" b="-964"/>
          <a:stretch/>
        </p:blipFill>
        <p:spPr>
          <a:xfrm>
            <a:off x="5077066" y="1571356"/>
            <a:ext cx="293693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56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4411-9BAF-4330-BE12-8F802B72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A395F8-31A9-4082-BE7E-4987CFE647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7D0E2-AFFD-4C92-981E-4B12F116DC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b="1" dirty="0"/>
              <a:t>Pros</a:t>
            </a:r>
            <a:r>
              <a:rPr lang="en-US" dirty="0"/>
              <a:t>:</a:t>
            </a:r>
          </a:p>
          <a:p>
            <a:r>
              <a:rPr lang="en-US" dirty="0"/>
              <a:t>Gold standard for comparison with other classifiers</a:t>
            </a:r>
          </a:p>
          <a:p>
            <a:r>
              <a:rPr lang="en-US" dirty="0"/>
              <a:t>High classification accuracy in many applications</a:t>
            </a:r>
          </a:p>
          <a:p>
            <a:r>
              <a:rPr lang="en-US" dirty="0"/>
              <a:t>Classifier can easily be adapted to new training objects</a:t>
            </a:r>
          </a:p>
          <a:p>
            <a:r>
              <a:rPr lang="en-US" dirty="0"/>
              <a:t>Integration of domain knowledge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b="1" dirty="0"/>
              <a:t>Cons</a:t>
            </a:r>
            <a:r>
              <a:rPr lang="en-US" dirty="0"/>
              <a:t>:</a:t>
            </a:r>
          </a:p>
          <a:p>
            <a:r>
              <a:rPr lang="en-US" dirty="0"/>
              <a:t>The conditional probabilities my not be available</a:t>
            </a:r>
          </a:p>
          <a:p>
            <a:r>
              <a:rPr lang="en-US" dirty="0"/>
              <a:t>Independence assumptions might not hold for data set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32143-C0A9-4E12-B988-781950D0C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545032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1292662"/>
          </a:xfrm>
        </p:spPr>
        <p:txBody>
          <a:bodyPr/>
          <a:lstStyle/>
          <a:p>
            <a:r>
              <a:rPr lang="de-DE" dirty="0"/>
              <a:t>Practical Examples with KNIME Analytics Platform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37464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2462-D5BD-421D-A7AE-F7C3689A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KNIME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411D0-FA35-4702-9D29-1E7C7A436C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2CFBF-996A-4E4C-9B5E-A284CD1C83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Naïve Bayes classification of the income on the adult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8F208-40E2-479A-947F-20089D05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7C2438F-CD5F-48A0-AD68-0BD9930DA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76" y="1450031"/>
            <a:ext cx="7756071" cy="368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6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957A-FCE0-496B-87FD-B6B3EA35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KNIME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FC4DCE-2308-4DB6-BF0D-607A17898F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BB02C-369A-45F0-8C50-A0CAD230AC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Naïve Bayes Learner node showing conditional probabilities and distributions involved in the decision process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80758-81D8-48DA-8B0E-7EEBAA979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510D804-64B7-4C1E-8C8E-29D21126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410" y="1596779"/>
            <a:ext cx="6817179" cy="382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203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26F9-B704-CF47-9C92-9A399FF23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27DE70-E7D1-8D48-B541-596C4E2E7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For any questions please contact: </a:t>
            </a:r>
            <a:r>
              <a:rPr lang="de-DE" dirty="0">
                <a:hlinkClick r:id="rId2"/>
              </a:rPr>
              <a:t>email@email.com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636D0D-E716-DB4C-AAB9-03483DC77E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68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Bayes Classifiers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12944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60958B-BABA-4B9E-9ECA-2652A5A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9BA9F7-82ED-4F04-A720-E985BF1E72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B5FEF0-D612-46BF-807C-C51091EBBF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Given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Instead of finding structure in a data set, let’s focus on (unknow) dependency among attributes</a:t>
            </a:r>
          </a:p>
          <a:p>
            <a:r>
              <a:rPr lang="en-US" dirty="0"/>
              <a:t>Bayes classifiers express their model as simple probabilities</a:t>
            </a:r>
          </a:p>
          <a:p>
            <a:r>
              <a:rPr lang="en-US" dirty="0"/>
              <a:t>Can be used as a gold standard for evaluating other learning methods</a:t>
            </a:r>
          </a:p>
          <a:p>
            <a:pPr marL="6350" indent="0">
              <a:buNone/>
            </a:pPr>
            <a:r>
              <a:rPr lang="en-US" dirty="0">
                <a:sym typeface="Wingdings" panose="05000000000000000000" pitchFamily="2" charset="2"/>
              </a:rPr>
              <a:t> Any model should perform the same or better than a naïve Bayes classifier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29ED8-4F7F-4FC7-9D93-C0F0C39DA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0352E4-626A-4D9F-80BE-E51D25806F17}"/>
                  </a:ext>
                </a:extLst>
              </p:cNvPr>
              <p:cNvSpPr txBox="1"/>
              <p:nvPr/>
            </p:nvSpPr>
            <p:spPr>
              <a:xfrm>
                <a:off x="1811469" y="909454"/>
                <a:ext cx="2954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𝒟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=1,2,…,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0352E4-626A-4D9F-80BE-E51D25806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69" y="909454"/>
                <a:ext cx="2954270" cy="307777"/>
              </a:xfrm>
              <a:prstGeom prst="rect">
                <a:avLst/>
              </a:prstGeom>
              <a:blipFill>
                <a:blip r:embed="rId2"/>
                <a:stretch>
                  <a:fillRect l="-123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BA345A-2375-4E94-85C7-EBBDEC6D273A}"/>
                  </a:ext>
                </a:extLst>
              </p:cNvPr>
              <p:cNvSpPr txBox="1"/>
              <p:nvPr/>
            </p:nvSpPr>
            <p:spPr>
              <a:xfrm>
                <a:off x="2222389" y="1347087"/>
                <a:ext cx="242316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: Object description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BA345A-2375-4E94-85C7-EBBDEC6D2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89" y="1347087"/>
                <a:ext cx="2423164" cy="307777"/>
              </a:xfrm>
              <a:prstGeom prst="rect">
                <a:avLst/>
              </a:prstGeom>
              <a:blipFill>
                <a:blip r:embed="rId3"/>
                <a:stretch>
                  <a:fillRect l="-2771" t="-24000" r="-5542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A3E426-FF40-4733-A0EF-D7F00A6B918D}"/>
                  </a:ext>
                </a:extLst>
              </p:cNvPr>
              <p:cNvSpPr txBox="1"/>
              <p:nvPr/>
            </p:nvSpPr>
            <p:spPr>
              <a:xfrm>
                <a:off x="2222389" y="1735995"/>
                <a:ext cx="20387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: Target attribute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A3E426-FF40-4733-A0EF-D7F00A6B9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89" y="1735995"/>
                <a:ext cx="2038700" cy="307777"/>
              </a:xfrm>
              <a:prstGeom prst="rect">
                <a:avLst/>
              </a:prstGeom>
              <a:blipFill>
                <a:blip r:embed="rId4"/>
                <a:stretch>
                  <a:fillRect l="-4491" t="-24000" r="-7186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12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27BA-258D-417E-8A19-A6D3E039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D992C-A8A9-4116-893A-1EFFF1D24F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590F6CE-B0A5-4D67-AA2A-8B8EF1C4E30B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The conditional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, hypothesis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true given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Probability of hypothesis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Probability of event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: Conditional probability of event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given hypothesis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590F6CE-B0A5-4D67-AA2A-8B8EF1C4E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06BD-521B-451E-AE80-8907872A9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/>
              <p:nvPr/>
            </p:nvSpPr>
            <p:spPr>
              <a:xfrm>
                <a:off x="2874396" y="1645920"/>
                <a:ext cx="2667846" cy="6462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" panose="02000000000000000000" pitchFamily="2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396" y="1645920"/>
                <a:ext cx="2667846" cy="646267"/>
              </a:xfrm>
              <a:prstGeom prst="rect">
                <a:avLst/>
              </a:prstGeom>
              <a:blipFill>
                <a:blip r:embed="rId3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95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99C5-EEC9-406C-A0D9-FF3A6EDE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Hypotheses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3BA3DF-9D44-4BD6-82ED-5DED061081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A320DF4-4B07-4EB7-B9B4-45A16C639ADE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We want the most probable hypothesis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for a given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635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b="1" i="1" dirty="0">
                    <a:sym typeface="Wingdings" panose="05000000000000000000" pitchFamily="2" charset="2"/>
                  </a:rPr>
                  <a:t>Maximum a posteriori hypothesis</a:t>
                </a:r>
                <a:r>
                  <a:rPr lang="en-US" dirty="0">
                    <a:sym typeface="Wingdings" panose="05000000000000000000" pitchFamily="2" charset="2"/>
                  </a:rPr>
                  <a:t> (</a:t>
                </a:r>
                <a:r>
                  <a:rPr lang="en-US" b="1" i="1" dirty="0">
                    <a:sym typeface="Wingdings" panose="05000000000000000000" pitchFamily="2" charset="2"/>
                  </a:rPr>
                  <a:t>MAP</a:t>
                </a:r>
                <a:r>
                  <a:rPr lang="en-US" dirty="0">
                    <a:sym typeface="Wingdings" panose="05000000000000000000" pitchFamily="2" charset="2"/>
                  </a:rPr>
                  <a:t>):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A320DF4-4B07-4EB7-B9B4-45A16C639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A0706-BAD0-4550-B1AE-52E182F19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B7F983-F291-49AC-9111-422CB0CABF98}"/>
                  </a:ext>
                </a:extLst>
              </p:cNvPr>
              <p:cNvSpPr txBox="1"/>
              <p:nvPr/>
            </p:nvSpPr>
            <p:spPr>
              <a:xfrm>
                <a:off x="2015656" y="1733384"/>
                <a:ext cx="2654445" cy="4026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𝑀𝐴𝑃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𝐻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B7F983-F291-49AC-9111-422CB0CAB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56" y="1733384"/>
                <a:ext cx="2654445" cy="402674"/>
              </a:xfrm>
              <a:prstGeom prst="rect">
                <a:avLst/>
              </a:prstGeom>
              <a:blipFill>
                <a:blip r:embed="rId3"/>
                <a:stretch>
                  <a:fillRect l="-160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4A612-8633-4F66-AE69-DB35C8F92551}"/>
                  </a:ext>
                </a:extLst>
              </p:cNvPr>
              <p:cNvSpPr txBox="1"/>
              <p:nvPr/>
            </p:nvSpPr>
            <p:spPr>
              <a:xfrm>
                <a:off x="2627906" y="2140569"/>
                <a:ext cx="5450531" cy="6519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𝐻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𝐻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4A612-8633-4F66-AE69-DB35C8F92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06" y="2140569"/>
                <a:ext cx="5450531" cy="651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8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A2AC-FC3B-44DD-81EC-03384D57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Hypothesis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E29A45-DCF3-4C63-83B6-DAC528D78C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9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EDF01E0-2368-4A11-96E9-FDD425141FB5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If we can assume that every hypothesis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en-US" dirty="0"/>
                  <a:t> is equally likely</a:t>
                </a:r>
              </a:p>
              <a:p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Then we can get the </a:t>
                </a:r>
                <a:r>
                  <a:rPr lang="en-US" b="1" dirty="0"/>
                  <a:t>maximum likelihood hypothesis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EDF01E0-2368-4A11-96E9-FDD425141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1E5D0-4D49-4D4F-AEF6-2421BAA90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BC701D-2597-434C-8E6F-056C11B94895}"/>
                  </a:ext>
                </a:extLst>
              </p:cNvPr>
              <p:cNvSpPr txBox="1"/>
              <p:nvPr/>
            </p:nvSpPr>
            <p:spPr>
              <a:xfrm>
                <a:off x="2815074" y="3269555"/>
                <a:ext cx="2879621" cy="4950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𝑀𝐿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𝐻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BC701D-2597-434C-8E6F-056C11B94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074" y="3269555"/>
                <a:ext cx="2879621" cy="495007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09306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Guide to Intelligent Data Science">
  <a:themeElements>
    <a:clrScheme name="Guide to Intelligent Data Science 1">
      <a:dk1>
        <a:srgbClr val="00386C"/>
      </a:dk1>
      <a:lt1>
        <a:srgbClr val="FFFFFF"/>
      </a:lt1>
      <a:dk2>
        <a:srgbClr val="95B0BE"/>
      </a:dk2>
      <a:lt2>
        <a:srgbClr val="CDDEE7"/>
      </a:lt2>
      <a:accent1>
        <a:srgbClr val="ED1846"/>
      </a:accent1>
      <a:accent2>
        <a:srgbClr val="00386C"/>
      </a:accent2>
      <a:accent3>
        <a:srgbClr val="CDDEE7"/>
      </a:accent3>
      <a:accent4>
        <a:srgbClr val="8DAAB9"/>
      </a:accent4>
      <a:accent5>
        <a:srgbClr val="340A0B"/>
      </a:accent5>
      <a:accent6>
        <a:srgbClr val="832A38"/>
      </a:accent6>
      <a:hlink>
        <a:srgbClr val="00386C"/>
      </a:hlink>
      <a:folHlink>
        <a:srgbClr val="8BA8B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92AEB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92AEBC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sz="2000" b="0" dirty="0">
            <a:solidFill>
              <a:schemeClr val="tx1">
                <a:lumMod val="75000"/>
              </a:schemeClr>
            </a:solidFill>
            <a:latin typeface="Arial" panose="020B0604020202020204" pitchFamily="34" charset="0"/>
            <a:ea typeface="Arial" panose="02000000000000000000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IME-PP-Vorlage-190226" id="{16C63487-B647-7947-A218-79B803470186}" vid="{3D5B32DD-FEEC-8A41-AAF9-24D8CEF25E2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dlc_DocId xmlns="a1d3deca-49d0-46fa-a3f9-6e0c4e618558">XFNKNFZNA3JN-2102554853-523163</_dlc_DocId>
    <_dlc_DocIdUrl xmlns="a1d3deca-49d0-46fa-a3f9-6e0c4e618558">
      <Url>https://knime.sharepoint.com/_layouts/15/DocIdRedir.aspx?ID=XFNKNFZNA3JN-2102554853-523163</Url>
      <Description>XFNKNFZNA3JN-2102554853-523163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E31740070594596117FEC384DD67F" ma:contentTypeVersion="14" ma:contentTypeDescription="Create a new document." ma:contentTypeScope="" ma:versionID="c7648634e9df3405144b3fe5a1726d33">
  <xsd:schema xmlns:xsd="http://www.w3.org/2001/XMLSchema" xmlns:xs="http://www.w3.org/2001/XMLSchema" xmlns:p="http://schemas.microsoft.com/office/2006/metadata/properties" xmlns:ns1="http://schemas.microsoft.com/sharepoint/v3" xmlns:ns2="a1d3deca-49d0-46fa-a3f9-6e0c4e618558" xmlns:ns3="32a7ba11-dde9-4cf2-a6ac-8f31dc36ce67" targetNamespace="http://schemas.microsoft.com/office/2006/metadata/properties" ma:root="true" ma:fieldsID="3f4aaf3f81e128484679cd5afd72b81d" ns1:_="" ns2:_="" ns3:_="">
    <xsd:import namespace="http://schemas.microsoft.com/sharepoint/v3"/>
    <xsd:import namespace="a1d3deca-49d0-46fa-a3f9-6e0c4e618558"/>
    <xsd:import namespace="32a7ba11-dde9-4cf2-a6ac-8f31dc36ce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3deca-49d0-46fa-a3f9-6e0c4e618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7ba11-dde9-4cf2-a6ac-8f31dc36c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6" nillable="true" ma:displayName="Tags" ma:description="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BC03A6-CC7F-4A60-B738-FC353793CF8C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32a7ba11-dde9-4cf2-a6ac-8f31dc36ce67"/>
    <ds:schemaRef ds:uri="a1d3deca-49d0-46fa-a3f9-6e0c4e618558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E3C1EC3-B818-47B8-9B0B-AD0746B5A7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d3deca-49d0-46fa-a3f9-6e0c4e618558"/>
    <ds:schemaRef ds:uri="32a7ba11-dde9-4cf2-a6ac-8f31dc36ce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B13A17-D620-458D-B254-A93728D7433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EC53D86-9493-45BF-B85E-0AA6C48C3E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18130</TotalTime>
  <Words>1656</Words>
  <Application>Microsoft Office PowerPoint</Application>
  <PresentationFormat>On-screen Show (16:10)</PresentationFormat>
  <Paragraphs>302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Cambria Math</vt:lpstr>
      <vt:lpstr>Symbol</vt:lpstr>
      <vt:lpstr>Arial</vt:lpstr>
      <vt:lpstr>Calibri</vt:lpstr>
      <vt:lpstr>Roboto</vt:lpstr>
      <vt:lpstr>Master Guide to Intelligent Data Science</vt:lpstr>
      <vt:lpstr>Bayes Classifiers</vt:lpstr>
      <vt:lpstr>Summary of this lesson</vt:lpstr>
      <vt:lpstr>What you will learn</vt:lpstr>
      <vt:lpstr>Datasets</vt:lpstr>
      <vt:lpstr>Bayes Classifiers</vt:lpstr>
      <vt:lpstr>Motivation</vt:lpstr>
      <vt:lpstr>Bayes Theorem</vt:lpstr>
      <vt:lpstr>Choosing Hypotheses</vt:lpstr>
      <vt:lpstr>Maximum Likelihood Hypothesis</vt:lpstr>
      <vt:lpstr>Naïve Bayes Classifiers</vt:lpstr>
      <vt:lpstr>Bayes Classifiers</vt:lpstr>
      <vt:lpstr>Bayes Classifiers</vt:lpstr>
      <vt:lpstr>Naïve Bayes Classifiers</vt:lpstr>
      <vt:lpstr>Naïve Bayes Classifiers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Laplace Correction</vt:lpstr>
      <vt:lpstr>Laplace Correction</vt:lpstr>
      <vt:lpstr>Naïve Bayes Classifier: Implementation</vt:lpstr>
      <vt:lpstr>Treatment of Missing Values</vt:lpstr>
      <vt:lpstr>Numerical Attributes</vt:lpstr>
      <vt:lpstr>Example: Numerical Attributes</vt:lpstr>
      <vt:lpstr>Naïve Bayes Classifier: Iris Data</vt:lpstr>
      <vt:lpstr>Full Bayes Classifiers</vt:lpstr>
      <vt:lpstr>Example: Numerical Attributes</vt:lpstr>
      <vt:lpstr>Full Bayes Classifiers</vt:lpstr>
      <vt:lpstr>Full Bayes Classifiers</vt:lpstr>
      <vt:lpstr>Full Bayes Classifiers</vt:lpstr>
      <vt:lpstr>Naive vs. Full Bayes Classifiers</vt:lpstr>
      <vt:lpstr>Naïve vs. Full Bayes Classifiers</vt:lpstr>
      <vt:lpstr>Naïve vs. Full Bayes Classifiers</vt:lpstr>
      <vt:lpstr>Summary</vt:lpstr>
      <vt:lpstr>Practical Examples with KNIME Analytics Platform</vt:lpstr>
      <vt:lpstr>KNIME Workflow</vt:lpstr>
      <vt:lpstr>KNIME Workflow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Satoru Hayasaka</cp:lastModifiedBy>
  <cp:revision>453</cp:revision>
  <cp:lastPrinted>2019-02-14T13:33:55Z</cp:lastPrinted>
  <dcterms:created xsi:type="dcterms:W3CDTF">2019-02-27T15:40:41Z</dcterms:created>
  <dcterms:modified xsi:type="dcterms:W3CDTF">2020-10-29T19:09:19Z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0x010100683E31740070594596117FEC384DD67F</vt:lpwstr>
  </property>
  <property fmtid="{D5CDD505-2E9C-101B-9397-08002B2CF9AE}" pid="3" name="_dlc_DocIdItemGuid">
    <vt:lpwstr>694e97c7-6654-45f3-9d61-20655a66753d</vt:lpwstr>
  </property>
</Properties>
</file>