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5"/>
    <p:sldMasterId id="2147483687" r:id="rId6"/>
  </p:sldMasterIdLst>
  <p:notesMasterIdLst>
    <p:notesMasterId r:id="rId36"/>
  </p:notesMasterIdLst>
  <p:sldIdLst>
    <p:sldId id="262" r:id="rId7"/>
    <p:sldId id="316" r:id="rId8"/>
    <p:sldId id="264" r:id="rId9"/>
    <p:sldId id="1005" r:id="rId10"/>
    <p:sldId id="1006" r:id="rId11"/>
    <p:sldId id="1036" r:id="rId12"/>
    <p:sldId id="1007" r:id="rId13"/>
    <p:sldId id="1037" r:id="rId14"/>
    <p:sldId id="1038" r:id="rId15"/>
    <p:sldId id="1055" r:id="rId16"/>
    <p:sldId id="1039" r:id="rId17"/>
    <p:sldId id="1040" r:id="rId18"/>
    <p:sldId id="1041" r:id="rId19"/>
    <p:sldId id="1042" r:id="rId20"/>
    <p:sldId id="1043" r:id="rId21"/>
    <p:sldId id="1056" r:id="rId22"/>
    <p:sldId id="1044" r:id="rId23"/>
    <p:sldId id="1045" r:id="rId24"/>
    <p:sldId id="1046" r:id="rId25"/>
    <p:sldId id="1047" r:id="rId26"/>
    <p:sldId id="1048" r:id="rId27"/>
    <p:sldId id="1049" r:id="rId28"/>
    <p:sldId id="1057" r:id="rId29"/>
    <p:sldId id="1050" r:id="rId30"/>
    <p:sldId id="1051" r:id="rId31"/>
    <p:sldId id="1052" r:id="rId32"/>
    <p:sldId id="1053" r:id="rId33"/>
    <p:sldId id="1054" r:id="rId34"/>
    <p:sldId id="263" r:id="rId35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mbria Math" panose="02040503050406030204" pitchFamily="18" charset="0"/>
      <p:regular r:id="rId41"/>
    </p:embeddedFont>
    <p:embeddedFont>
      <p:font typeface="Roboto" panose="020B0604020202020204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50"/>
    <a:srgbClr val="080808"/>
    <a:srgbClr val="ED1846"/>
    <a:srgbClr val="CDDEE7"/>
    <a:srgbClr val="92AEBC"/>
    <a:srgbClr val="00386C"/>
    <a:srgbClr val="F8C71A"/>
    <a:srgbClr val="FFF9D9"/>
    <a:srgbClr val="FFEB7F"/>
    <a:srgbClr val="FFE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2"/>
    <p:restoredTop sz="96333"/>
  </p:normalViewPr>
  <p:slideViewPr>
    <p:cSldViewPr snapToGrid="0" snapToObjects="1" showGuides="1">
      <p:cViewPr varScale="1">
        <p:scale>
          <a:sx n="168" d="100"/>
          <a:sy n="168" d="100"/>
        </p:scale>
        <p:origin x="156" y="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font" Target="fonts/font3.fntdata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font" Target="fonts/font8.fntdata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oru Hayasaka" userId="f5f1b623-9aa9-4923-b86d-8ceaae247420" providerId="ADAL" clId="{48AF5BDD-CCBD-487A-8850-687A6D4723AB}"/>
    <pc:docChg chg="undo custSel addSld delSld modSld sldOrd">
      <pc:chgData name="Satoru Hayasaka" userId="f5f1b623-9aa9-4923-b86d-8ceaae247420" providerId="ADAL" clId="{48AF5BDD-CCBD-487A-8850-687A6D4723AB}" dt="2020-10-18T03:56:44.209" v="3182"/>
      <pc:docMkLst>
        <pc:docMk/>
      </pc:docMkLst>
      <pc:sldChg chg="modSp mod">
        <pc:chgData name="Satoru Hayasaka" userId="f5f1b623-9aa9-4923-b86d-8ceaae247420" providerId="ADAL" clId="{48AF5BDD-CCBD-487A-8850-687A6D4723AB}" dt="2020-10-16T19:09:47.539" v="15" actId="20577"/>
        <pc:sldMkLst>
          <pc:docMk/>
          <pc:sldMk cId="4067134333" sldId="262"/>
        </pc:sldMkLst>
        <pc:spChg chg="mod">
          <ac:chgData name="Satoru Hayasaka" userId="f5f1b623-9aa9-4923-b86d-8ceaae247420" providerId="ADAL" clId="{48AF5BDD-CCBD-487A-8850-687A6D4723AB}" dt="2020-10-16T19:09:47.539" v="15" actId="20577"/>
          <ac:spMkLst>
            <pc:docMk/>
            <pc:sldMk cId="4067134333" sldId="262"/>
            <ac:spMk id="2" creationId="{BA9B6E08-011C-D34D-A0C5-A112C618ECA6}"/>
          </ac:spMkLst>
        </pc:spChg>
      </pc:sldChg>
      <pc:sldChg chg="del">
        <pc:chgData name="Satoru Hayasaka" userId="f5f1b623-9aa9-4923-b86d-8ceaae247420" providerId="ADAL" clId="{48AF5BDD-CCBD-487A-8850-687A6D4723AB}" dt="2020-10-16T19:23:51.055" v="149" actId="2696"/>
        <pc:sldMkLst>
          <pc:docMk/>
          <pc:sldMk cId="1608521629" sldId="1008"/>
        </pc:sldMkLst>
      </pc:sldChg>
      <pc:sldChg chg="del">
        <pc:chgData name="Satoru Hayasaka" userId="f5f1b623-9aa9-4923-b86d-8ceaae247420" providerId="ADAL" clId="{48AF5BDD-CCBD-487A-8850-687A6D4723AB}" dt="2020-10-16T19:55:10.630" v="1387" actId="2696"/>
        <pc:sldMkLst>
          <pc:docMk/>
          <pc:sldMk cId="3371091699" sldId="1009"/>
        </pc:sldMkLst>
      </pc:sldChg>
      <pc:sldChg chg="del">
        <pc:chgData name="Satoru Hayasaka" userId="f5f1b623-9aa9-4923-b86d-8ceaae247420" providerId="ADAL" clId="{48AF5BDD-CCBD-487A-8850-687A6D4723AB}" dt="2020-10-17T03:12:45.163" v="3180" actId="2696"/>
        <pc:sldMkLst>
          <pc:docMk/>
          <pc:sldMk cId="582076572" sldId="1010"/>
        </pc:sldMkLst>
      </pc:sldChg>
      <pc:sldChg chg="addSp modSp mod">
        <pc:chgData name="Satoru Hayasaka" userId="f5f1b623-9aa9-4923-b86d-8ceaae247420" providerId="ADAL" clId="{48AF5BDD-CCBD-487A-8850-687A6D4723AB}" dt="2020-10-16T19:23:02.465" v="148" actId="1076"/>
        <pc:sldMkLst>
          <pc:docMk/>
          <pc:sldMk cId="3452236885" sldId="1038"/>
        </pc:sldMkLst>
        <pc:spChg chg="mod">
          <ac:chgData name="Satoru Hayasaka" userId="f5f1b623-9aa9-4923-b86d-8ceaae247420" providerId="ADAL" clId="{48AF5BDD-CCBD-487A-8850-687A6D4723AB}" dt="2020-10-16T19:20:53.976" v="52" actId="20577"/>
          <ac:spMkLst>
            <pc:docMk/>
            <pc:sldMk cId="3452236885" sldId="1038"/>
            <ac:spMk id="2" creationId="{EC059922-23ED-48B5-922C-F6320463B9B4}"/>
          </ac:spMkLst>
        </pc:spChg>
        <pc:spChg chg="mod">
          <ac:chgData name="Satoru Hayasaka" userId="f5f1b623-9aa9-4923-b86d-8ceaae247420" providerId="ADAL" clId="{48AF5BDD-CCBD-487A-8850-687A6D4723AB}" dt="2020-10-16T19:22:36.609" v="140" actId="14100"/>
          <ac:spMkLst>
            <pc:docMk/>
            <pc:sldMk cId="3452236885" sldId="1038"/>
            <ac:spMk id="4" creationId="{09CD9996-2272-4046-AC34-02CA7D930919}"/>
          </ac:spMkLst>
        </pc:spChg>
        <pc:picChg chg="add mod">
          <ac:chgData name="Satoru Hayasaka" userId="f5f1b623-9aa9-4923-b86d-8ceaae247420" providerId="ADAL" clId="{48AF5BDD-CCBD-487A-8850-687A6D4723AB}" dt="2020-10-16T19:22:40.735" v="141" actId="1076"/>
          <ac:picMkLst>
            <pc:docMk/>
            <pc:sldMk cId="3452236885" sldId="1038"/>
            <ac:picMk id="7" creationId="{0071B750-F775-4ADB-BAEA-89B940B72F20}"/>
          </ac:picMkLst>
        </pc:picChg>
        <pc:picChg chg="add mod ord">
          <ac:chgData name="Satoru Hayasaka" userId="f5f1b623-9aa9-4923-b86d-8ceaae247420" providerId="ADAL" clId="{48AF5BDD-CCBD-487A-8850-687A6D4723AB}" dt="2020-10-16T19:23:02.465" v="148" actId="1076"/>
          <ac:picMkLst>
            <pc:docMk/>
            <pc:sldMk cId="3452236885" sldId="1038"/>
            <ac:picMk id="9" creationId="{0B768C0C-E0BC-482A-B6D8-515825B5F6F1}"/>
          </ac:picMkLst>
        </pc:picChg>
      </pc:sldChg>
      <pc:sldChg chg="modSp new mod">
        <pc:chgData name="Satoru Hayasaka" userId="f5f1b623-9aa9-4923-b86d-8ceaae247420" providerId="ADAL" clId="{48AF5BDD-CCBD-487A-8850-687A6D4723AB}" dt="2020-10-16T19:29:27.687" v="494" actId="5793"/>
        <pc:sldMkLst>
          <pc:docMk/>
          <pc:sldMk cId="2450602253" sldId="1039"/>
        </pc:sldMkLst>
        <pc:spChg chg="mod">
          <ac:chgData name="Satoru Hayasaka" userId="f5f1b623-9aa9-4923-b86d-8ceaae247420" providerId="ADAL" clId="{48AF5BDD-CCBD-487A-8850-687A6D4723AB}" dt="2020-10-16T19:25:17.778" v="178" actId="20577"/>
          <ac:spMkLst>
            <pc:docMk/>
            <pc:sldMk cId="2450602253" sldId="1039"/>
            <ac:spMk id="2" creationId="{31CD0BF1-68CF-4588-8992-A1B8FC595FAF}"/>
          </ac:spMkLst>
        </pc:spChg>
        <pc:spChg chg="mod">
          <ac:chgData name="Satoru Hayasaka" userId="f5f1b623-9aa9-4923-b86d-8ceaae247420" providerId="ADAL" clId="{48AF5BDD-CCBD-487A-8850-687A6D4723AB}" dt="2020-10-16T19:29:27.687" v="494" actId="5793"/>
          <ac:spMkLst>
            <pc:docMk/>
            <pc:sldMk cId="2450602253" sldId="1039"/>
            <ac:spMk id="4" creationId="{AB706415-2815-4FA4-8D96-C23332923A88}"/>
          </ac:spMkLst>
        </pc:spChg>
      </pc:sldChg>
      <pc:sldChg chg="addSp modSp new mod">
        <pc:chgData name="Satoru Hayasaka" userId="f5f1b623-9aa9-4923-b86d-8ceaae247420" providerId="ADAL" clId="{48AF5BDD-CCBD-487A-8850-687A6D4723AB}" dt="2020-10-16T19:37:00.841" v="748" actId="14100"/>
        <pc:sldMkLst>
          <pc:docMk/>
          <pc:sldMk cId="827502988" sldId="1040"/>
        </pc:sldMkLst>
        <pc:spChg chg="mod">
          <ac:chgData name="Satoru Hayasaka" userId="f5f1b623-9aa9-4923-b86d-8ceaae247420" providerId="ADAL" clId="{48AF5BDD-CCBD-487A-8850-687A6D4723AB}" dt="2020-10-16T19:30:07.306" v="510" actId="20577"/>
          <ac:spMkLst>
            <pc:docMk/>
            <pc:sldMk cId="827502988" sldId="1040"/>
            <ac:spMk id="2" creationId="{AF637E30-0470-441A-B52E-222287483BF1}"/>
          </ac:spMkLst>
        </pc:spChg>
        <pc:spChg chg="mod">
          <ac:chgData name="Satoru Hayasaka" userId="f5f1b623-9aa9-4923-b86d-8ceaae247420" providerId="ADAL" clId="{48AF5BDD-CCBD-487A-8850-687A6D4723AB}" dt="2020-10-16T19:35:48.347" v="744" actId="20577"/>
          <ac:spMkLst>
            <pc:docMk/>
            <pc:sldMk cId="827502988" sldId="1040"/>
            <ac:spMk id="4" creationId="{07AFAF9F-1C87-4627-8277-B18416E9C3F6}"/>
          </ac:spMkLst>
        </pc:spChg>
        <pc:picChg chg="add mod">
          <ac:chgData name="Satoru Hayasaka" userId="f5f1b623-9aa9-4923-b86d-8ceaae247420" providerId="ADAL" clId="{48AF5BDD-CCBD-487A-8850-687A6D4723AB}" dt="2020-10-16T19:34:00.572" v="672" actId="1076"/>
          <ac:picMkLst>
            <pc:docMk/>
            <pc:sldMk cId="827502988" sldId="1040"/>
            <ac:picMk id="7" creationId="{E1686747-A834-45CA-9E6D-C41FE0D93631}"/>
          </ac:picMkLst>
        </pc:picChg>
        <pc:picChg chg="add mod">
          <ac:chgData name="Satoru Hayasaka" userId="f5f1b623-9aa9-4923-b86d-8ceaae247420" providerId="ADAL" clId="{48AF5BDD-CCBD-487A-8850-687A6D4723AB}" dt="2020-10-16T19:37:00.841" v="748" actId="14100"/>
          <ac:picMkLst>
            <pc:docMk/>
            <pc:sldMk cId="827502988" sldId="1040"/>
            <ac:picMk id="8" creationId="{630C7B8F-66C4-4F18-8227-6566F61039B6}"/>
          </ac:picMkLst>
        </pc:picChg>
      </pc:sldChg>
      <pc:sldChg chg="modSp new mod">
        <pc:chgData name="Satoru Hayasaka" userId="f5f1b623-9aa9-4923-b86d-8ceaae247420" providerId="ADAL" clId="{48AF5BDD-CCBD-487A-8850-687A6D4723AB}" dt="2020-10-16T19:41:54.976" v="1235" actId="20577"/>
        <pc:sldMkLst>
          <pc:docMk/>
          <pc:sldMk cId="3139101695" sldId="1041"/>
        </pc:sldMkLst>
        <pc:spChg chg="mod">
          <ac:chgData name="Satoru Hayasaka" userId="f5f1b623-9aa9-4923-b86d-8ceaae247420" providerId="ADAL" clId="{48AF5BDD-CCBD-487A-8850-687A6D4723AB}" dt="2020-10-16T19:37:32.878" v="750"/>
          <ac:spMkLst>
            <pc:docMk/>
            <pc:sldMk cId="3139101695" sldId="1041"/>
            <ac:spMk id="2" creationId="{2F4435CA-2570-41A6-A910-4AAA7BF5047A}"/>
          </ac:spMkLst>
        </pc:spChg>
        <pc:spChg chg="mod">
          <ac:chgData name="Satoru Hayasaka" userId="f5f1b623-9aa9-4923-b86d-8ceaae247420" providerId="ADAL" clId="{48AF5BDD-CCBD-487A-8850-687A6D4723AB}" dt="2020-10-16T19:41:54.976" v="1235" actId="20577"/>
          <ac:spMkLst>
            <pc:docMk/>
            <pc:sldMk cId="3139101695" sldId="1041"/>
            <ac:spMk id="4" creationId="{C1A946BB-49BC-4E72-861A-A1F0D3800A6C}"/>
          </ac:spMkLst>
        </pc:spChg>
      </pc:sldChg>
      <pc:sldChg chg="addSp modSp new mod">
        <pc:chgData name="Satoru Hayasaka" userId="f5f1b623-9aa9-4923-b86d-8ceaae247420" providerId="ADAL" clId="{48AF5BDD-CCBD-487A-8850-687A6D4723AB}" dt="2020-10-16T19:52:07.153" v="1386" actId="1076"/>
        <pc:sldMkLst>
          <pc:docMk/>
          <pc:sldMk cId="4054544938" sldId="1042"/>
        </pc:sldMkLst>
        <pc:spChg chg="mod">
          <ac:chgData name="Satoru Hayasaka" userId="f5f1b623-9aa9-4923-b86d-8ceaae247420" providerId="ADAL" clId="{48AF5BDD-CCBD-487A-8850-687A6D4723AB}" dt="2020-10-16T19:45:39.394" v="1251" actId="20577"/>
          <ac:spMkLst>
            <pc:docMk/>
            <pc:sldMk cId="4054544938" sldId="1042"/>
            <ac:spMk id="2" creationId="{69D400C0-F3FC-4CD0-AAC1-E14EF114BF45}"/>
          </ac:spMkLst>
        </pc:spChg>
        <pc:spChg chg="mod">
          <ac:chgData name="Satoru Hayasaka" userId="f5f1b623-9aa9-4923-b86d-8ceaae247420" providerId="ADAL" clId="{48AF5BDD-CCBD-487A-8850-687A6D4723AB}" dt="2020-10-16T19:51:20.316" v="1383" actId="20577"/>
          <ac:spMkLst>
            <pc:docMk/>
            <pc:sldMk cId="4054544938" sldId="1042"/>
            <ac:spMk id="4" creationId="{FA001786-0F12-4F87-BE86-8E9E12D6479D}"/>
          </ac:spMkLst>
        </pc:spChg>
        <pc:picChg chg="add mod">
          <ac:chgData name="Satoru Hayasaka" userId="f5f1b623-9aa9-4923-b86d-8ceaae247420" providerId="ADAL" clId="{48AF5BDD-CCBD-487A-8850-687A6D4723AB}" dt="2020-10-16T19:52:07.153" v="1386" actId="1076"/>
          <ac:picMkLst>
            <pc:docMk/>
            <pc:sldMk cId="4054544938" sldId="1042"/>
            <ac:picMk id="7" creationId="{02496BAB-12D4-4BCE-B41B-F71401488C12}"/>
          </ac:picMkLst>
        </pc:picChg>
      </pc:sldChg>
      <pc:sldChg chg="modSp new mod">
        <pc:chgData name="Satoru Hayasaka" userId="f5f1b623-9aa9-4923-b86d-8ceaae247420" providerId="ADAL" clId="{48AF5BDD-CCBD-487A-8850-687A6D4723AB}" dt="2020-10-16T19:59:06.141" v="1428" actId="15"/>
        <pc:sldMkLst>
          <pc:docMk/>
          <pc:sldMk cId="3296879435" sldId="1043"/>
        </pc:sldMkLst>
        <pc:spChg chg="mod">
          <ac:chgData name="Satoru Hayasaka" userId="f5f1b623-9aa9-4923-b86d-8ceaae247420" providerId="ADAL" clId="{48AF5BDD-CCBD-487A-8850-687A6D4723AB}" dt="2020-10-16T19:57:51.989" v="1410" actId="20577"/>
          <ac:spMkLst>
            <pc:docMk/>
            <pc:sldMk cId="3296879435" sldId="1043"/>
            <ac:spMk id="2" creationId="{B6E2F559-EC8C-4F58-B261-046D54C9F644}"/>
          </ac:spMkLst>
        </pc:spChg>
        <pc:spChg chg="mod">
          <ac:chgData name="Satoru Hayasaka" userId="f5f1b623-9aa9-4923-b86d-8ceaae247420" providerId="ADAL" clId="{48AF5BDD-CCBD-487A-8850-687A6D4723AB}" dt="2020-10-16T19:59:06.141" v="1428" actId="15"/>
          <ac:spMkLst>
            <pc:docMk/>
            <pc:sldMk cId="3296879435" sldId="1043"/>
            <ac:spMk id="4" creationId="{E0048D25-F1E3-47E6-86E3-EB636F6CDACF}"/>
          </ac:spMkLst>
        </pc:spChg>
      </pc:sldChg>
      <pc:sldChg chg="addSp modSp new mod">
        <pc:chgData name="Satoru Hayasaka" userId="f5f1b623-9aa9-4923-b86d-8ceaae247420" providerId="ADAL" clId="{48AF5BDD-CCBD-487A-8850-687A6D4723AB}" dt="2020-10-16T21:06:46.737" v="1699" actId="20577"/>
        <pc:sldMkLst>
          <pc:docMk/>
          <pc:sldMk cId="316961729" sldId="1044"/>
        </pc:sldMkLst>
        <pc:spChg chg="mod">
          <ac:chgData name="Satoru Hayasaka" userId="f5f1b623-9aa9-4923-b86d-8ceaae247420" providerId="ADAL" clId="{48AF5BDD-CCBD-487A-8850-687A6D4723AB}" dt="2020-10-16T19:59:50.280" v="1432"/>
          <ac:spMkLst>
            <pc:docMk/>
            <pc:sldMk cId="316961729" sldId="1044"/>
            <ac:spMk id="2" creationId="{BDE9EA49-81F3-48C8-9668-CCBA128FDB04}"/>
          </ac:spMkLst>
        </pc:spChg>
        <pc:spChg chg="mod">
          <ac:chgData name="Satoru Hayasaka" userId="f5f1b623-9aa9-4923-b86d-8ceaae247420" providerId="ADAL" clId="{48AF5BDD-CCBD-487A-8850-687A6D4723AB}" dt="2020-10-16T21:06:46.737" v="1699" actId="20577"/>
          <ac:spMkLst>
            <pc:docMk/>
            <pc:sldMk cId="316961729" sldId="1044"/>
            <ac:spMk id="4" creationId="{0A951595-81ED-4592-BD64-118589AABBEB}"/>
          </ac:spMkLst>
        </pc:spChg>
        <pc:picChg chg="add mod">
          <ac:chgData name="Satoru Hayasaka" userId="f5f1b623-9aa9-4923-b86d-8ceaae247420" providerId="ADAL" clId="{48AF5BDD-CCBD-487A-8850-687A6D4723AB}" dt="2020-10-16T21:05:46.947" v="1698" actId="1076"/>
          <ac:picMkLst>
            <pc:docMk/>
            <pc:sldMk cId="316961729" sldId="1044"/>
            <ac:picMk id="7" creationId="{572F2B91-6E44-4C2F-9DA0-BD507C30A507}"/>
          </ac:picMkLst>
        </pc:picChg>
      </pc:sldChg>
      <pc:sldChg chg="addSp delSp modSp new mod">
        <pc:chgData name="Satoru Hayasaka" userId="f5f1b623-9aa9-4923-b86d-8ceaae247420" providerId="ADAL" clId="{48AF5BDD-CCBD-487A-8850-687A6D4723AB}" dt="2020-10-16T21:07:54.295" v="1757" actId="14100"/>
        <pc:sldMkLst>
          <pc:docMk/>
          <pc:sldMk cId="3957803063" sldId="1045"/>
        </pc:sldMkLst>
        <pc:spChg chg="mod">
          <ac:chgData name="Satoru Hayasaka" userId="f5f1b623-9aa9-4923-b86d-8ceaae247420" providerId="ADAL" clId="{48AF5BDD-CCBD-487A-8850-687A6D4723AB}" dt="2020-10-16T21:07:16.463" v="1749" actId="20577"/>
          <ac:spMkLst>
            <pc:docMk/>
            <pc:sldMk cId="3957803063" sldId="1045"/>
            <ac:spMk id="2" creationId="{DAD47B8E-AE28-444F-951D-4682501C02A0}"/>
          </ac:spMkLst>
        </pc:spChg>
        <pc:spChg chg="del">
          <ac:chgData name="Satoru Hayasaka" userId="f5f1b623-9aa9-4923-b86d-8ceaae247420" providerId="ADAL" clId="{48AF5BDD-CCBD-487A-8850-687A6D4723AB}" dt="2020-10-16T21:07:22.483" v="1750" actId="478"/>
          <ac:spMkLst>
            <pc:docMk/>
            <pc:sldMk cId="3957803063" sldId="1045"/>
            <ac:spMk id="4" creationId="{835EE6E4-ACF2-4DBE-BD39-961E3639A931}"/>
          </ac:spMkLst>
        </pc:spChg>
        <pc:picChg chg="add mod">
          <ac:chgData name="Satoru Hayasaka" userId="f5f1b623-9aa9-4923-b86d-8ceaae247420" providerId="ADAL" clId="{48AF5BDD-CCBD-487A-8850-687A6D4723AB}" dt="2020-10-16T21:07:54.295" v="1757" actId="14100"/>
          <ac:picMkLst>
            <pc:docMk/>
            <pc:sldMk cId="3957803063" sldId="1045"/>
            <ac:picMk id="7" creationId="{AAB747E4-5A04-45CE-83A7-BAD5F543FF51}"/>
          </ac:picMkLst>
        </pc:picChg>
      </pc:sldChg>
      <pc:sldChg chg="modSp new mod">
        <pc:chgData name="Satoru Hayasaka" userId="f5f1b623-9aa9-4923-b86d-8ceaae247420" providerId="ADAL" clId="{48AF5BDD-CCBD-487A-8850-687A6D4723AB}" dt="2020-10-16T21:12:30.193" v="2112" actId="20577"/>
        <pc:sldMkLst>
          <pc:docMk/>
          <pc:sldMk cId="1290812618" sldId="1046"/>
        </pc:sldMkLst>
        <pc:spChg chg="mod">
          <ac:chgData name="Satoru Hayasaka" userId="f5f1b623-9aa9-4923-b86d-8ceaae247420" providerId="ADAL" clId="{48AF5BDD-CCBD-487A-8850-687A6D4723AB}" dt="2020-10-16T21:08:53.950" v="1781" actId="20577"/>
          <ac:spMkLst>
            <pc:docMk/>
            <pc:sldMk cId="1290812618" sldId="1046"/>
            <ac:spMk id="2" creationId="{2D0576FD-6736-40D2-AD36-F21A0E094BA9}"/>
          </ac:spMkLst>
        </pc:spChg>
        <pc:spChg chg="mod">
          <ac:chgData name="Satoru Hayasaka" userId="f5f1b623-9aa9-4923-b86d-8ceaae247420" providerId="ADAL" clId="{48AF5BDD-CCBD-487A-8850-687A6D4723AB}" dt="2020-10-16T21:12:30.193" v="2112" actId="20577"/>
          <ac:spMkLst>
            <pc:docMk/>
            <pc:sldMk cId="1290812618" sldId="1046"/>
            <ac:spMk id="4" creationId="{A7314C6E-A830-4C25-898C-70E119D6530E}"/>
          </ac:spMkLst>
        </pc:spChg>
      </pc:sldChg>
      <pc:sldChg chg="addSp delSp modSp new mod">
        <pc:chgData name="Satoru Hayasaka" userId="f5f1b623-9aa9-4923-b86d-8ceaae247420" providerId="ADAL" clId="{48AF5BDD-CCBD-487A-8850-687A6D4723AB}" dt="2020-10-17T02:54:23.667" v="2195" actId="20577"/>
        <pc:sldMkLst>
          <pc:docMk/>
          <pc:sldMk cId="840185740" sldId="1047"/>
        </pc:sldMkLst>
        <pc:spChg chg="mod">
          <ac:chgData name="Satoru Hayasaka" userId="f5f1b623-9aa9-4923-b86d-8ceaae247420" providerId="ADAL" clId="{48AF5BDD-CCBD-487A-8850-687A6D4723AB}" dt="2020-10-17T02:52:55.343" v="2158" actId="20577"/>
          <ac:spMkLst>
            <pc:docMk/>
            <pc:sldMk cId="840185740" sldId="1047"/>
            <ac:spMk id="2" creationId="{DBE0E7A2-7EE3-45D8-B740-E22A049C48F1}"/>
          </ac:spMkLst>
        </pc:spChg>
        <pc:spChg chg="del">
          <ac:chgData name="Satoru Hayasaka" userId="f5f1b623-9aa9-4923-b86d-8ceaae247420" providerId="ADAL" clId="{48AF5BDD-CCBD-487A-8850-687A6D4723AB}" dt="2020-10-17T02:53:14.513" v="2159" actId="478"/>
          <ac:spMkLst>
            <pc:docMk/>
            <pc:sldMk cId="840185740" sldId="1047"/>
            <ac:spMk id="4" creationId="{D4F4B623-9137-47FC-9F4F-F774F7DCF5F2}"/>
          </ac:spMkLst>
        </pc:spChg>
        <pc:spChg chg="add mod">
          <ac:chgData name="Satoru Hayasaka" userId="f5f1b623-9aa9-4923-b86d-8ceaae247420" providerId="ADAL" clId="{48AF5BDD-CCBD-487A-8850-687A6D4723AB}" dt="2020-10-17T02:54:13.275" v="2183" actId="115"/>
          <ac:spMkLst>
            <pc:docMk/>
            <pc:sldMk cId="840185740" sldId="1047"/>
            <ac:spMk id="8" creationId="{2F47BE4B-E7C1-4ECC-8B6C-1861FAA3ED04}"/>
          </ac:spMkLst>
        </pc:spChg>
        <pc:spChg chg="add mod">
          <ac:chgData name="Satoru Hayasaka" userId="f5f1b623-9aa9-4923-b86d-8ceaae247420" providerId="ADAL" clId="{48AF5BDD-CCBD-487A-8850-687A6D4723AB}" dt="2020-10-17T02:54:23.667" v="2195" actId="20577"/>
          <ac:spMkLst>
            <pc:docMk/>
            <pc:sldMk cId="840185740" sldId="1047"/>
            <ac:spMk id="9" creationId="{6596FD5C-324C-4040-B48B-1A5A2DD1B98B}"/>
          </ac:spMkLst>
        </pc:spChg>
        <pc:picChg chg="add mod">
          <ac:chgData name="Satoru Hayasaka" userId="f5f1b623-9aa9-4923-b86d-8ceaae247420" providerId="ADAL" clId="{48AF5BDD-CCBD-487A-8850-687A6D4723AB}" dt="2020-10-17T02:53:49.310" v="2164" actId="1076"/>
          <ac:picMkLst>
            <pc:docMk/>
            <pc:sldMk cId="840185740" sldId="1047"/>
            <ac:picMk id="7" creationId="{41997D6B-20E1-4A0D-86B7-D48F57D34204}"/>
          </ac:picMkLst>
        </pc:picChg>
      </pc:sldChg>
      <pc:sldChg chg="modSp new mod">
        <pc:chgData name="Satoru Hayasaka" userId="f5f1b623-9aa9-4923-b86d-8ceaae247420" providerId="ADAL" clId="{48AF5BDD-CCBD-487A-8850-687A6D4723AB}" dt="2020-10-17T02:56:05.593" v="2393" actId="20577"/>
        <pc:sldMkLst>
          <pc:docMk/>
          <pc:sldMk cId="772703048" sldId="1048"/>
        </pc:sldMkLst>
        <pc:spChg chg="mod">
          <ac:chgData name="Satoru Hayasaka" userId="f5f1b623-9aa9-4923-b86d-8ceaae247420" providerId="ADAL" clId="{48AF5BDD-CCBD-487A-8850-687A6D4723AB}" dt="2020-10-17T02:55:05.696" v="2223" actId="20577"/>
          <ac:spMkLst>
            <pc:docMk/>
            <pc:sldMk cId="772703048" sldId="1048"/>
            <ac:spMk id="2" creationId="{B18679D3-2FF7-491A-BF3D-643BC923CC50}"/>
          </ac:spMkLst>
        </pc:spChg>
        <pc:spChg chg="mod">
          <ac:chgData name="Satoru Hayasaka" userId="f5f1b623-9aa9-4923-b86d-8ceaae247420" providerId="ADAL" clId="{48AF5BDD-CCBD-487A-8850-687A6D4723AB}" dt="2020-10-17T02:56:05.593" v="2393" actId="20577"/>
          <ac:spMkLst>
            <pc:docMk/>
            <pc:sldMk cId="772703048" sldId="1048"/>
            <ac:spMk id="4" creationId="{3AE5F762-370F-4BE1-A5F9-0D40F54F0FA7}"/>
          </ac:spMkLst>
        </pc:spChg>
      </pc:sldChg>
      <pc:sldChg chg="addSp delSp modSp new mod">
        <pc:chgData name="Satoru Hayasaka" userId="f5f1b623-9aa9-4923-b86d-8ceaae247420" providerId="ADAL" clId="{48AF5BDD-CCBD-487A-8850-687A6D4723AB}" dt="2020-10-17T02:57:26.537" v="2412" actId="1076"/>
        <pc:sldMkLst>
          <pc:docMk/>
          <pc:sldMk cId="1940248064" sldId="1049"/>
        </pc:sldMkLst>
        <pc:spChg chg="mod">
          <ac:chgData name="Satoru Hayasaka" userId="f5f1b623-9aa9-4923-b86d-8ceaae247420" providerId="ADAL" clId="{48AF5BDD-CCBD-487A-8850-687A6D4723AB}" dt="2020-10-17T02:56:24.602" v="2406" actId="20577"/>
          <ac:spMkLst>
            <pc:docMk/>
            <pc:sldMk cId="1940248064" sldId="1049"/>
            <ac:spMk id="2" creationId="{AA3B84CB-8FB5-4034-8716-E2491FE06BF8}"/>
          </ac:spMkLst>
        </pc:spChg>
        <pc:spChg chg="del">
          <ac:chgData name="Satoru Hayasaka" userId="f5f1b623-9aa9-4923-b86d-8ceaae247420" providerId="ADAL" clId="{48AF5BDD-CCBD-487A-8850-687A6D4723AB}" dt="2020-10-17T02:57:15.231" v="2407" actId="478"/>
          <ac:spMkLst>
            <pc:docMk/>
            <pc:sldMk cId="1940248064" sldId="1049"/>
            <ac:spMk id="4" creationId="{FCF31A6E-1D36-425C-89DA-F914CEC8BEA9}"/>
          </ac:spMkLst>
        </pc:spChg>
        <pc:picChg chg="add mod">
          <ac:chgData name="Satoru Hayasaka" userId="f5f1b623-9aa9-4923-b86d-8ceaae247420" providerId="ADAL" clId="{48AF5BDD-CCBD-487A-8850-687A6D4723AB}" dt="2020-10-17T02:57:26.537" v="2412" actId="1076"/>
          <ac:picMkLst>
            <pc:docMk/>
            <pc:sldMk cId="1940248064" sldId="1049"/>
            <ac:picMk id="7" creationId="{78F6DB90-4C02-495B-8152-3E603096890B}"/>
          </ac:picMkLst>
        </pc:picChg>
      </pc:sldChg>
      <pc:sldChg chg="addSp modSp new mod">
        <pc:chgData name="Satoru Hayasaka" userId="f5f1b623-9aa9-4923-b86d-8ceaae247420" providerId="ADAL" clId="{48AF5BDD-CCBD-487A-8850-687A6D4723AB}" dt="2020-10-17T03:02:07.099" v="2504" actId="1076"/>
        <pc:sldMkLst>
          <pc:docMk/>
          <pc:sldMk cId="1190479721" sldId="1050"/>
        </pc:sldMkLst>
        <pc:spChg chg="mod">
          <ac:chgData name="Satoru Hayasaka" userId="f5f1b623-9aa9-4923-b86d-8ceaae247420" providerId="ADAL" clId="{48AF5BDD-CCBD-487A-8850-687A6D4723AB}" dt="2020-10-17T03:00:27.915" v="2414"/>
          <ac:spMkLst>
            <pc:docMk/>
            <pc:sldMk cId="1190479721" sldId="1050"/>
            <ac:spMk id="2" creationId="{E4385199-8453-450C-8764-1C048AB63590}"/>
          </ac:spMkLst>
        </pc:spChg>
        <pc:spChg chg="mod">
          <ac:chgData name="Satoru Hayasaka" userId="f5f1b623-9aa9-4923-b86d-8ceaae247420" providerId="ADAL" clId="{48AF5BDD-CCBD-487A-8850-687A6D4723AB}" dt="2020-10-17T03:01:18.073" v="2494" actId="20577"/>
          <ac:spMkLst>
            <pc:docMk/>
            <pc:sldMk cId="1190479721" sldId="1050"/>
            <ac:spMk id="4" creationId="{C9F853A4-36FE-4663-B004-E9D64AF8A492}"/>
          </ac:spMkLst>
        </pc:spChg>
        <pc:picChg chg="add mod">
          <ac:chgData name="Satoru Hayasaka" userId="f5f1b623-9aa9-4923-b86d-8ceaae247420" providerId="ADAL" clId="{48AF5BDD-CCBD-487A-8850-687A6D4723AB}" dt="2020-10-17T03:01:44.634" v="2499" actId="1076"/>
          <ac:picMkLst>
            <pc:docMk/>
            <pc:sldMk cId="1190479721" sldId="1050"/>
            <ac:picMk id="7" creationId="{C67AC873-4E41-48AB-8DC7-BCE44D4221A8}"/>
          </ac:picMkLst>
        </pc:picChg>
        <pc:picChg chg="add mod">
          <ac:chgData name="Satoru Hayasaka" userId="f5f1b623-9aa9-4923-b86d-8ceaae247420" providerId="ADAL" clId="{48AF5BDD-CCBD-487A-8850-687A6D4723AB}" dt="2020-10-17T03:02:07.099" v="2504" actId="1076"/>
          <ac:picMkLst>
            <pc:docMk/>
            <pc:sldMk cId="1190479721" sldId="1050"/>
            <ac:picMk id="9" creationId="{48E906DF-0506-4CFA-B979-AF07BEFC6817}"/>
          </ac:picMkLst>
        </pc:picChg>
      </pc:sldChg>
      <pc:sldChg chg="addSp modSp new mod">
        <pc:chgData name="Satoru Hayasaka" userId="f5f1b623-9aa9-4923-b86d-8ceaae247420" providerId="ADAL" clId="{48AF5BDD-CCBD-487A-8850-687A6D4723AB}" dt="2020-10-17T03:04:40.824" v="2747" actId="1076"/>
        <pc:sldMkLst>
          <pc:docMk/>
          <pc:sldMk cId="3805631705" sldId="1051"/>
        </pc:sldMkLst>
        <pc:spChg chg="mod">
          <ac:chgData name="Satoru Hayasaka" userId="f5f1b623-9aa9-4923-b86d-8ceaae247420" providerId="ADAL" clId="{48AF5BDD-CCBD-487A-8850-687A6D4723AB}" dt="2020-10-17T03:02:31.750" v="2532" actId="20577"/>
          <ac:spMkLst>
            <pc:docMk/>
            <pc:sldMk cId="3805631705" sldId="1051"/>
            <ac:spMk id="2" creationId="{9D1C53CE-847D-4EB6-8D3A-1B0B6EE8FB28}"/>
          </ac:spMkLst>
        </pc:spChg>
        <pc:spChg chg="mod">
          <ac:chgData name="Satoru Hayasaka" userId="f5f1b623-9aa9-4923-b86d-8ceaae247420" providerId="ADAL" clId="{48AF5BDD-CCBD-487A-8850-687A6D4723AB}" dt="2020-10-17T03:03:48.648" v="2737" actId="20577"/>
          <ac:spMkLst>
            <pc:docMk/>
            <pc:sldMk cId="3805631705" sldId="1051"/>
            <ac:spMk id="4" creationId="{9F1DEBD0-1584-45F4-B9CD-9C531869BAD9}"/>
          </ac:spMkLst>
        </pc:spChg>
        <pc:picChg chg="add mod">
          <ac:chgData name="Satoru Hayasaka" userId="f5f1b623-9aa9-4923-b86d-8ceaae247420" providerId="ADAL" clId="{48AF5BDD-CCBD-487A-8850-687A6D4723AB}" dt="2020-10-17T03:04:15.067" v="2742" actId="1076"/>
          <ac:picMkLst>
            <pc:docMk/>
            <pc:sldMk cId="3805631705" sldId="1051"/>
            <ac:picMk id="7" creationId="{49DBE64D-1E8A-4AC6-8466-17CEB254A11A}"/>
          </ac:picMkLst>
        </pc:picChg>
        <pc:picChg chg="add mod">
          <ac:chgData name="Satoru Hayasaka" userId="f5f1b623-9aa9-4923-b86d-8ceaae247420" providerId="ADAL" clId="{48AF5BDD-CCBD-487A-8850-687A6D4723AB}" dt="2020-10-17T03:04:40.824" v="2747" actId="1076"/>
          <ac:picMkLst>
            <pc:docMk/>
            <pc:sldMk cId="3805631705" sldId="1051"/>
            <ac:picMk id="9" creationId="{AFF60F72-51AC-41BC-A616-9DA4EAF2C1C1}"/>
          </ac:picMkLst>
        </pc:picChg>
      </pc:sldChg>
      <pc:sldChg chg="addSp modSp new mod">
        <pc:chgData name="Satoru Hayasaka" userId="f5f1b623-9aa9-4923-b86d-8ceaae247420" providerId="ADAL" clId="{48AF5BDD-CCBD-487A-8850-687A6D4723AB}" dt="2020-10-17T03:07:32.600" v="2926"/>
        <pc:sldMkLst>
          <pc:docMk/>
          <pc:sldMk cId="3454216972" sldId="1052"/>
        </pc:sldMkLst>
        <pc:spChg chg="mod">
          <ac:chgData name="Satoru Hayasaka" userId="f5f1b623-9aa9-4923-b86d-8ceaae247420" providerId="ADAL" clId="{48AF5BDD-CCBD-487A-8850-687A6D4723AB}" dt="2020-10-17T03:04:54.983" v="2749"/>
          <ac:spMkLst>
            <pc:docMk/>
            <pc:sldMk cId="3454216972" sldId="1052"/>
            <ac:spMk id="2" creationId="{3D80EDB3-A988-4D89-8138-08AF6C2F0030}"/>
          </ac:spMkLst>
        </pc:spChg>
        <pc:spChg chg="mod">
          <ac:chgData name="Satoru Hayasaka" userId="f5f1b623-9aa9-4923-b86d-8ceaae247420" providerId="ADAL" clId="{48AF5BDD-CCBD-487A-8850-687A6D4723AB}" dt="2020-10-17T03:07:32.600" v="2926"/>
          <ac:spMkLst>
            <pc:docMk/>
            <pc:sldMk cId="3454216972" sldId="1052"/>
            <ac:spMk id="4" creationId="{D78EF7FF-71D7-4390-A2F6-D0D9CC3C85D8}"/>
          </ac:spMkLst>
        </pc:spChg>
        <pc:picChg chg="add mod">
          <ac:chgData name="Satoru Hayasaka" userId="f5f1b623-9aa9-4923-b86d-8ceaae247420" providerId="ADAL" clId="{48AF5BDD-CCBD-487A-8850-687A6D4723AB}" dt="2020-10-17T03:05:50.295" v="2789" actId="1076"/>
          <ac:picMkLst>
            <pc:docMk/>
            <pc:sldMk cId="3454216972" sldId="1052"/>
            <ac:picMk id="7" creationId="{DBF14C1D-6858-4035-BD88-409DB8F3EB1E}"/>
          </ac:picMkLst>
        </pc:picChg>
        <pc:picChg chg="add mod">
          <ac:chgData name="Satoru Hayasaka" userId="f5f1b623-9aa9-4923-b86d-8ceaae247420" providerId="ADAL" clId="{48AF5BDD-CCBD-487A-8850-687A6D4723AB}" dt="2020-10-17T03:06:24.343" v="2795" actId="1076"/>
          <ac:picMkLst>
            <pc:docMk/>
            <pc:sldMk cId="3454216972" sldId="1052"/>
            <ac:picMk id="9" creationId="{B6A44050-530B-4B0C-9054-66779B0B5C87}"/>
          </ac:picMkLst>
        </pc:picChg>
      </pc:sldChg>
      <pc:sldChg chg="addSp delSp modSp new mod ord">
        <pc:chgData name="Satoru Hayasaka" userId="f5f1b623-9aa9-4923-b86d-8ceaae247420" providerId="ADAL" clId="{48AF5BDD-CCBD-487A-8850-687A6D4723AB}" dt="2020-10-18T03:56:44.209" v="3182"/>
        <pc:sldMkLst>
          <pc:docMk/>
          <pc:sldMk cId="628090716" sldId="1053"/>
        </pc:sldMkLst>
        <pc:spChg chg="mod">
          <ac:chgData name="Satoru Hayasaka" userId="f5f1b623-9aa9-4923-b86d-8ceaae247420" providerId="ADAL" clId="{48AF5BDD-CCBD-487A-8850-687A6D4723AB}" dt="2020-10-17T03:08:37.583" v="2960" actId="20577"/>
          <ac:spMkLst>
            <pc:docMk/>
            <pc:sldMk cId="628090716" sldId="1053"/>
            <ac:spMk id="2" creationId="{C85DA412-1E97-4AA8-8684-55D417380F8B}"/>
          </ac:spMkLst>
        </pc:spChg>
        <pc:spChg chg="del">
          <ac:chgData name="Satoru Hayasaka" userId="f5f1b623-9aa9-4923-b86d-8ceaae247420" providerId="ADAL" clId="{48AF5BDD-CCBD-487A-8850-687A6D4723AB}" dt="2020-10-17T03:08:44.768" v="2961" actId="478"/>
          <ac:spMkLst>
            <pc:docMk/>
            <pc:sldMk cId="628090716" sldId="1053"/>
            <ac:spMk id="4" creationId="{0C2CB7E6-3DAF-43BC-9014-D7563A2AE37F}"/>
          </ac:spMkLst>
        </pc:spChg>
        <pc:picChg chg="add mod">
          <ac:chgData name="Satoru Hayasaka" userId="f5f1b623-9aa9-4923-b86d-8ceaae247420" providerId="ADAL" clId="{48AF5BDD-CCBD-487A-8850-687A6D4723AB}" dt="2020-10-17T03:09:09.925" v="2966" actId="1076"/>
          <ac:picMkLst>
            <pc:docMk/>
            <pc:sldMk cId="628090716" sldId="1053"/>
            <ac:picMk id="7" creationId="{37592BF2-8AF2-48A9-A9A6-75AE618E3A0B}"/>
          </ac:picMkLst>
        </pc:picChg>
      </pc:sldChg>
      <pc:sldChg chg="addSp modSp new mod">
        <pc:chgData name="Satoru Hayasaka" userId="f5f1b623-9aa9-4923-b86d-8ceaae247420" providerId="ADAL" clId="{48AF5BDD-CCBD-487A-8850-687A6D4723AB}" dt="2020-10-17T03:12:34.834" v="3179" actId="1076"/>
        <pc:sldMkLst>
          <pc:docMk/>
          <pc:sldMk cId="2070602979" sldId="1054"/>
        </pc:sldMkLst>
        <pc:spChg chg="mod">
          <ac:chgData name="Satoru Hayasaka" userId="f5f1b623-9aa9-4923-b86d-8ceaae247420" providerId="ADAL" clId="{48AF5BDD-CCBD-487A-8850-687A6D4723AB}" dt="2020-10-17T03:11:02.272" v="2968"/>
          <ac:spMkLst>
            <pc:docMk/>
            <pc:sldMk cId="2070602979" sldId="1054"/>
            <ac:spMk id="2" creationId="{B3F21A3A-6750-4446-B453-CEBA269441EB}"/>
          </ac:spMkLst>
        </pc:spChg>
        <pc:spChg chg="mod">
          <ac:chgData name="Satoru Hayasaka" userId="f5f1b623-9aa9-4923-b86d-8ceaae247420" providerId="ADAL" clId="{48AF5BDD-CCBD-487A-8850-687A6D4723AB}" dt="2020-10-17T03:12:10.020" v="3176" actId="20577"/>
          <ac:spMkLst>
            <pc:docMk/>
            <pc:sldMk cId="2070602979" sldId="1054"/>
            <ac:spMk id="4" creationId="{E10A3EC3-CA3A-4F84-9D5D-8B095F43962B}"/>
          </ac:spMkLst>
        </pc:spChg>
        <pc:picChg chg="add mod">
          <ac:chgData name="Satoru Hayasaka" userId="f5f1b623-9aa9-4923-b86d-8ceaae247420" providerId="ADAL" clId="{48AF5BDD-CCBD-487A-8850-687A6D4723AB}" dt="2020-10-17T03:12:34.834" v="3179" actId="1076"/>
          <ac:picMkLst>
            <pc:docMk/>
            <pc:sldMk cId="2070602979" sldId="1054"/>
            <ac:picMk id="7" creationId="{B9A57581-41D8-400B-9C0E-2BF3CE6FFB9D}"/>
          </ac:picMkLst>
        </pc:picChg>
      </pc:sldChg>
    </pc:docChg>
  </pc:docChgLst>
  <pc:docChgLst>
    <pc:chgData name="Satoru Hayasaka" userId="f5f1b623-9aa9-4923-b86d-8ceaae247420" providerId="ADAL" clId="{D9367F4A-2971-477B-B493-D7F53FA83273}"/>
    <pc:docChg chg="custSel modSld">
      <pc:chgData name="Satoru Hayasaka" userId="f5f1b623-9aa9-4923-b86d-8ceaae247420" providerId="ADAL" clId="{D9367F4A-2971-477B-B493-D7F53FA83273}" dt="2020-11-05T22:23:06.053" v="28" actId="20577"/>
      <pc:docMkLst>
        <pc:docMk/>
      </pc:docMkLst>
      <pc:sldChg chg="delSp mod">
        <pc:chgData name="Satoru Hayasaka" userId="f5f1b623-9aa9-4923-b86d-8ceaae247420" providerId="ADAL" clId="{D9367F4A-2971-477B-B493-D7F53FA83273}" dt="2020-11-05T22:21:56.319" v="0" actId="478"/>
        <pc:sldMkLst>
          <pc:docMk/>
          <pc:sldMk cId="4067134333" sldId="262"/>
        </pc:sldMkLst>
        <pc:spChg chg="del">
          <ac:chgData name="Satoru Hayasaka" userId="f5f1b623-9aa9-4923-b86d-8ceaae247420" providerId="ADAL" clId="{D9367F4A-2971-477B-B493-D7F53FA83273}" dt="2020-11-05T22:21:56.319" v="0" actId="478"/>
          <ac:spMkLst>
            <pc:docMk/>
            <pc:sldMk cId="4067134333" sldId="262"/>
            <ac:spMk id="3" creationId="{09E768C6-7FFD-AD4A-8819-192B5CD840E6}"/>
          </ac:spMkLst>
        </pc:spChg>
      </pc:sldChg>
      <pc:sldChg chg="modSp mod">
        <pc:chgData name="Satoru Hayasaka" userId="f5f1b623-9aa9-4923-b86d-8ceaae247420" providerId="ADAL" clId="{D9367F4A-2971-477B-B493-D7F53FA83273}" dt="2020-11-05T22:23:06.053" v="28" actId="20577"/>
        <pc:sldMkLst>
          <pc:docMk/>
          <pc:sldMk cId="648684048" sldId="263"/>
        </pc:sldMkLst>
        <pc:spChg chg="mod">
          <ac:chgData name="Satoru Hayasaka" userId="f5f1b623-9aa9-4923-b86d-8ceaae247420" providerId="ADAL" clId="{D9367F4A-2971-477B-B493-D7F53FA83273}" dt="2020-11-05T22:22:54.010" v="9" actId="20577"/>
          <ac:spMkLst>
            <pc:docMk/>
            <pc:sldMk cId="648684048" sldId="263"/>
            <ac:spMk id="2" creationId="{3C3B26F9-B704-CF47-9C92-9A399FF23052}"/>
          </ac:spMkLst>
        </pc:spChg>
        <pc:spChg chg="mod">
          <ac:chgData name="Satoru Hayasaka" userId="f5f1b623-9aa9-4923-b86d-8ceaae247420" providerId="ADAL" clId="{D9367F4A-2971-477B-B493-D7F53FA83273}" dt="2020-11-05T22:23:06.053" v="28" actId="20577"/>
          <ac:spMkLst>
            <pc:docMk/>
            <pc:sldMk cId="648684048" sldId="263"/>
            <ac:spMk id="3" creationId="{AF27DE70-E7D1-8D48-B541-596C4E2E7A6F}"/>
          </ac:spMkLst>
        </pc:spChg>
      </pc:sldChg>
    </pc:docChg>
  </pc:docChgLst>
  <pc:docChgLst>
    <pc:chgData name="Satoru" userId="f5f1b623-9aa9-4923-b86d-8ceaae247420" providerId="ADAL" clId="{245EEDB3-FF26-42F5-B8F4-EFAE967B2531}"/>
    <pc:docChg chg="undo redo custSel addSld delSld modSld sldOrd">
      <pc:chgData name="Satoru" userId="f5f1b623-9aa9-4923-b86d-8ceaae247420" providerId="ADAL" clId="{245EEDB3-FF26-42F5-B8F4-EFAE967B2531}" dt="2020-10-16T14:59:55.152" v="18545" actId="680"/>
      <pc:docMkLst>
        <pc:docMk/>
      </pc:docMkLst>
      <pc:sldChg chg="modSp mod">
        <pc:chgData name="Satoru" userId="f5f1b623-9aa9-4923-b86d-8ceaae247420" providerId="ADAL" clId="{245EEDB3-FF26-42F5-B8F4-EFAE967B2531}" dt="2020-09-23T17:02:17.052" v="464" actId="20577"/>
        <pc:sldMkLst>
          <pc:docMk/>
          <pc:sldMk cId="3384637440" sldId="257"/>
        </pc:sldMkLst>
        <pc:spChg chg="mod">
          <ac:chgData name="Satoru" userId="f5f1b623-9aa9-4923-b86d-8ceaae247420" providerId="ADAL" clId="{245EEDB3-FF26-42F5-B8F4-EFAE967B2531}" dt="2020-09-23T17:02:17.052" v="464" actId="20577"/>
          <ac:spMkLst>
            <pc:docMk/>
            <pc:sldMk cId="3384637440" sldId="257"/>
            <ac:spMk id="2" creationId="{08235C44-B014-2D41-BB71-B739784ED08C}"/>
          </ac:spMkLst>
        </pc:spChg>
      </pc:sldChg>
      <pc:sldChg chg="addSp modSp mod ord">
        <pc:chgData name="Satoru" userId="f5f1b623-9aa9-4923-b86d-8ceaae247420" providerId="ADAL" clId="{245EEDB3-FF26-42F5-B8F4-EFAE967B2531}" dt="2020-10-13T19:08:53.930" v="9843"/>
        <pc:sldMkLst>
          <pc:docMk/>
          <pc:sldMk cId="3414067953" sldId="258"/>
        </pc:sldMkLst>
        <pc:spChg chg="mod">
          <ac:chgData name="Satoru" userId="f5f1b623-9aa9-4923-b86d-8ceaae247420" providerId="ADAL" clId="{245EEDB3-FF26-42F5-B8F4-EFAE967B2531}" dt="2020-09-23T17:51:45.638" v="472" actId="20577"/>
          <ac:spMkLst>
            <pc:docMk/>
            <pc:sldMk cId="3414067953" sldId="258"/>
            <ac:spMk id="2" creationId="{00E71552-C389-BC42-9A18-D2A980D6955E}"/>
          </ac:spMkLst>
        </pc:spChg>
        <pc:spChg chg="mod">
          <ac:chgData name="Satoru" userId="f5f1b623-9aa9-4923-b86d-8ceaae247420" providerId="ADAL" clId="{245EEDB3-FF26-42F5-B8F4-EFAE967B2531}" dt="2020-09-23T18:25:16.668" v="899" actId="20577"/>
          <ac:spMkLst>
            <pc:docMk/>
            <pc:sldMk cId="3414067953" sldId="258"/>
            <ac:spMk id="4" creationId="{3AD08A6C-DCF9-6F49-A80A-91206B1C91E4}"/>
          </ac:spMkLst>
        </pc:spChg>
        <pc:picChg chg="add mod">
          <ac:chgData name="Satoru" userId="f5f1b623-9aa9-4923-b86d-8ceaae247420" providerId="ADAL" clId="{245EEDB3-FF26-42F5-B8F4-EFAE967B2531}" dt="2020-09-23T18:25:21.027" v="900" actId="1076"/>
          <ac:picMkLst>
            <pc:docMk/>
            <pc:sldMk cId="3414067953" sldId="258"/>
            <ac:picMk id="7" creationId="{69F53309-F0C7-47F7-9CE1-2D1F7BD51A99}"/>
          </ac:picMkLst>
        </pc:picChg>
      </pc:sldChg>
      <pc:sldChg chg="del">
        <pc:chgData name="Satoru" userId="f5f1b623-9aa9-4923-b86d-8ceaae247420" providerId="ADAL" clId="{245EEDB3-FF26-42F5-B8F4-EFAE967B2531}" dt="2020-10-02T03:02:13.442" v="8950" actId="2696"/>
        <pc:sldMkLst>
          <pc:docMk/>
          <pc:sldMk cId="163759264" sldId="259"/>
        </pc:sldMkLst>
      </pc:sldChg>
      <pc:sldChg chg="del">
        <pc:chgData name="Satoru" userId="f5f1b623-9aa9-4923-b86d-8ceaae247420" providerId="ADAL" clId="{245EEDB3-FF26-42F5-B8F4-EFAE967B2531}" dt="2020-10-02T03:02:13.442" v="8950" actId="2696"/>
        <pc:sldMkLst>
          <pc:docMk/>
          <pc:sldMk cId="1222759301" sldId="260"/>
        </pc:sldMkLst>
      </pc:sldChg>
      <pc:sldChg chg="del">
        <pc:chgData name="Satoru" userId="f5f1b623-9aa9-4923-b86d-8ceaae247420" providerId="ADAL" clId="{245EEDB3-FF26-42F5-B8F4-EFAE967B2531}" dt="2020-10-02T03:02:13.442" v="8950" actId="2696"/>
        <pc:sldMkLst>
          <pc:docMk/>
          <pc:sldMk cId="1492918792" sldId="261"/>
        </pc:sldMkLst>
      </pc:sldChg>
      <pc:sldChg chg="modSp mod">
        <pc:chgData name="Satoru" userId="f5f1b623-9aa9-4923-b86d-8ceaae247420" providerId="ADAL" clId="{245EEDB3-FF26-42F5-B8F4-EFAE967B2531}" dt="2020-09-23T15:25:48.294" v="9" actId="20577"/>
        <pc:sldMkLst>
          <pc:docMk/>
          <pc:sldMk cId="4067134333" sldId="262"/>
        </pc:sldMkLst>
        <pc:spChg chg="mod">
          <ac:chgData name="Satoru" userId="f5f1b623-9aa9-4923-b86d-8ceaae247420" providerId="ADAL" clId="{245EEDB3-FF26-42F5-B8F4-EFAE967B2531}" dt="2020-09-23T15:25:48.294" v="9" actId="20577"/>
          <ac:spMkLst>
            <pc:docMk/>
            <pc:sldMk cId="4067134333" sldId="262"/>
            <ac:spMk id="2" creationId="{BA9B6E08-011C-D34D-A0C5-A112C618ECA6}"/>
          </ac:spMkLst>
        </pc:spChg>
      </pc:sldChg>
      <pc:sldChg chg="modSp add mod">
        <pc:chgData name="Satoru" userId="f5f1b623-9aa9-4923-b86d-8ceaae247420" providerId="ADAL" clId="{245EEDB3-FF26-42F5-B8F4-EFAE967B2531}" dt="2020-09-23T15:48:02.943" v="157" actId="20577"/>
        <pc:sldMkLst>
          <pc:docMk/>
          <pc:sldMk cId="2074309380" sldId="264"/>
        </pc:sldMkLst>
        <pc:spChg chg="mod">
          <ac:chgData name="Satoru" userId="f5f1b623-9aa9-4923-b86d-8ceaae247420" providerId="ADAL" clId="{245EEDB3-FF26-42F5-B8F4-EFAE967B2531}" dt="2020-09-23T15:48:02.943" v="157" actId="20577"/>
          <ac:spMkLst>
            <pc:docMk/>
            <pc:sldMk cId="2074309380" sldId="264"/>
            <ac:spMk id="4" creationId="{3AD08A6C-DCF9-6F49-A80A-91206B1C91E4}"/>
          </ac:spMkLst>
        </pc:spChg>
        <pc:spChg chg="mod">
          <ac:chgData name="Satoru" userId="f5f1b623-9aa9-4923-b86d-8ceaae247420" providerId="ADAL" clId="{245EEDB3-FF26-42F5-B8F4-EFAE967B2531}" dt="2020-09-23T15:47:58.965" v="156" actId="20577"/>
          <ac:spMkLst>
            <pc:docMk/>
            <pc:sldMk cId="2074309380" sldId="264"/>
            <ac:spMk id="6" creationId="{63EF124C-89F8-4B69-B068-C55DD5EB32DB}"/>
          </ac:spMkLst>
        </pc:spChg>
      </pc:sldChg>
      <pc:sldChg chg="add">
        <pc:chgData name="Satoru" userId="f5f1b623-9aa9-4923-b86d-8ceaae247420" providerId="ADAL" clId="{245EEDB3-FF26-42F5-B8F4-EFAE967B2531}" dt="2020-10-02T03:00:15.688" v="8912"/>
        <pc:sldMkLst>
          <pc:docMk/>
          <pc:sldMk cId="737464878" sldId="299"/>
        </pc:sldMkLst>
      </pc:sldChg>
      <pc:sldChg chg="addSp delSp modSp add mod">
        <pc:chgData name="Satoru" userId="f5f1b623-9aa9-4923-b86d-8ceaae247420" providerId="ADAL" clId="{245EEDB3-FF26-42F5-B8F4-EFAE967B2531}" dt="2020-10-02T02:57:36.058" v="8911" actId="20577"/>
        <pc:sldMkLst>
          <pc:docMk/>
          <pc:sldMk cId="1664438476" sldId="308"/>
        </pc:sldMkLst>
        <pc:spChg chg="mod">
          <ac:chgData name="Satoru" userId="f5f1b623-9aa9-4923-b86d-8ceaae247420" providerId="ADAL" clId="{245EEDB3-FF26-42F5-B8F4-EFAE967B2531}" dt="2020-10-02T02:57:36.058" v="8911" actId="20577"/>
          <ac:spMkLst>
            <pc:docMk/>
            <pc:sldMk cId="1664438476" sldId="308"/>
            <ac:spMk id="4" creationId="{BAA891B8-8D10-4D98-88DE-376F0CFF3137}"/>
          </ac:spMkLst>
        </pc:spChg>
        <pc:picChg chg="del">
          <ac:chgData name="Satoru" userId="f5f1b623-9aa9-4923-b86d-8ceaae247420" providerId="ADAL" clId="{245EEDB3-FF26-42F5-B8F4-EFAE967B2531}" dt="2020-10-02T02:57:06.576" v="8903" actId="478"/>
          <ac:picMkLst>
            <pc:docMk/>
            <pc:sldMk cId="1664438476" sldId="308"/>
            <ac:picMk id="6" creationId="{F51CA733-28D5-4D36-B0E9-971891825BE0}"/>
          </ac:picMkLst>
        </pc:picChg>
        <pc:picChg chg="add del">
          <ac:chgData name="Satoru" userId="f5f1b623-9aa9-4923-b86d-8ceaae247420" providerId="ADAL" clId="{245EEDB3-FF26-42F5-B8F4-EFAE967B2531}" dt="2020-10-02T02:57:00.720" v="8901" actId="478"/>
          <ac:picMkLst>
            <pc:docMk/>
            <pc:sldMk cId="1664438476" sldId="308"/>
            <ac:picMk id="7" creationId="{BBDC1F13-620D-4133-8F70-34D231A56226}"/>
          </ac:picMkLst>
        </pc:picChg>
        <pc:picChg chg="add mod">
          <ac:chgData name="Satoru" userId="f5f1b623-9aa9-4923-b86d-8ceaae247420" providerId="ADAL" clId="{245EEDB3-FF26-42F5-B8F4-EFAE967B2531}" dt="2020-10-02T02:57:33.086" v="8910" actId="1076"/>
          <ac:picMkLst>
            <pc:docMk/>
            <pc:sldMk cId="1664438476" sldId="308"/>
            <ac:picMk id="9" creationId="{B5718FC5-3B21-42CE-9127-D432D074A6FB}"/>
          </ac:picMkLst>
        </pc:picChg>
        <pc:picChg chg="add del mod ord">
          <ac:chgData name="Satoru" userId="f5f1b623-9aa9-4923-b86d-8ceaae247420" providerId="ADAL" clId="{245EEDB3-FF26-42F5-B8F4-EFAE967B2531}" dt="2020-09-23T16:34:18.799" v="266"/>
          <ac:picMkLst>
            <pc:docMk/>
            <pc:sldMk cId="1664438476" sldId="308"/>
            <ac:picMk id="9" creationId="{D8C2F6A1-A50B-46C3-B6E2-F257EE4403D1}"/>
          </ac:picMkLst>
        </pc:picChg>
      </pc:sldChg>
      <pc:sldChg chg="modSp add mod">
        <pc:chgData name="Satoru" userId="f5f1b623-9aa9-4923-b86d-8ceaae247420" providerId="ADAL" clId="{245EEDB3-FF26-42F5-B8F4-EFAE967B2531}" dt="2020-09-23T15:26:53.535" v="12" actId="207"/>
        <pc:sldMkLst>
          <pc:docMk/>
          <pc:sldMk cId="991946292" sldId="309"/>
        </pc:sldMkLst>
        <pc:spChg chg="mod">
          <ac:chgData name="Satoru" userId="f5f1b623-9aa9-4923-b86d-8ceaae247420" providerId="ADAL" clId="{245EEDB3-FF26-42F5-B8F4-EFAE967B2531}" dt="2020-09-23T15:26:53.535" v="12" actId="207"/>
          <ac:spMkLst>
            <pc:docMk/>
            <pc:sldMk cId="991946292" sldId="309"/>
            <ac:spMk id="4" creationId="{3AD08A6C-DCF9-6F49-A80A-91206B1C91E4}"/>
          </ac:spMkLst>
        </pc:spChg>
      </pc:sldChg>
      <pc:sldChg chg="add">
        <pc:chgData name="Satoru" userId="f5f1b623-9aa9-4923-b86d-8ceaae247420" providerId="ADAL" clId="{245EEDB3-FF26-42F5-B8F4-EFAE967B2531}" dt="2020-10-02T03:02:41.613" v="8951"/>
        <pc:sldMkLst>
          <pc:docMk/>
          <pc:sldMk cId="321023987" sldId="311"/>
        </pc:sldMkLst>
      </pc:sldChg>
      <pc:sldChg chg="add">
        <pc:chgData name="Satoru" userId="f5f1b623-9aa9-4923-b86d-8ceaae247420" providerId="ADAL" clId="{245EEDB3-FF26-42F5-B8F4-EFAE967B2531}" dt="2020-10-02T03:02:41.613" v="8951"/>
        <pc:sldMkLst>
          <pc:docMk/>
          <pc:sldMk cId="4107441899" sldId="312"/>
        </pc:sldMkLst>
      </pc:sldChg>
      <pc:sldChg chg="add">
        <pc:chgData name="Satoru" userId="f5f1b623-9aa9-4923-b86d-8ceaae247420" providerId="ADAL" clId="{245EEDB3-FF26-42F5-B8F4-EFAE967B2531}" dt="2020-10-02T03:02:41.613" v="8951"/>
        <pc:sldMkLst>
          <pc:docMk/>
          <pc:sldMk cId="192733095" sldId="313"/>
        </pc:sldMkLst>
      </pc:sldChg>
      <pc:sldChg chg="add">
        <pc:chgData name="Satoru" userId="f5f1b623-9aa9-4923-b86d-8ceaae247420" providerId="ADAL" clId="{245EEDB3-FF26-42F5-B8F4-EFAE967B2531}" dt="2020-09-23T15:27:19.940" v="13"/>
        <pc:sldMkLst>
          <pc:docMk/>
          <pc:sldMk cId="1796151040" sldId="315"/>
        </pc:sldMkLst>
      </pc:sldChg>
      <pc:sldChg chg="modSp add mod">
        <pc:chgData name="Satoru" userId="f5f1b623-9aa9-4923-b86d-8ceaae247420" providerId="ADAL" clId="{245EEDB3-FF26-42F5-B8F4-EFAE967B2531}" dt="2020-09-23T15:39:30.272" v="51" actId="20577"/>
        <pc:sldMkLst>
          <pc:docMk/>
          <pc:sldMk cId="4033973559" sldId="316"/>
        </pc:sldMkLst>
        <pc:spChg chg="mod">
          <ac:chgData name="Satoru" userId="f5f1b623-9aa9-4923-b86d-8ceaae247420" providerId="ADAL" clId="{245EEDB3-FF26-42F5-B8F4-EFAE967B2531}" dt="2020-09-23T15:39:30.272" v="51" actId="20577"/>
          <ac:spMkLst>
            <pc:docMk/>
            <pc:sldMk cId="4033973559" sldId="316"/>
            <ac:spMk id="4" creationId="{3AD08A6C-DCF9-6F49-A80A-91206B1C91E4}"/>
          </ac:spMkLst>
        </pc:spChg>
      </pc:sldChg>
      <pc:sldChg chg="modSp add mod">
        <pc:chgData name="Satoru" userId="f5f1b623-9aa9-4923-b86d-8ceaae247420" providerId="ADAL" clId="{245EEDB3-FF26-42F5-B8F4-EFAE967B2531}" dt="2020-09-23T17:01:24.808" v="449" actId="20577"/>
        <pc:sldMkLst>
          <pc:docMk/>
          <pc:sldMk cId="2739425914" sldId="987"/>
        </pc:sldMkLst>
        <pc:spChg chg="mod">
          <ac:chgData name="Satoru" userId="f5f1b623-9aa9-4923-b86d-8ceaae247420" providerId="ADAL" clId="{245EEDB3-FF26-42F5-B8F4-EFAE967B2531}" dt="2020-09-23T17:01:24.808" v="449" actId="20577"/>
          <ac:spMkLst>
            <pc:docMk/>
            <pc:sldMk cId="2739425914" sldId="987"/>
            <ac:spMk id="4" creationId="{0E087A70-E18E-44BA-9B17-D112E39CE0CE}"/>
          </ac:spMkLst>
        </pc:spChg>
      </pc:sldChg>
      <pc:sldChg chg="addSp delSp modSp new mod">
        <pc:chgData name="Satoru" userId="f5f1b623-9aa9-4923-b86d-8ceaae247420" providerId="ADAL" clId="{245EEDB3-FF26-42F5-B8F4-EFAE967B2531}" dt="2020-10-14T14:59:43.396" v="10001" actId="20577"/>
        <pc:sldMkLst>
          <pc:docMk/>
          <pc:sldMk cId="1270580938" sldId="988"/>
        </pc:sldMkLst>
        <pc:spChg chg="mod">
          <ac:chgData name="Satoru" userId="f5f1b623-9aa9-4923-b86d-8ceaae247420" providerId="ADAL" clId="{245EEDB3-FF26-42F5-B8F4-EFAE967B2531}" dt="2020-09-23T18:26:24.208" v="921" actId="20577"/>
          <ac:spMkLst>
            <pc:docMk/>
            <pc:sldMk cId="1270580938" sldId="988"/>
            <ac:spMk id="2" creationId="{ACECD6ED-8718-4711-AF21-5D5B154D0531}"/>
          </ac:spMkLst>
        </pc:spChg>
        <pc:spChg chg="mod">
          <ac:chgData name="Satoru" userId="f5f1b623-9aa9-4923-b86d-8ceaae247420" providerId="ADAL" clId="{245EEDB3-FF26-42F5-B8F4-EFAE967B2531}" dt="2020-10-14T14:59:43.396" v="10001" actId="20577"/>
          <ac:spMkLst>
            <pc:docMk/>
            <pc:sldMk cId="1270580938" sldId="988"/>
            <ac:spMk id="4" creationId="{822F62A5-1E52-48B1-AF1E-E2C428B751BB}"/>
          </ac:spMkLst>
        </pc:spChg>
        <pc:picChg chg="add del mod">
          <ac:chgData name="Satoru" userId="f5f1b623-9aa9-4923-b86d-8ceaae247420" providerId="ADAL" clId="{245EEDB3-FF26-42F5-B8F4-EFAE967B2531}" dt="2020-10-13T19:13:08.625" v="9926" actId="478"/>
          <ac:picMkLst>
            <pc:docMk/>
            <pc:sldMk cId="1270580938" sldId="988"/>
            <ac:picMk id="7" creationId="{DFBE0F25-C360-47DF-8158-7E3BCF968B39}"/>
          </ac:picMkLst>
        </pc:picChg>
        <pc:picChg chg="add del mod">
          <ac:chgData name="Satoru" userId="f5f1b623-9aa9-4923-b86d-8ceaae247420" providerId="ADAL" clId="{245EEDB3-FF26-42F5-B8F4-EFAE967B2531}" dt="2020-10-13T19:14:08.504" v="9938" actId="478"/>
          <ac:picMkLst>
            <pc:docMk/>
            <pc:sldMk cId="1270580938" sldId="988"/>
            <ac:picMk id="8" creationId="{17755FEC-D4E1-41AC-994F-C07154AB87BF}"/>
          </ac:picMkLst>
        </pc:picChg>
        <pc:picChg chg="add del mod">
          <ac:chgData name="Satoru" userId="f5f1b623-9aa9-4923-b86d-8ceaae247420" providerId="ADAL" clId="{245EEDB3-FF26-42F5-B8F4-EFAE967B2531}" dt="2020-10-13T19:13:26.225" v="9931" actId="478"/>
          <ac:picMkLst>
            <pc:docMk/>
            <pc:sldMk cId="1270580938" sldId="988"/>
            <ac:picMk id="9" creationId="{9097EB08-A93B-46A4-8E54-519439699802}"/>
          </ac:picMkLst>
        </pc:picChg>
        <pc:picChg chg="add mod">
          <ac:chgData name="Satoru" userId="f5f1b623-9aa9-4923-b86d-8ceaae247420" providerId="ADAL" clId="{245EEDB3-FF26-42F5-B8F4-EFAE967B2531}" dt="2020-10-14T14:59:07.087" v="9954" actId="1076"/>
          <ac:picMkLst>
            <pc:docMk/>
            <pc:sldMk cId="1270580938" sldId="988"/>
            <ac:picMk id="11" creationId="{9CC61C0B-D471-4447-ADD5-682BC5D85EAB}"/>
          </ac:picMkLst>
        </pc:picChg>
        <pc:picChg chg="add mod">
          <ac:chgData name="Satoru" userId="f5f1b623-9aa9-4923-b86d-8ceaae247420" providerId="ADAL" clId="{245EEDB3-FF26-42F5-B8F4-EFAE967B2531}" dt="2020-10-14T14:59:03.528" v="9953" actId="1076"/>
          <ac:picMkLst>
            <pc:docMk/>
            <pc:sldMk cId="1270580938" sldId="988"/>
            <ac:picMk id="13" creationId="{DEC9F533-AB63-453A-9921-A18756297EA8}"/>
          </ac:picMkLst>
        </pc:picChg>
      </pc:sldChg>
      <pc:sldChg chg="add del">
        <pc:chgData name="Satoru" userId="f5f1b623-9aa9-4923-b86d-8ceaae247420" providerId="ADAL" clId="{245EEDB3-FF26-42F5-B8F4-EFAE967B2531}" dt="2020-09-23T17:01:46.497" v="450" actId="2696"/>
        <pc:sldMkLst>
          <pc:docMk/>
          <pc:sldMk cId="3966841829" sldId="988"/>
        </pc:sldMkLst>
      </pc:sldChg>
      <pc:sldChg chg="addSp delSp modSp new mod chgLayout">
        <pc:chgData name="Satoru" userId="f5f1b623-9aa9-4923-b86d-8ceaae247420" providerId="ADAL" clId="{245EEDB3-FF26-42F5-B8F4-EFAE967B2531}" dt="2020-10-14T15:01:07.741" v="10047" actId="1076"/>
        <pc:sldMkLst>
          <pc:docMk/>
          <pc:sldMk cId="2691087570" sldId="989"/>
        </pc:sldMkLst>
        <pc:spChg chg="mod ord">
          <ac:chgData name="Satoru" userId="f5f1b623-9aa9-4923-b86d-8ceaae247420" providerId="ADAL" clId="{245EEDB3-FF26-42F5-B8F4-EFAE967B2531}" dt="2020-10-14T15:00:01.646" v="10032" actId="20577"/>
          <ac:spMkLst>
            <pc:docMk/>
            <pc:sldMk cId="2691087570" sldId="989"/>
            <ac:spMk id="2" creationId="{FFF326E1-EA16-492B-A63A-385305E3598D}"/>
          </ac:spMkLst>
        </pc:spChg>
        <pc:spChg chg="mod ord">
          <ac:chgData name="Satoru" userId="f5f1b623-9aa9-4923-b86d-8ceaae247420" providerId="ADAL" clId="{245EEDB3-FF26-42F5-B8F4-EFAE967B2531}" dt="2020-09-23T19:07:26.365" v="1506" actId="700"/>
          <ac:spMkLst>
            <pc:docMk/>
            <pc:sldMk cId="2691087570" sldId="989"/>
            <ac:spMk id="3" creationId="{BA2B00FD-0280-4986-9AC1-ACFCFD476705}"/>
          </ac:spMkLst>
        </pc:spChg>
        <pc:spChg chg="mod ord">
          <ac:chgData name="Satoru" userId="f5f1b623-9aa9-4923-b86d-8ceaae247420" providerId="ADAL" clId="{245EEDB3-FF26-42F5-B8F4-EFAE967B2531}" dt="2020-10-14T15:00:11.577" v="10035" actId="6549"/>
          <ac:spMkLst>
            <pc:docMk/>
            <pc:sldMk cId="2691087570" sldId="989"/>
            <ac:spMk id="4" creationId="{2ACC414A-6E9F-4C96-95B8-D2266C6B5C05}"/>
          </ac:spMkLst>
        </pc:spChg>
        <pc:spChg chg="mod ord">
          <ac:chgData name="Satoru" userId="f5f1b623-9aa9-4923-b86d-8ceaae247420" providerId="ADAL" clId="{245EEDB3-FF26-42F5-B8F4-EFAE967B2531}" dt="2020-09-23T19:07:26.365" v="1506" actId="700"/>
          <ac:spMkLst>
            <pc:docMk/>
            <pc:sldMk cId="2691087570" sldId="989"/>
            <ac:spMk id="5" creationId="{34681E7F-C168-41A8-9B44-D26244A45086}"/>
          </ac:spMkLst>
        </pc:spChg>
        <pc:picChg chg="add del mod">
          <ac:chgData name="Satoru" userId="f5f1b623-9aa9-4923-b86d-8ceaae247420" providerId="ADAL" clId="{245EEDB3-FF26-42F5-B8F4-EFAE967B2531}" dt="2020-10-14T15:00:54.150" v="10040" actId="478"/>
          <ac:picMkLst>
            <pc:docMk/>
            <pc:sldMk cId="2691087570" sldId="989"/>
            <ac:picMk id="7" creationId="{FC9348A7-DF38-4C53-8E3B-63ADF1BF1740}"/>
          </ac:picMkLst>
        </pc:picChg>
        <pc:picChg chg="add mod">
          <ac:chgData name="Satoru" userId="f5f1b623-9aa9-4923-b86d-8ceaae247420" providerId="ADAL" clId="{245EEDB3-FF26-42F5-B8F4-EFAE967B2531}" dt="2020-10-14T15:01:00.268" v="10045" actId="1076"/>
          <ac:picMkLst>
            <pc:docMk/>
            <pc:sldMk cId="2691087570" sldId="989"/>
            <ac:picMk id="8" creationId="{BDECBB6B-4012-4047-9380-54391CE7B9AA}"/>
          </ac:picMkLst>
        </pc:picChg>
        <pc:picChg chg="add del mod">
          <ac:chgData name="Satoru" userId="f5f1b623-9aa9-4923-b86d-8ceaae247420" providerId="ADAL" clId="{245EEDB3-FF26-42F5-B8F4-EFAE967B2531}" dt="2020-09-23T19:05:20.049" v="1486" actId="478"/>
          <ac:picMkLst>
            <pc:docMk/>
            <pc:sldMk cId="2691087570" sldId="989"/>
            <ac:picMk id="9" creationId="{E33D0219-3655-4037-ADB4-675836881151}"/>
          </ac:picMkLst>
        </pc:picChg>
        <pc:picChg chg="add mod">
          <ac:chgData name="Satoru" userId="f5f1b623-9aa9-4923-b86d-8ceaae247420" providerId="ADAL" clId="{245EEDB3-FF26-42F5-B8F4-EFAE967B2531}" dt="2020-10-14T15:01:07.741" v="10047" actId="1076"/>
          <ac:picMkLst>
            <pc:docMk/>
            <pc:sldMk cId="2691087570" sldId="989"/>
            <ac:picMk id="11" creationId="{2C389101-956B-4D62-B3E7-81636B5240A2}"/>
          </ac:picMkLst>
        </pc:picChg>
      </pc:sldChg>
      <pc:sldChg chg="addSp modSp new mod">
        <pc:chgData name="Satoru" userId="f5f1b623-9aa9-4923-b86d-8ceaae247420" providerId="ADAL" clId="{245EEDB3-FF26-42F5-B8F4-EFAE967B2531}" dt="2020-10-14T15:04:04.696" v="10105" actId="20577"/>
        <pc:sldMkLst>
          <pc:docMk/>
          <pc:sldMk cId="3474580307" sldId="990"/>
        </pc:sldMkLst>
        <pc:spChg chg="mod">
          <ac:chgData name="Satoru" userId="f5f1b623-9aa9-4923-b86d-8ceaae247420" providerId="ADAL" clId="{245EEDB3-FF26-42F5-B8F4-EFAE967B2531}" dt="2020-09-23T19:07:42.854" v="1532" actId="20577"/>
          <ac:spMkLst>
            <pc:docMk/>
            <pc:sldMk cId="3474580307" sldId="990"/>
            <ac:spMk id="2" creationId="{EB2C6D17-3981-435B-9F02-ECFBCCE9BB34}"/>
          </ac:spMkLst>
        </pc:spChg>
        <pc:spChg chg="mod">
          <ac:chgData name="Satoru" userId="f5f1b623-9aa9-4923-b86d-8ceaae247420" providerId="ADAL" clId="{245EEDB3-FF26-42F5-B8F4-EFAE967B2531}" dt="2020-10-14T15:04:04.696" v="10105" actId="20577"/>
          <ac:spMkLst>
            <pc:docMk/>
            <pc:sldMk cId="3474580307" sldId="990"/>
            <ac:spMk id="4" creationId="{40D0C12D-FF42-41E8-8B15-54E65054DD03}"/>
          </ac:spMkLst>
        </pc:spChg>
        <pc:spChg chg="add mod">
          <ac:chgData name="Satoru" userId="f5f1b623-9aa9-4923-b86d-8ceaae247420" providerId="ADAL" clId="{245EEDB3-FF26-42F5-B8F4-EFAE967B2531}" dt="2020-09-23T19:12:37.098" v="1717" actId="20577"/>
          <ac:spMkLst>
            <pc:docMk/>
            <pc:sldMk cId="3474580307" sldId="990"/>
            <ac:spMk id="6" creationId="{32B4BEBE-4BDA-4BB6-B26A-7E26C754F18A}"/>
          </ac:spMkLst>
        </pc:spChg>
        <pc:spChg chg="add mod">
          <ac:chgData name="Satoru" userId="f5f1b623-9aa9-4923-b86d-8ceaae247420" providerId="ADAL" clId="{245EEDB3-FF26-42F5-B8F4-EFAE967B2531}" dt="2020-09-23T19:15:56.933" v="1721" actId="1076"/>
          <ac:spMkLst>
            <pc:docMk/>
            <pc:sldMk cId="3474580307" sldId="990"/>
            <ac:spMk id="8" creationId="{261CAB2F-D156-47C0-AF1D-68C2D97C73EA}"/>
          </ac:spMkLst>
        </pc:spChg>
      </pc:sldChg>
      <pc:sldChg chg="addSp delSp modSp new mod">
        <pc:chgData name="Satoru" userId="f5f1b623-9aa9-4923-b86d-8ceaae247420" providerId="ADAL" clId="{245EEDB3-FF26-42F5-B8F4-EFAE967B2531}" dt="2020-10-14T15:10:58.446" v="10233" actId="20577"/>
        <pc:sldMkLst>
          <pc:docMk/>
          <pc:sldMk cId="683385196" sldId="991"/>
        </pc:sldMkLst>
        <pc:spChg chg="mod">
          <ac:chgData name="Satoru" userId="f5f1b623-9aa9-4923-b86d-8ceaae247420" providerId="ADAL" clId="{245EEDB3-FF26-42F5-B8F4-EFAE967B2531}" dt="2020-09-23T19:17:33.634" v="1775" actId="20577"/>
          <ac:spMkLst>
            <pc:docMk/>
            <pc:sldMk cId="683385196" sldId="991"/>
            <ac:spMk id="2" creationId="{8D16742B-7643-4EC8-9103-FA863EDF0E16}"/>
          </ac:spMkLst>
        </pc:spChg>
        <pc:spChg chg="add del mod">
          <ac:chgData name="Satoru" userId="f5f1b623-9aa9-4923-b86d-8ceaae247420" providerId="ADAL" clId="{245EEDB3-FF26-42F5-B8F4-EFAE967B2531}" dt="2020-10-14T15:10:58.446" v="10233" actId="20577"/>
          <ac:spMkLst>
            <pc:docMk/>
            <pc:sldMk cId="683385196" sldId="991"/>
            <ac:spMk id="4" creationId="{CCD86F9C-BD6C-4E28-9B55-40723E0F7869}"/>
          </ac:spMkLst>
        </pc:spChg>
        <pc:spChg chg="add mod">
          <ac:chgData name="Satoru" userId="f5f1b623-9aa9-4923-b86d-8ceaae247420" providerId="ADAL" clId="{245EEDB3-FF26-42F5-B8F4-EFAE967B2531}" dt="2020-10-14T15:06:18.117" v="10155" actId="1076"/>
          <ac:spMkLst>
            <pc:docMk/>
            <pc:sldMk cId="683385196" sldId="991"/>
            <ac:spMk id="6" creationId="{32DBABB9-3AC9-4288-8B1E-854014F43779}"/>
          </ac:spMkLst>
        </pc:spChg>
        <pc:spChg chg="add del mod">
          <ac:chgData name="Satoru" userId="f5f1b623-9aa9-4923-b86d-8ceaae247420" providerId="ADAL" clId="{245EEDB3-FF26-42F5-B8F4-EFAE967B2531}" dt="2020-10-14T15:06:54.076" v="10159" actId="478"/>
          <ac:spMkLst>
            <pc:docMk/>
            <pc:sldMk cId="683385196" sldId="991"/>
            <ac:spMk id="9" creationId="{3F9C5D1A-CE83-49E0-A2D1-31243462CC34}"/>
          </ac:spMkLst>
        </pc:spChg>
        <pc:picChg chg="add del mod">
          <ac:chgData name="Satoru" userId="f5f1b623-9aa9-4923-b86d-8ceaae247420" providerId="ADAL" clId="{245EEDB3-FF26-42F5-B8F4-EFAE967B2531}" dt="2020-10-14T15:06:36.504" v="10157" actId="478"/>
          <ac:picMkLst>
            <pc:docMk/>
            <pc:sldMk cId="683385196" sldId="991"/>
            <ac:picMk id="8" creationId="{3EB6BDEF-43E1-4C30-8BEA-DD77945C95A9}"/>
          </ac:picMkLst>
        </pc:picChg>
        <pc:picChg chg="add del mod">
          <ac:chgData name="Satoru" userId="f5f1b623-9aa9-4923-b86d-8ceaae247420" providerId="ADAL" clId="{245EEDB3-FF26-42F5-B8F4-EFAE967B2531}" dt="2020-10-14T15:06:58.177" v="10160" actId="478"/>
          <ac:picMkLst>
            <pc:docMk/>
            <pc:sldMk cId="683385196" sldId="991"/>
            <ac:picMk id="10" creationId="{A2191E80-D777-4CD1-960B-1A3C7877F0EA}"/>
          </ac:picMkLst>
        </pc:picChg>
        <pc:picChg chg="add del mod">
          <ac:chgData name="Satoru" userId="f5f1b623-9aa9-4923-b86d-8ceaae247420" providerId="ADAL" clId="{245EEDB3-FF26-42F5-B8F4-EFAE967B2531}" dt="2020-10-14T15:06:58.177" v="10160" actId="478"/>
          <ac:picMkLst>
            <pc:docMk/>
            <pc:sldMk cId="683385196" sldId="991"/>
            <ac:picMk id="12" creationId="{9C8411AC-53FE-4988-B545-F30C2B206C79}"/>
          </ac:picMkLst>
        </pc:picChg>
      </pc:sldChg>
      <pc:sldChg chg="addSp delSp modSp new mod ord">
        <pc:chgData name="Satoru" userId="f5f1b623-9aa9-4923-b86d-8ceaae247420" providerId="ADAL" clId="{245EEDB3-FF26-42F5-B8F4-EFAE967B2531}" dt="2020-10-14T19:26:35.418" v="12341" actId="1076"/>
        <pc:sldMkLst>
          <pc:docMk/>
          <pc:sldMk cId="1886058978" sldId="992"/>
        </pc:sldMkLst>
        <pc:spChg chg="mod">
          <ac:chgData name="Satoru" userId="f5f1b623-9aa9-4923-b86d-8ceaae247420" providerId="ADAL" clId="{245EEDB3-FF26-42F5-B8F4-EFAE967B2531}" dt="2020-10-14T19:21:07.656" v="12069" actId="20577"/>
          <ac:spMkLst>
            <pc:docMk/>
            <pc:sldMk cId="1886058978" sldId="992"/>
            <ac:spMk id="2" creationId="{6464E2B3-F12C-4F70-A8B7-916FB945C368}"/>
          </ac:spMkLst>
        </pc:spChg>
        <pc:spChg chg="mod">
          <ac:chgData name="Satoru" userId="f5f1b623-9aa9-4923-b86d-8ceaae247420" providerId="ADAL" clId="{245EEDB3-FF26-42F5-B8F4-EFAE967B2531}" dt="2020-10-14T19:26:30.151" v="12340" actId="20577"/>
          <ac:spMkLst>
            <pc:docMk/>
            <pc:sldMk cId="1886058978" sldId="992"/>
            <ac:spMk id="4" creationId="{5763ED64-77DD-4E94-BD01-FFBBE3F58802}"/>
          </ac:spMkLst>
        </pc:spChg>
        <pc:spChg chg="add del mod">
          <ac:chgData name="Satoru" userId="f5f1b623-9aa9-4923-b86d-8ceaae247420" providerId="ADAL" clId="{245EEDB3-FF26-42F5-B8F4-EFAE967B2531}" dt="2020-09-24T15:52:17.900" v="2192" actId="478"/>
          <ac:spMkLst>
            <pc:docMk/>
            <pc:sldMk cId="1886058978" sldId="992"/>
            <ac:spMk id="6" creationId="{624FEC32-8A03-4F52-8158-E29E39B6160A}"/>
          </ac:spMkLst>
        </pc:spChg>
        <pc:spChg chg="add mod">
          <ac:chgData name="Satoru" userId="f5f1b623-9aa9-4923-b86d-8ceaae247420" providerId="ADAL" clId="{245EEDB3-FF26-42F5-B8F4-EFAE967B2531}" dt="2020-10-14T19:26:21.197" v="12338" actId="1076"/>
          <ac:spMkLst>
            <pc:docMk/>
            <pc:sldMk cId="1886058978" sldId="992"/>
            <ac:spMk id="7" creationId="{522D7F13-6F02-4FBB-BDEB-E4633F2A44C3}"/>
          </ac:spMkLst>
        </pc:spChg>
        <pc:spChg chg="add mod">
          <ac:chgData name="Satoru" userId="f5f1b623-9aa9-4923-b86d-8ceaae247420" providerId="ADAL" clId="{245EEDB3-FF26-42F5-B8F4-EFAE967B2531}" dt="2020-10-14T19:26:35.418" v="12341" actId="1076"/>
          <ac:spMkLst>
            <pc:docMk/>
            <pc:sldMk cId="1886058978" sldId="992"/>
            <ac:spMk id="8" creationId="{C9E008B6-618E-439B-AC27-91FF5E725F1E}"/>
          </ac:spMkLst>
        </pc:spChg>
      </pc:sldChg>
      <pc:sldChg chg="addSp modSp new del mod">
        <pc:chgData name="Satoru" userId="f5f1b623-9aa9-4923-b86d-8ceaae247420" providerId="ADAL" clId="{245EEDB3-FF26-42F5-B8F4-EFAE967B2531}" dt="2020-09-24T16:51:10.063" v="2838" actId="2696"/>
        <pc:sldMkLst>
          <pc:docMk/>
          <pc:sldMk cId="2494310023" sldId="993"/>
        </pc:sldMkLst>
        <pc:spChg chg="mod">
          <ac:chgData name="Satoru" userId="f5f1b623-9aa9-4923-b86d-8ceaae247420" providerId="ADAL" clId="{245EEDB3-FF26-42F5-B8F4-EFAE967B2531}" dt="2020-09-24T16:34:08.711" v="2601" actId="20577"/>
          <ac:spMkLst>
            <pc:docMk/>
            <pc:sldMk cId="2494310023" sldId="993"/>
            <ac:spMk id="3" creationId="{E85BFB0F-D85F-4D58-AA9A-85FDF58DB7BA}"/>
          </ac:spMkLst>
        </pc:spChg>
        <pc:spChg chg="mod">
          <ac:chgData name="Satoru" userId="f5f1b623-9aa9-4923-b86d-8ceaae247420" providerId="ADAL" clId="{245EEDB3-FF26-42F5-B8F4-EFAE967B2531}" dt="2020-09-24T16:35:06.994" v="2628" actId="20577"/>
          <ac:spMkLst>
            <pc:docMk/>
            <pc:sldMk cId="2494310023" sldId="993"/>
            <ac:spMk id="4" creationId="{36EC1AD0-8CD1-472D-940F-2B4F8783A87C}"/>
          </ac:spMkLst>
        </pc:spChg>
        <pc:spChg chg="mod">
          <ac:chgData name="Satoru" userId="f5f1b623-9aa9-4923-b86d-8ceaae247420" providerId="ADAL" clId="{245EEDB3-FF26-42F5-B8F4-EFAE967B2531}" dt="2020-09-24T16:35:30.298" v="2629"/>
          <ac:spMkLst>
            <pc:docMk/>
            <pc:sldMk cId="2494310023" sldId="993"/>
            <ac:spMk id="5" creationId="{82C90DDD-1A31-4B18-8726-3A6533019F88}"/>
          </ac:spMkLst>
        </pc:spChg>
        <pc:picChg chg="add mod">
          <ac:chgData name="Satoru" userId="f5f1b623-9aa9-4923-b86d-8ceaae247420" providerId="ADAL" clId="{245EEDB3-FF26-42F5-B8F4-EFAE967B2531}" dt="2020-09-24T16:36:01.233" v="2632" actId="27614"/>
          <ac:picMkLst>
            <pc:docMk/>
            <pc:sldMk cId="2494310023" sldId="993"/>
            <ac:picMk id="8" creationId="{4FEB14AC-8853-4061-A084-640E308AEAA7}"/>
          </ac:picMkLst>
        </pc:picChg>
        <pc:picChg chg="add mod">
          <ac:chgData name="Satoru" userId="f5f1b623-9aa9-4923-b86d-8ceaae247420" providerId="ADAL" clId="{245EEDB3-FF26-42F5-B8F4-EFAE967B2531}" dt="2020-09-24T16:36:34.313" v="2636" actId="1076"/>
          <ac:picMkLst>
            <pc:docMk/>
            <pc:sldMk cId="2494310023" sldId="993"/>
            <ac:picMk id="10" creationId="{2FEE076F-319C-42C0-9679-BD7B311486B8}"/>
          </ac:picMkLst>
        </pc:picChg>
        <pc:picChg chg="add mod">
          <ac:chgData name="Satoru" userId="f5f1b623-9aa9-4923-b86d-8ceaae247420" providerId="ADAL" clId="{245EEDB3-FF26-42F5-B8F4-EFAE967B2531}" dt="2020-09-24T16:50:36.615" v="2832" actId="571"/>
          <ac:picMkLst>
            <pc:docMk/>
            <pc:sldMk cId="2494310023" sldId="993"/>
            <ac:picMk id="11" creationId="{FC4B1156-FEDC-49F1-A5D2-5417AD637958}"/>
          </ac:picMkLst>
        </pc:picChg>
      </pc:sldChg>
      <pc:sldChg chg="addSp delSp modSp new del mod ord modClrScheme chgLayout">
        <pc:chgData name="Satoru" userId="f5f1b623-9aa9-4923-b86d-8ceaae247420" providerId="ADAL" clId="{245EEDB3-FF26-42F5-B8F4-EFAE967B2531}" dt="2020-10-15T02:58:57.213" v="15122" actId="2696"/>
        <pc:sldMkLst>
          <pc:docMk/>
          <pc:sldMk cId="3974806310" sldId="994"/>
        </pc:sldMkLst>
        <pc:spChg chg="mod ord">
          <ac:chgData name="Satoru" userId="f5f1b623-9aa9-4923-b86d-8ceaae247420" providerId="ADAL" clId="{245EEDB3-FF26-42F5-B8F4-EFAE967B2531}" dt="2020-09-24T16:37:29.108" v="2638" actId="700"/>
          <ac:spMkLst>
            <pc:docMk/>
            <pc:sldMk cId="3974806310" sldId="994"/>
            <ac:spMk id="2" creationId="{119F1421-0AA3-4E1C-AF42-885ABA3BF0C4}"/>
          </ac:spMkLst>
        </pc:spChg>
        <pc:spChg chg="del mod ord">
          <ac:chgData name="Satoru" userId="f5f1b623-9aa9-4923-b86d-8ceaae247420" providerId="ADAL" clId="{245EEDB3-FF26-42F5-B8F4-EFAE967B2531}" dt="2020-09-24T16:37:29.108" v="2638" actId="700"/>
          <ac:spMkLst>
            <pc:docMk/>
            <pc:sldMk cId="3974806310" sldId="994"/>
            <ac:spMk id="3" creationId="{2139E431-7ABC-457B-95BF-B1CEF893CABD}"/>
          </ac:spMkLst>
        </pc:spChg>
        <pc:spChg chg="del mod ord">
          <ac:chgData name="Satoru" userId="f5f1b623-9aa9-4923-b86d-8ceaae247420" providerId="ADAL" clId="{245EEDB3-FF26-42F5-B8F4-EFAE967B2531}" dt="2020-09-24T16:37:29.108" v="2638" actId="700"/>
          <ac:spMkLst>
            <pc:docMk/>
            <pc:sldMk cId="3974806310" sldId="994"/>
            <ac:spMk id="4" creationId="{F369B89F-D6F8-42FD-B7B4-F33CECA87891}"/>
          </ac:spMkLst>
        </pc:spChg>
        <pc:spChg chg="del">
          <ac:chgData name="Satoru" userId="f5f1b623-9aa9-4923-b86d-8ceaae247420" providerId="ADAL" clId="{245EEDB3-FF26-42F5-B8F4-EFAE967B2531}" dt="2020-09-24T16:37:29.108" v="2638" actId="700"/>
          <ac:spMkLst>
            <pc:docMk/>
            <pc:sldMk cId="3974806310" sldId="994"/>
            <ac:spMk id="5" creationId="{E435F119-2725-4F2A-9DDF-F7508B5E4E99}"/>
          </ac:spMkLst>
        </pc:spChg>
        <pc:spChg chg="mod ord">
          <ac:chgData name="Satoru" userId="f5f1b623-9aa9-4923-b86d-8ceaae247420" providerId="ADAL" clId="{245EEDB3-FF26-42F5-B8F4-EFAE967B2531}" dt="2020-09-24T16:37:29.108" v="2638" actId="700"/>
          <ac:spMkLst>
            <pc:docMk/>
            <pc:sldMk cId="3974806310" sldId="994"/>
            <ac:spMk id="6" creationId="{2111B59B-3F7B-4C30-88F4-226F1BBCF9DE}"/>
          </ac:spMkLst>
        </pc:spChg>
        <pc:spChg chg="add mod ord">
          <ac:chgData name="Satoru" userId="f5f1b623-9aa9-4923-b86d-8ceaae247420" providerId="ADAL" clId="{245EEDB3-FF26-42F5-B8F4-EFAE967B2531}" dt="2020-09-24T16:37:34.512" v="2647" actId="20577"/>
          <ac:spMkLst>
            <pc:docMk/>
            <pc:sldMk cId="3974806310" sldId="994"/>
            <ac:spMk id="7" creationId="{5EC2D908-4C94-4500-9697-1C5E51FC2950}"/>
          </ac:spMkLst>
        </pc:spChg>
        <pc:spChg chg="add mod ord">
          <ac:chgData name="Satoru" userId="f5f1b623-9aa9-4923-b86d-8ceaae247420" providerId="ADAL" clId="{245EEDB3-FF26-42F5-B8F4-EFAE967B2531}" dt="2020-09-24T16:50:10.703" v="2830" actId="20577"/>
          <ac:spMkLst>
            <pc:docMk/>
            <pc:sldMk cId="3974806310" sldId="994"/>
            <ac:spMk id="8" creationId="{3D091A77-4D45-429D-9190-EDFDE384EA80}"/>
          </ac:spMkLst>
        </pc:spChg>
        <pc:spChg chg="add del mod">
          <ac:chgData name="Satoru" userId="f5f1b623-9aa9-4923-b86d-8ceaae247420" providerId="ADAL" clId="{245EEDB3-FF26-42F5-B8F4-EFAE967B2531}" dt="2020-09-24T16:45:08.500" v="2751" actId="478"/>
          <ac:spMkLst>
            <pc:docMk/>
            <pc:sldMk cId="3974806310" sldId="994"/>
            <ac:spMk id="13" creationId="{F055E3F3-3503-4A6D-B6B2-902251996112}"/>
          </ac:spMkLst>
        </pc:spChg>
        <pc:spChg chg="add del mod">
          <ac:chgData name="Satoru" userId="f5f1b623-9aa9-4923-b86d-8ceaae247420" providerId="ADAL" clId="{245EEDB3-FF26-42F5-B8F4-EFAE967B2531}" dt="2020-09-24T16:46:47.274" v="2771" actId="478"/>
          <ac:spMkLst>
            <pc:docMk/>
            <pc:sldMk cId="3974806310" sldId="994"/>
            <ac:spMk id="14" creationId="{DC0DAB5D-425D-4E4C-8ED6-835CAEBA21F9}"/>
          </ac:spMkLst>
        </pc:spChg>
        <pc:spChg chg="add mod">
          <ac:chgData name="Satoru" userId="f5f1b623-9aa9-4923-b86d-8ceaae247420" providerId="ADAL" clId="{245EEDB3-FF26-42F5-B8F4-EFAE967B2531}" dt="2020-09-24T16:46:39.505" v="2769" actId="164"/>
          <ac:spMkLst>
            <pc:docMk/>
            <pc:sldMk cId="3974806310" sldId="994"/>
            <ac:spMk id="15" creationId="{2248F4F4-54CC-49A4-925C-584F0F97A2AF}"/>
          </ac:spMkLst>
        </pc:spChg>
        <pc:grpChg chg="add mod">
          <ac:chgData name="Satoru" userId="f5f1b623-9aa9-4923-b86d-8ceaae247420" providerId="ADAL" clId="{245EEDB3-FF26-42F5-B8F4-EFAE967B2531}" dt="2020-09-24T16:50:53.647" v="2837" actId="1076"/>
          <ac:grpSpMkLst>
            <pc:docMk/>
            <pc:sldMk cId="3974806310" sldId="994"/>
            <ac:grpSpMk id="16" creationId="{F2199326-7365-4972-B155-7E45D7254755}"/>
          </ac:grpSpMkLst>
        </pc:grpChg>
        <pc:picChg chg="add mod">
          <ac:chgData name="Satoru" userId="f5f1b623-9aa9-4923-b86d-8ceaae247420" providerId="ADAL" clId="{245EEDB3-FF26-42F5-B8F4-EFAE967B2531}" dt="2020-09-24T16:48:46.802" v="2806" actId="1076"/>
          <ac:picMkLst>
            <pc:docMk/>
            <pc:sldMk cId="3974806310" sldId="994"/>
            <ac:picMk id="10" creationId="{7069AB9D-A614-4F4D-995E-D00CD1B48623}"/>
          </ac:picMkLst>
        </pc:picChg>
        <pc:picChg chg="add mod">
          <ac:chgData name="Satoru" userId="f5f1b623-9aa9-4923-b86d-8ceaae247420" providerId="ADAL" clId="{245EEDB3-FF26-42F5-B8F4-EFAE967B2531}" dt="2020-09-24T16:46:39.505" v="2769" actId="164"/>
          <ac:picMkLst>
            <pc:docMk/>
            <pc:sldMk cId="3974806310" sldId="994"/>
            <ac:picMk id="12" creationId="{AFAB46C6-99C7-43DA-B777-621025E823F3}"/>
          </ac:picMkLst>
        </pc:picChg>
        <pc:picChg chg="add mod">
          <ac:chgData name="Satoru" userId="f5f1b623-9aa9-4923-b86d-8ceaae247420" providerId="ADAL" clId="{245EEDB3-FF26-42F5-B8F4-EFAE967B2531}" dt="2020-09-24T16:50:51.298" v="2836" actId="1076"/>
          <ac:picMkLst>
            <pc:docMk/>
            <pc:sldMk cId="3974806310" sldId="994"/>
            <ac:picMk id="18" creationId="{9C266765-3B0F-42C6-A2C5-97B69EC265D2}"/>
          </ac:picMkLst>
        </pc:picChg>
      </pc:sldChg>
      <pc:sldChg chg="addSp delSp modSp new mod">
        <pc:chgData name="Satoru" userId="f5f1b623-9aa9-4923-b86d-8ceaae247420" providerId="ADAL" clId="{245EEDB3-FF26-42F5-B8F4-EFAE967B2531}" dt="2020-10-14T19:52:03.685" v="13139"/>
        <pc:sldMkLst>
          <pc:docMk/>
          <pc:sldMk cId="3854202" sldId="995"/>
        </pc:sldMkLst>
        <pc:spChg chg="mod">
          <ac:chgData name="Satoru" userId="f5f1b623-9aa9-4923-b86d-8ceaae247420" providerId="ADAL" clId="{245EEDB3-FF26-42F5-B8F4-EFAE967B2531}" dt="2020-09-24T16:53:49.320" v="2856" actId="20577"/>
          <ac:spMkLst>
            <pc:docMk/>
            <pc:sldMk cId="3854202" sldId="995"/>
            <ac:spMk id="2" creationId="{C011FF3D-31BF-4AED-AA23-3740385026E2}"/>
          </ac:spMkLst>
        </pc:spChg>
        <pc:spChg chg="mod">
          <ac:chgData name="Satoru" userId="f5f1b623-9aa9-4923-b86d-8ceaae247420" providerId="ADAL" clId="{245EEDB3-FF26-42F5-B8F4-EFAE967B2531}" dt="2020-10-14T19:52:03.685" v="13139"/>
          <ac:spMkLst>
            <pc:docMk/>
            <pc:sldMk cId="3854202" sldId="995"/>
            <ac:spMk id="4" creationId="{BDC76A67-DEAD-4EBF-8DE4-D206E597B64E}"/>
          </ac:spMkLst>
        </pc:spChg>
        <pc:picChg chg="add del mod modCrop">
          <ac:chgData name="Satoru" userId="f5f1b623-9aa9-4923-b86d-8ceaae247420" providerId="ADAL" clId="{245EEDB3-FF26-42F5-B8F4-EFAE967B2531}" dt="2020-10-14T19:40:23.216" v="12714" actId="478"/>
          <ac:picMkLst>
            <pc:docMk/>
            <pc:sldMk cId="3854202" sldId="995"/>
            <ac:picMk id="6" creationId="{334A73B3-46B6-4D5E-A15B-EE31C457FEE9}"/>
          </ac:picMkLst>
        </pc:picChg>
        <pc:picChg chg="add del mod">
          <ac:chgData name="Satoru" userId="f5f1b623-9aa9-4923-b86d-8ceaae247420" providerId="ADAL" clId="{245EEDB3-FF26-42F5-B8F4-EFAE967B2531}" dt="2020-10-14T19:40:37.772" v="12721" actId="478"/>
          <ac:picMkLst>
            <pc:docMk/>
            <pc:sldMk cId="3854202" sldId="995"/>
            <ac:picMk id="7" creationId="{8D4D2989-DDA8-4F7F-BBE5-BEC329B89288}"/>
          </ac:picMkLst>
        </pc:picChg>
        <pc:picChg chg="add del mod modCrop">
          <ac:chgData name="Satoru" userId="f5f1b623-9aa9-4923-b86d-8ceaae247420" providerId="ADAL" clId="{245EEDB3-FF26-42F5-B8F4-EFAE967B2531}" dt="2020-10-14T19:40:24.707" v="12715" actId="478"/>
          <ac:picMkLst>
            <pc:docMk/>
            <pc:sldMk cId="3854202" sldId="995"/>
            <ac:picMk id="8" creationId="{181AC1C5-E244-47CE-933E-9D9BAEB3B408}"/>
          </ac:picMkLst>
        </pc:picChg>
        <pc:picChg chg="add mod">
          <ac:chgData name="Satoru" userId="f5f1b623-9aa9-4923-b86d-8ceaae247420" providerId="ADAL" clId="{245EEDB3-FF26-42F5-B8F4-EFAE967B2531}" dt="2020-10-14T19:41:19.568" v="12728" actId="1076"/>
          <ac:picMkLst>
            <pc:docMk/>
            <pc:sldMk cId="3854202" sldId="995"/>
            <ac:picMk id="10" creationId="{3377035D-BBA3-4DC4-AA8B-0AF59FAF6614}"/>
          </ac:picMkLst>
        </pc:picChg>
        <pc:picChg chg="add del">
          <ac:chgData name="Satoru" userId="f5f1b623-9aa9-4923-b86d-8ceaae247420" providerId="ADAL" clId="{245EEDB3-FF26-42F5-B8F4-EFAE967B2531}" dt="2020-10-14T19:51:51.453" v="13136"/>
          <ac:picMkLst>
            <pc:docMk/>
            <pc:sldMk cId="3854202" sldId="995"/>
            <ac:picMk id="11" creationId="{1279D2C2-DEAD-4714-B02C-39D0A0865126}"/>
          </ac:picMkLst>
        </pc:picChg>
      </pc:sldChg>
      <pc:sldChg chg="addSp delSp modSp new mod">
        <pc:chgData name="Satoru" userId="f5f1b623-9aa9-4923-b86d-8ceaae247420" providerId="ADAL" clId="{245EEDB3-FF26-42F5-B8F4-EFAE967B2531}" dt="2020-10-15T02:25:57.726" v="13579" actId="478"/>
        <pc:sldMkLst>
          <pc:docMk/>
          <pc:sldMk cId="2356497973" sldId="996"/>
        </pc:sldMkLst>
        <pc:spChg chg="mod">
          <ac:chgData name="Satoru" userId="f5f1b623-9aa9-4923-b86d-8ceaae247420" providerId="ADAL" clId="{245EEDB3-FF26-42F5-B8F4-EFAE967B2531}" dt="2020-10-15T02:05:46.444" v="13153" actId="20577"/>
          <ac:spMkLst>
            <pc:docMk/>
            <pc:sldMk cId="2356497973" sldId="996"/>
            <ac:spMk id="2" creationId="{585F9A41-69F2-47BA-A5FA-442561781240}"/>
          </ac:spMkLst>
        </pc:spChg>
        <pc:spChg chg="mod">
          <ac:chgData name="Satoru" userId="f5f1b623-9aa9-4923-b86d-8ceaae247420" providerId="ADAL" clId="{245EEDB3-FF26-42F5-B8F4-EFAE967B2531}" dt="2020-10-15T02:25:52.805" v="13578"/>
          <ac:spMkLst>
            <pc:docMk/>
            <pc:sldMk cId="2356497973" sldId="996"/>
            <ac:spMk id="4" creationId="{2C2A35F8-7501-43DD-981E-EDCFF1D255E4}"/>
          </ac:spMkLst>
        </pc:spChg>
        <pc:spChg chg="add del mod">
          <ac:chgData name="Satoru" userId="f5f1b623-9aa9-4923-b86d-8ceaae247420" providerId="ADAL" clId="{245EEDB3-FF26-42F5-B8F4-EFAE967B2531}" dt="2020-10-15T02:25:57.726" v="13579" actId="478"/>
          <ac:spMkLst>
            <pc:docMk/>
            <pc:sldMk cId="2356497973" sldId="996"/>
            <ac:spMk id="6" creationId="{B7FD032A-0DC1-4C81-AF9F-4BEE188AA9BB}"/>
          </ac:spMkLst>
        </pc:spChg>
        <pc:spChg chg="add mod">
          <ac:chgData name="Satoru" userId="f5f1b623-9aa9-4923-b86d-8ceaae247420" providerId="ADAL" clId="{245EEDB3-FF26-42F5-B8F4-EFAE967B2531}" dt="2020-09-29T03:10:17.985" v="3871" actId="20578"/>
          <ac:spMkLst>
            <pc:docMk/>
            <pc:sldMk cId="2356497973" sldId="996"/>
            <ac:spMk id="7" creationId="{C95F9806-B414-4D11-99B9-30C5C61CC64B}"/>
          </ac:spMkLst>
        </pc:spChg>
        <pc:spChg chg="add del mod">
          <ac:chgData name="Satoru" userId="f5f1b623-9aa9-4923-b86d-8ceaae247420" providerId="ADAL" clId="{245EEDB3-FF26-42F5-B8F4-EFAE967B2531}" dt="2020-10-15T02:05:35.540" v="13141" actId="478"/>
          <ac:spMkLst>
            <pc:docMk/>
            <pc:sldMk cId="2356497973" sldId="996"/>
            <ac:spMk id="8" creationId="{AA53ADAA-504D-4115-A0C6-4AFE1102D649}"/>
          </ac:spMkLst>
        </pc:spChg>
        <pc:spChg chg="add mod">
          <ac:chgData name="Satoru" userId="f5f1b623-9aa9-4923-b86d-8ceaae247420" providerId="ADAL" clId="{245EEDB3-FF26-42F5-B8F4-EFAE967B2531}" dt="2020-10-15T02:08:01.564" v="13219" actId="1076"/>
          <ac:spMkLst>
            <pc:docMk/>
            <pc:sldMk cId="2356497973" sldId="996"/>
            <ac:spMk id="10" creationId="{9539F797-D1BB-4FC8-AFA3-2262EEDDB69F}"/>
          </ac:spMkLst>
        </pc:spChg>
        <pc:spChg chg="add mod">
          <ac:chgData name="Satoru" userId="f5f1b623-9aa9-4923-b86d-8ceaae247420" providerId="ADAL" clId="{245EEDB3-FF26-42F5-B8F4-EFAE967B2531}" dt="2020-10-15T02:24:48.965" v="13443"/>
          <ac:spMkLst>
            <pc:docMk/>
            <pc:sldMk cId="2356497973" sldId="996"/>
            <ac:spMk id="11" creationId="{E2EA23B5-E9EE-465D-9AED-AB71EEBEFC17}"/>
          </ac:spMkLst>
        </pc:spChg>
        <pc:spChg chg="add del mod">
          <ac:chgData name="Satoru" userId="f5f1b623-9aa9-4923-b86d-8ceaae247420" providerId="ADAL" clId="{245EEDB3-FF26-42F5-B8F4-EFAE967B2531}" dt="2020-10-15T02:20:05.242" v="13414" actId="478"/>
          <ac:spMkLst>
            <pc:docMk/>
            <pc:sldMk cId="2356497973" sldId="996"/>
            <ac:spMk id="12" creationId="{5DA85E25-E785-489D-9276-1D4F606B0471}"/>
          </ac:spMkLst>
        </pc:spChg>
        <pc:spChg chg="add mod">
          <ac:chgData name="Satoru" userId="f5f1b623-9aa9-4923-b86d-8ceaae247420" providerId="ADAL" clId="{245EEDB3-FF26-42F5-B8F4-EFAE967B2531}" dt="2020-10-15T02:24:39.898" v="13442" actId="1076"/>
          <ac:spMkLst>
            <pc:docMk/>
            <pc:sldMk cId="2356497973" sldId="996"/>
            <ac:spMk id="13" creationId="{71992BE3-CB8E-46DC-B371-DBA9AC4234D0}"/>
          </ac:spMkLst>
        </pc:spChg>
      </pc:sldChg>
      <pc:sldChg chg="addSp delSp modSp new del mod">
        <pc:chgData name="Satoru" userId="f5f1b623-9aa9-4923-b86d-8ceaae247420" providerId="ADAL" clId="{245EEDB3-FF26-42F5-B8F4-EFAE967B2531}" dt="2020-10-15T02:58:57.213" v="15122" actId="2696"/>
        <pc:sldMkLst>
          <pc:docMk/>
          <pc:sldMk cId="1181462089" sldId="997"/>
        </pc:sldMkLst>
        <pc:spChg chg="mod">
          <ac:chgData name="Satoru" userId="f5f1b623-9aa9-4923-b86d-8ceaae247420" providerId="ADAL" clId="{245EEDB3-FF26-42F5-B8F4-EFAE967B2531}" dt="2020-09-29T03:16:18.895" v="4048" actId="20577"/>
          <ac:spMkLst>
            <pc:docMk/>
            <pc:sldMk cId="1181462089" sldId="997"/>
            <ac:spMk id="2" creationId="{F0E7DAFB-8EEF-4AD2-B943-F8DE78B32431}"/>
          </ac:spMkLst>
        </pc:spChg>
        <pc:spChg chg="mod ord">
          <ac:chgData name="Satoru" userId="f5f1b623-9aa9-4923-b86d-8ceaae247420" providerId="ADAL" clId="{245EEDB3-FF26-42F5-B8F4-EFAE967B2531}" dt="2020-09-29T03:24:58.640" v="4502" actId="20577"/>
          <ac:spMkLst>
            <pc:docMk/>
            <pc:sldMk cId="1181462089" sldId="997"/>
            <ac:spMk id="4" creationId="{2E526F0E-DB51-478F-8258-46756FBAB605}"/>
          </ac:spMkLst>
        </pc:spChg>
        <pc:picChg chg="add mod">
          <ac:chgData name="Satoru" userId="f5f1b623-9aa9-4923-b86d-8ceaae247420" providerId="ADAL" clId="{245EEDB3-FF26-42F5-B8F4-EFAE967B2531}" dt="2020-09-29T03:23:05.659" v="4291" actId="1076"/>
          <ac:picMkLst>
            <pc:docMk/>
            <pc:sldMk cId="1181462089" sldId="997"/>
            <ac:picMk id="7" creationId="{3BBE0A50-0972-42A3-8381-6EF6B4C30A8E}"/>
          </ac:picMkLst>
        </pc:picChg>
        <pc:picChg chg="add del mod ord">
          <ac:chgData name="Satoru" userId="f5f1b623-9aa9-4923-b86d-8ceaae247420" providerId="ADAL" clId="{245EEDB3-FF26-42F5-B8F4-EFAE967B2531}" dt="2020-09-29T03:22:52.679" v="4286" actId="478"/>
          <ac:picMkLst>
            <pc:docMk/>
            <pc:sldMk cId="1181462089" sldId="997"/>
            <ac:picMk id="9" creationId="{E725486B-3E1A-4B7B-9EBD-6AE369909B03}"/>
          </ac:picMkLst>
        </pc:picChg>
      </pc:sldChg>
      <pc:sldChg chg="addSp delSp modSp add del mod">
        <pc:chgData name="Satoru" userId="f5f1b623-9aa9-4923-b86d-8ceaae247420" providerId="ADAL" clId="{245EEDB3-FF26-42F5-B8F4-EFAE967B2531}" dt="2020-10-15T02:58:57.213" v="15122" actId="2696"/>
        <pc:sldMkLst>
          <pc:docMk/>
          <pc:sldMk cId="4082859261" sldId="998"/>
        </pc:sldMkLst>
        <pc:spChg chg="mod">
          <ac:chgData name="Satoru" userId="f5f1b623-9aa9-4923-b86d-8ceaae247420" providerId="ADAL" clId="{245EEDB3-FF26-42F5-B8F4-EFAE967B2531}" dt="2020-09-29T03:27:52.463" v="4566" actId="20577"/>
          <ac:spMkLst>
            <pc:docMk/>
            <pc:sldMk cId="4082859261" sldId="998"/>
            <ac:spMk id="4" creationId="{2E526F0E-DB51-478F-8258-46756FBAB605}"/>
          </ac:spMkLst>
        </pc:spChg>
        <pc:picChg chg="del">
          <ac:chgData name="Satoru" userId="f5f1b623-9aa9-4923-b86d-8ceaae247420" providerId="ADAL" clId="{245EEDB3-FF26-42F5-B8F4-EFAE967B2531}" dt="2020-09-29T03:25:05.645" v="4503" actId="478"/>
          <ac:picMkLst>
            <pc:docMk/>
            <pc:sldMk cId="4082859261" sldId="998"/>
            <ac:picMk id="7" creationId="{3BBE0A50-0972-42A3-8381-6EF6B4C30A8E}"/>
          </ac:picMkLst>
        </pc:picChg>
        <pc:picChg chg="add mod">
          <ac:chgData name="Satoru" userId="f5f1b623-9aa9-4923-b86d-8ceaae247420" providerId="ADAL" clId="{245EEDB3-FF26-42F5-B8F4-EFAE967B2531}" dt="2020-09-29T03:26:44.745" v="4556" actId="1076"/>
          <ac:picMkLst>
            <pc:docMk/>
            <pc:sldMk cId="4082859261" sldId="998"/>
            <ac:picMk id="8" creationId="{A076C40E-4CE1-4323-9D95-432029D93DF1}"/>
          </ac:picMkLst>
        </pc:picChg>
        <pc:picChg chg="mod">
          <ac:chgData name="Satoru" userId="f5f1b623-9aa9-4923-b86d-8ceaae247420" providerId="ADAL" clId="{245EEDB3-FF26-42F5-B8F4-EFAE967B2531}" dt="2020-09-29T03:26:42.588" v="4555" actId="1076"/>
          <ac:picMkLst>
            <pc:docMk/>
            <pc:sldMk cId="4082859261" sldId="998"/>
            <ac:picMk id="9" creationId="{E725486B-3E1A-4B7B-9EBD-6AE369909B03}"/>
          </ac:picMkLst>
        </pc:picChg>
        <pc:picChg chg="add mod">
          <ac:chgData name="Satoru" userId="f5f1b623-9aa9-4923-b86d-8ceaae247420" providerId="ADAL" clId="{245EEDB3-FF26-42F5-B8F4-EFAE967B2531}" dt="2020-09-29T03:27:56.039" v="4567" actId="1076"/>
          <ac:picMkLst>
            <pc:docMk/>
            <pc:sldMk cId="4082859261" sldId="998"/>
            <ac:picMk id="11" creationId="{EEE4EE2E-E0C1-450B-AD42-7FB07B851F71}"/>
          </ac:picMkLst>
        </pc:picChg>
      </pc:sldChg>
      <pc:sldChg chg="addSp modSp new del mod">
        <pc:chgData name="Satoru" userId="f5f1b623-9aa9-4923-b86d-8ceaae247420" providerId="ADAL" clId="{245EEDB3-FF26-42F5-B8F4-EFAE967B2531}" dt="2020-10-15T02:58:57.213" v="15122" actId="2696"/>
        <pc:sldMkLst>
          <pc:docMk/>
          <pc:sldMk cId="3424058376" sldId="999"/>
        </pc:sldMkLst>
        <pc:spChg chg="mod">
          <ac:chgData name="Satoru" userId="f5f1b623-9aa9-4923-b86d-8ceaae247420" providerId="ADAL" clId="{245EEDB3-FF26-42F5-B8F4-EFAE967B2531}" dt="2020-09-29T03:29:01.516" v="4593" actId="20577"/>
          <ac:spMkLst>
            <pc:docMk/>
            <pc:sldMk cId="3424058376" sldId="999"/>
            <ac:spMk id="2" creationId="{9AE4FD18-2403-4882-A6F7-15AA186888B0}"/>
          </ac:spMkLst>
        </pc:spChg>
        <pc:spChg chg="mod">
          <ac:chgData name="Satoru" userId="f5f1b623-9aa9-4923-b86d-8ceaae247420" providerId="ADAL" clId="{245EEDB3-FF26-42F5-B8F4-EFAE967B2531}" dt="2020-09-29T03:31:53.090" v="4866" actId="20577"/>
          <ac:spMkLst>
            <pc:docMk/>
            <pc:sldMk cId="3424058376" sldId="999"/>
            <ac:spMk id="4" creationId="{5C45358B-11F5-4BEB-A025-A25D0851540D}"/>
          </ac:spMkLst>
        </pc:spChg>
        <pc:picChg chg="add mod">
          <ac:chgData name="Satoru" userId="f5f1b623-9aa9-4923-b86d-8ceaae247420" providerId="ADAL" clId="{245EEDB3-FF26-42F5-B8F4-EFAE967B2531}" dt="2020-09-29T03:31:59.096" v="4867" actId="14100"/>
          <ac:picMkLst>
            <pc:docMk/>
            <pc:sldMk cId="3424058376" sldId="999"/>
            <ac:picMk id="7" creationId="{24ABE399-6A41-41B3-A799-AB80436C2C59}"/>
          </ac:picMkLst>
        </pc:picChg>
        <pc:picChg chg="add mod">
          <ac:chgData name="Satoru" userId="f5f1b623-9aa9-4923-b86d-8ceaae247420" providerId="ADAL" clId="{245EEDB3-FF26-42F5-B8F4-EFAE967B2531}" dt="2020-09-29T03:32:33.364" v="4873" actId="14100"/>
          <ac:picMkLst>
            <pc:docMk/>
            <pc:sldMk cId="3424058376" sldId="999"/>
            <ac:picMk id="9" creationId="{F17BA8E4-A85C-4C96-83FA-5487FFEB8A33}"/>
          </ac:picMkLst>
        </pc:picChg>
      </pc:sldChg>
      <pc:sldChg chg="addSp modSp new mod">
        <pc:chgData name="Satoru" userId="f5f1b623-9aa9-4923-b86d-8ceaae247420" providerId="ADAL" clId="{245EEDB3-FF26-42F5-B8F4-EFAE967B2531}" dt="2020-10-15T16:34:25.735" v="15968" actId="1076"/>
        <pc:sldMkLst>
          <pc:docMk/>
          <pc:sldMk cId="2033242005" sldId="1000"/>
        </pc:sldMkLst>
        <pc:spChg chg="mod">
          <ac:chgData name="Satoru" userId="f5f1b623-9aa9-4923-b86d-8ceaae247420" providerId="ADAL" clId="{245EEDB3-FF26-42F5-B8F4-EFAE967B2531}" dt="2020-09-29T17:37:59.022" v="4914" actId="20577"/>
          <ac:spMkLst>
            <pc:docMk/>
            <pc:sldMk cId="2033242005" sldId="1000"/>
            <ac:spMk id="2" creationId="{9AFB1DFC-2434-4922-BB26-4D0D4E078680}"/>
          </ac:spMkLst>
        </pc:spChg>
        <pc:spChg chg="mod">
          <ac:chgData name="Satoru" userId="f5f1b623-9aa9-4923-b86d-8ceaae247420" providerId="ADAL" clId="{245EEDB3-FF26-42F5-B8F4-EFAE967B2531}" dt="2020-10-15T16:29:37.336" v="15966" actId="20577"/>
          <ac:spMkLst>
            <pc:docMk/>
            <pc:sldMk cId="2033242005" sldId="1000"/>
            <ac:spMk id="4" creationId="{B89D91F6-9B52-4DFD-9C20-CAB18C4C2670}"/>
          </ac:spMkLst>
        </pc:spChg>
        <pc:spChg chg="add mod">
          <ac:chgData name="Satoru" userId="f5f1b623-9aa9-4923-b86d-8ceaae247420" providerId="ADAL" clId="{245EEDB3-FF26-42F5-B8F4-EFAE967B2531}" dt="2020-10-15T16:26:20.329" v="15830" actId="1076"/>
          <ac:spMkLst>
            <pc:docMk/>
            <pc:sldMk cId="2033242005" sldId="1000"/>
            <ac:spMk id="6" creationId="{D2B9F468-3057-4668-B301-A95377A975FE}"/>
          </ac:spMkLst>
        </pc:spChg>
        <pc:spChg chg="add mod">
          <ac:chgData name="Satoru" userId="f5f1b623-9aa9-4923-b86d-8ceaae247420" providerId="ADAL" clId="{245EEDB3-FF26-42F5-B8F4-EFAE967B2531}" dt="2020-10-15T16:26:20.329" v="15830" actId="1076"/>
          <ac:spMkLst>
            <pc:docMk/>
            <pc:sldMk cId="2033242005" sldId="1000"/>
            <ac:spMk id="7" creationId="{6B3E5AFB-7E67-4F96-B545-383CA859E354}"/>
          </ac:spMkLst>
        </pc:spChg>
        <pc:spChg chg="add mod">
          <ac:chgData name="Satoru" userId="f5f1b623-9aa9-4923-b86d-8ceaae247420" providerId="ADAL" clId="{245EEDB3-FF26-42F5-B8F4-EFAE967B2531}" dt="2020-10-15T16:34:25.735" v="15968" actId="1076"/>
          <ac:spMkLst>
            <pc:docMk/>
            <pc:sldMk cId="2033242005" sldId="1000"/>
            <ac:spMk id="8" creationId="{E613FFBD-4A67-4C87-A59B-EC6D3B4F3B5C}"/>
          </ac:spMkLst>
        </pc:spChg>
        <pc:spChg chg="add mod">
          <ac:chgData name="Satoru" userId="f5f1b623-9aa9-4923-b86d-8ceaae247420" providerId="ADAL" clId="{245EEDB3-FF26-42F5-B8F4-EFAE967B2531}" dt="2020-10-15T16:29:43.351" v="15967" actId="1076"/>
          <ac:spMkLst>
            <pc:docMk/>
            <pc:sldMk cId="2033242005" sldId="1000"/>
            <ac:spMk id="9" creationId="{A234FDF9-935C-4E8B-B1F4-704087BDD6C2}"/>
          </ac:spMkLst>
        </pc:spChg>
      </pc:sldChg>
      <pc:sldChg chg="addSp modSp new del mod">
        <pc:chgData name="Satoru" userId="f5f1b623-9aa9-4923-b86d-8ceaae247420" providerId="ADAL" clId="{245EEDB3-FF26-42F5-B8F4-EFAE967B2531}" dt="2020-10-15T17:25:04.319" v="17280" actId="2696"/>
        <pc:sldMkLst>
          <pc:docMk/>
          <pc:sldMk cId="1720117840" sldId="1001"/>
        </pc:sldMkLst>
        <pc:spChg chg="mod">
          <ac:chgData name="Satoru" userId="f5f1b623-9aa9-4923-b86d-8ceaae247420" providerId="ADAL" clId="{245EEDB3-FF26-42F5-B8F4-EFAE967B2531}" dt="2020-09-29T18:00:36.834" v="5374" actId="313"/>
          <ac:spMkLst>
            <pc:docMk/>
            <pc:sldMk cId="1720117840" sldId="1001"/>
            <ac:spMk id="2" creationId="{88100FC1-B8CE-4C9E-968C-2D65289380EA}"/>
          </ac:spMkLst>
        </pc:spChg>
        <pc:spChg chg="mod">
          <ac:chgData name="Satoru" userId="f5f1b623-9aa9-4923-b86d-8ceaae247420" providerId="ADAL" clId="{245EEDB3-FF26-42F5-B8F4-EFAE967B2531}" dt="2020-09-29T18:11:06.188" v="5463" actId="20577"/>
          <ac:spMkLst>
            <pc:docMk/>
            <pc:sldMk cId="1720117840" sldId="1001"/>
            <ac:spMk id="4" creationId="{AA1A3F7E-C81B-48A6-9E9B-11558EC4D810}"/>
          </ac:spMkLst>
        </pc:spChg>
        <pc:picChg chg="add mod">
          <ac:chgData name="Satoru" userId="f5f1b623-9aa9-4923-b86d-8ceaae247420" providerId="ADAL" clId="{245EEDB3-FF26-42F5-B8F4-EFAE967B2531}" dt="2020-09-29T18:02:15.365" v="5379" actId="1076"/>
          <ac:picMkLst>
            <pc:docMk/>
            <pc:sldMk cId="1720117840" sldId="1001"/>
            <ac:picMk id="7" creationId="{C6A977E0-75D8-425F-BF97-6CC2E18994DB}"/>
          </ac:picMkLst>
        </pc:picChg>
        <pc:picChg chg="add mod">
          <ac:chgData name="Satoru" userId="f5f1b623-9aa9-4923-b86d-8ceaae247420" providerId="ADAL" clId="{245EEDB3-FF26-42F5-B8F4-EFAE967B2531}" dt="2020-09-29T18:11:08.650" v="5464" actId="1076"/>
          <ac:picMkLst>
            <pc:docMk/>
            <pc:sldMk cId="1720117840" sldId="1001"/>
            <ac:picMk id="9" creationId="{29EFEE27-3FA3-400D-B9D6-70312F0AD886}"/>
          </ac:picMkLst>
        </pc:picChg>
        <pc:picChg chg="add mod">
          <ac:chgData name="Satoru" userId="f5f1b623-9aa9-4923-b86d-8ceaae247420" providerId="ADAL" clId="{245EEDB3-FF26-42F5-B8F4-EFAE967B2531}" dt="2020-09-29T18:11:33.564" v="5468" actId="1076"/>
          <ac:picMkLst>
            <pc:docMk/>
            <pc:sldMk cId="1720117840" sldId="1001"/>
            <ac:picMk id="11" creationId="{01F337FB-8B6D-4DED-9591-E5DF2F873A87}"/>
          </ac:picMkLst>
        </pc:picChg>
        <pc:picChg chg="add mod">
          <ac:chgData name="Satoru" userId="f5f1b623-9aa9-4923-b86d-8ceaae247420" providerId="ADAL" clId="{245EEDB3-FF26-42F5-B8F4-EFAE967B2531}" dt="2020-09-29T18:11:54.669" v="5472" actId="962"/>
          <ac:picMkLst>
            <pc:docMk/>
            <pc:sldMk cId="1720117840" sldId="1001"/>
            <ac:picMk id="13" creationId="{58DEA18E-D2B9-44D3-80F4-A1B37B4B8C4B}"/>
          </ac:picMkLst>
        </pc:picChg>
      </pc:sldChg>
      <pc:sldChg chg="addSp delSp modSp new mod">
        <pc:chgData name="Satoru" userId="f5f1b623-9aa9-4923-b86d-8ceaae247420" providerId="ADAL" clId="{245EEDB3-FF26-42F5-B8F4-EFAE967B2531}" dt="2020-10-15T17:53:22.134" v="17933" actId="1076"/>
        <pc:sldMkLst>
          <pc:docMk/>
          <pc:sldMk cId="3900405107" sldId="1002"/>
        </pc:sldMkLst>
        <pc:spChg chg="mod">
          <ac:chgData name="Satoru" userId="f5f1b623-9aa9-4923-b86d-8ceaae247420" providerId="ADAL" clId="{245EEDB3-FF26-42F5-B8F4-EFAE967B2531}" dt="2020-09-29T18:32:36.315" v="5510" actId="20577"/>
          <ac:spMkLst>
            <pc:docMk/>
            <pc:sldMk cId="3900405107" sldId="1002"/>
            <ac:spMk id="2" creationId="{286A0DFD-C926-42A7-A49C-D7FB593E5C59}"/>
          </ac:spMkLst>
        </pc:spChg>
        <pc:spChg chg="mod">
          <ac:chgData name="Satoru" userId="f5f1b623-9aa9-4923-b86d-8ceaae247420" providerId="ADAL" clId="{245EEDB3-FF26-42F5-B8F4-EFAE967B2531}" dt="2020-10-15T17:53:17.888" v="17932" actId="20577"/>
          <ac:spMkLst>
            <pc:docMk/>
            <pc:sldMk cId="3900405107" sldId="1002"/>
            <ac:spMk id="4" creationId="{80E95AD9-3A9F-4705-A04F-965583590755}"/>
          </ac:spMkLst>
        </pc:spChg>
        <pc:picChg chg="add del mod">
          <ac:chgData name="Satoru" userId="f5f1b623-9aa9-4923-b86d-8ceaae247420" providerId="ADAL" clId="{245EEDB3-FF26-42F5-B8F4-EFAE967B2531}" dt="2020-10-15T17:38:16.191" v="17547" actId="478"/>
          <ac:picMkLst>
            <pc:docMk/>
            <pc:sldMk cId="3900405107" sldId="1002"/>
            <ac:picMk id="7" creationId="{CE020F36-2CFD-456F-B623-4CFBC2182E69}"/>
          </ac:picMkLst>
        </pc:picChg>
        <pc:picChg chg="add mod">
          <ac:chgData name="Satoru" userId="f5f1b623-9aa9-4923-b86d-8ceaae247420" providerId="ADAL" clId="{245EEDB3-FF26-42F5-B8F4-EFAE967B2531}" dt="2020-10-15T17:53:22.134" v="17933" actId="1076"/>
          <ac:picMkLst>
            <pc:docMk/>
            <pc:sldMk cId="3900405107" sldId="1002"/>
            <ac:picMk id="8" creationId="{B928C559-DC35-49E5-B189-0815DEF6443E}"/>
          </ac:picMkLst>
        </pc:picChg>
      </pc:sldChg>
      <pc:sldChg chg="addSp delSp modSp new mod">
        <pc:chgData name="Satoru" userId="f5f1b623-9aa9-4923-b86d-8ceaae247420" providerId="ADAL" clId="{245EEDB3-FF26-42F5-B8F4-EFAE967B2531}" dt="2020-10-15T17:42:21.855" v="17758" actId="1076"/>
        <pc:sldMkLst>
          <pc:docMk/>
          <pc:sldMk cId="1636025386" sldId="1003"/>
        </pc:sldMkLst>
        <pc:spChg chg="mod">
          <ac:chgData name="Satoru" userId="f5f1b623-9aa9-4923-b86d-8ceaae247420" providerId="ADAL" clId="{245EEDB3-FF26-42F5-B8F4-EFAE967B2531}" dt="2020-09-29T18:41:38.918" v="5955" actId="20577"/>
          <ac:spMkLst>
            <pc:docMk/>
            <pc:sldMk cId="1636025386" sldId="1003"/>
            <ac:spMk id="2" creationId="{334D2679-60EF-4552-963E-63DFD7601561}"/>
          </ac:spMkLst>
        </pc:spChg>
        <pc:spChg chg="mod">
          <ac:chgData name="Satoru" userId="f5f1b623-9aa9-4923-b86d-8ceaae247420" providerId="ADAL" clId="{245EEDB3-FF26-42F5-B8F4-EFAE967B2531}" dt="2020-10-15T17:37:10.467" v="17543" actId="20577"/>
          <ac:spMkLst>
            <pc:docMk/>
            <pc:sldMk cId="1636025386" sldId="1003"/>
            <ac:spMk id="4" creationId="{0A72079D-E97E-45D1-A34F-1B43784F1FFA}"/>
          </ac:spMkLst>
        </pc:spChg>
        <pc:picChg chg="add del mod">
          <ac:chgData name="Satoru" userId="f5f1b623-9aa9-4923-b86d-8ceaae247420" providerId="ADAL" clId="{245EEDB3-FF26-42F5-B8F4-EFAE967B2531}" dt="2020-10-15T17:42:17.608" v="17757" actId="478"/>
          <ac:picMkLst>
            <pc:docMk/>
            <pc:sldMk cId="1636025386" sldId="1003"/>
            <ac:picMk id="7" creationId="{98F7DA98-A5D2-4A83-AA3C-C7536BA7E461}"/>
          </ac:picMkLst>
        </pc:picChg>
        <pc:picChg chg="add mod">
          <ac:chgData name="Satoru" userId="f5f1b623-9aa9-4923-b86d-8ceaae247420" providerId="ADAL" clId="{245EEDB3-FF26-42F5-B8F4-EFAE967B2531}" dt="2020-10-15T17:42:21.855" v="17758" actId="1076"/>
          <ac:picMkLst>
            <pc:docMk/>
            <pc:sldMk cId="1636025386" sldId="1003"/>
            <ac:picMk id="8" creationId="{CA21A540-F09A-40FE-B42D-FD84059340A1}"/>
          </ac:picMkLst>
        </pc:picChg>
      </pc:sldChg>
      <pc:sldChg chg="addSp delSp modSp new mod">
        <pc:chgData name="Satoru" userId="f5f1b623-9aa9-4923-b86d-8ceaae247420" providerId="ADAL" clId="{245EEDB3-FF26-42F5-B8F4-EFAE967B2531}" dt="2020-10-15T17:44:01.145" v="17765" actId="1076"/>
        <pc:sldMkLst>
          <pc:docMk/>
          <pc:sldMk cId="2982570298" sldId="1004"/>
        </pc:sldMkLst>
        <pc:spChg chg="mod">
          <ac:chgData name="Satoru" userId="f5f1b623-9aa9-4923-b86d-8ceaae247420" providerId="ADAL" clId="{245EEDB3-FF26-42F5-B8F4-EFAE967B2531}" dt="2020-09-29T18:46:05.220" v="6243"/>
          <ac:spMkLst>
            <pc:docMk/>
            <pc:sldMk cId="2982570298" sldId="1004"/>
            <ac:spMk id="2" creationId="{1870EBF8-E645-418C-84E9-5F6F60D5054D}"/>
          </ac:spMkLst>
        </pc:spChg>
        <pc:spChg chg="mod">
          <ac:chgData name="Satoru" userId="f5f1b623-9aa9-4923-b86d-8ceaae247420" providerId="ADAL" clId="{245EEDB3-FF26-42F5-B8F4-EFAE967B2531}" dt="2020-09-29T19:47:27.134" v="6383" actId="20577"/>
          <ac:spMkLst>
            <pc:docMk/>
            <pc:sldMk cId="2982570298" sldId="1004"/>
            <ac:spMk id="4" creationId="{E1ECA73E-BF23-4B59-A357-D43CD36DFF23}"/>
          </ac:spMkLst>
        </pc:spChg>
        <pc:picChg chg="add del mod">
          <ac:chgData name="Satoru" userId="f5f1b623-9aa9-4923-b86d-8ceaae247420" providerId="ADAL" clId="{245EEDB3-FF26-42F5-B8F4-EFAE967B2531}" dt="2020-10-15T17:43:57.554" v="17764" actId="478"/>
          <ac:picMkLst>
            <pc:docMk/>
            <pc:sldMk cId="2982570298" sldId="1004"/>
            <ac:picMk id="7" creationId="{3F8F4BF0-38F0-4481-8F77-51647BEAAF9B}"/>
          </ac:picMkLst>
        </pc:picChg>
        <pc:picChg chg="add mod">
          <ac:chgData name="Satoru" userId="f5f1b623-9aa9-4923-b86d-8ceaae247420" providerId="ADAL" clId="{245EEDB3-FF26-42F5-B8F4-EFAE967B2531}" dt="2020-10-15T17:44:01.145" v="17765" actId="1076"/>
          <ac:picMkLst>
            <pc:docMk/>
            <pc:sldMk cId="2982570298" sldId="1004"/>
            <ac:picMk id="8" creationId="{19E15ABB-FC86-44E6-9431-BB6AA898C33D}"/>
          </ac:picMkLst>
        </pc:picChg>
      </pc:sldChg>
      <pc:sldChg chg="modSp add mod">
        <pc:chgData name="Satoru" userId="f5f1b623-9aa9-4923-b86d-8ceaae247420" providerId="ADAL" clId="{245EEDB3-FF26-42F5-B8F4-EFAE967B2531}" dt="2020-10-01T18:51:20.199" v="6397" actId="20577"/>
        <pc:sldMkLst>
          <pc:docMk/>
          <pc:sldMk cId="1211154317" sldId="1005"/>
        </pc:sldMkLst>
        <pc:spChg chg="mod">
          <ac:chgData name="Satoru" userId="f5f1b623-9aa9-4923-b86d-8ceaae247420" providerId="ADAL" clId="{245EEDB3-FF26-42F5-B8F4-EFAE967B2531}" dt="2020-10-01T18:51:20.199" v="6397" actId="20577"/>
          <ac:spMkLst>
            <pc:docMk/>
            <pc:sldMk cId="1211154317" sldId="1005"/>
            <ac:spMk id="2" creationId="{08235C44-B014-2D41-BB71-B739784ED08C}"/>
          </ac:spMkLst>
        </pc:spChg>
      </pc:sldChg>
      <pc:sldChg chg="addSp modSp new mod">
        <pc:chgData name="Satoru" userId="f5f1b623-9aa9-4923-b86d-8ceaae247420" providerId="ADAL" clId="{245EEDB3-FF26-42F5-B8F4-EFAE967B2531}" dt="2020-10-16T14:48:03.437" v="18100" actId="20577"/>
        <pc:sldMkLst>
          <pc:docMk/>
          <pc:sldMk cId="3857527645" sldId="1006"/>
        </pc:sldMkLst>
        <pc:spChg chg="mod">
          <ac:chgData name="Satoru" userId="f5f1b623-9aa9-4923-b86d-8ceaae247420" providerId="ADAL" clId="{245EEDB3-FF26-42F5-B8F4-EFAE967B2531}" dt="2020-10-01T18:51:46.317" v="6417" actId="20577"/>
          <ac:spMkLst>
            <pc:docMk/>
            <pc:sldMk cId="3857527645" sldId="1006"/>
            <ac:spMk id="2" creationId="{A6DF6E06-C619-4F63-BE91-BBA458998E13}"/>
          </ac:spMkLst>
        </pc:spChg>
        <pc:spChg chg="mod">
          <ac:chgData name="Satoru" userId="f5f1b623-9aa9-4923-b86d-8ceaae247420" providerId="ADAL" clId="{245EEDB3-FF26-42F5-B8F4-EFAE967B2531}" dt="2020-10-16T14:48:03.437" v="18100" actId="20577"/>
          <ac:spMkLst>
            <pc:docMk/>
            <pc:sldMk cId="3857527645" sldId="1006"/>
            <ac:spMk id="4" creationId="{61365EC0-AD61-44B5-8BE9-5E40E6F5A9C8}"/>
          </ac:spMkLst>
        </pc:spChg>
        <pc:spChg chg="add mod">
          <ac:chgData name="Satoru" userId="f5f1b623-9aa9-4923-b86d-8ceaae247420" providerId="ADAL" clId="{245EEDB3-FF26-42F5-B8F4-EFAE967B2531}" dt="2020-10-01T19:10:25.661" v="7371" actId="1076"/>
          <ac:spMkLst>
            <pc:docMk/>
            <pc:sldMk cId="3857527645" sldId="1006"/>
            <ac:spMk id="6" creationId="{9C0894E8-DB5A-4E86-8267-E51BCBEEA567}"/>
          </ac:spMkLst>
        </pc:spChg>
        <pc:spChg chg="add mod">
          <ac:chgData name="Satoru" userId="f5f1b623-9aa9-4923-b86d-8ceaae247420" providerId="ADAL" clId="{245EEDB3-FF26-42F5-B8F4-EFAE967B2531}" dt="2020-10-01T19:15:57.123" v="7449" actId="1076"/>
          <ac:spMkLst>
            <pc:docMk/>
            <pc:sldMk cId="3857527645" sldId="1006"/>
            <ac:spMk id="12" creationId="{0E8073DE-AB4B-46C0-8F85-03F6F3F6CAB9}"/>
          </ac:spMkLst>
        </pc:spChg>
        <pc:spChg chg="add mod">
          <ac:chgData name="Satoru" userId="f5f1b623-9aa9-4923-b86d-8ceaae247420" providerId="ADAL" clId="{245EEDB3-FF26-42F5-B8F4-EFAE967B2531}" dt="2020-10-01T19:18:25.004" v="7505" actId="1076"/>
          <ac:spMkLst>
            <pc:docMk/>
            <pc:sldMk cId="3857527645" sldId="1006"/>
            <ac:spMk id="18" creationId="{ADC455AE-A140-486B-B97D-A3EEBD7B6115}"/>
          </ac:spMkLst>
        </pc:spChg>
        <pc:cxnChg chg="add mod">
          <ac:chgData name="Satoru" userId="f5f1b623-9aa9-4923-b86d-8ceaae247420" providerId="ADAL" clId="{245EEDB3-FF26-42F5-B8F4-EFAE967B2531}" dt="2020-10-01T19:13:45.141" v="7377" actId="1582"/>
          <ac:cxnSpMkLst>
            <pc:docMk/>
            <pc:sldMk cId="3857527645" sldId="1006"/>
            <ac:cxnSpMk id="8" creationId="{C6ECABC5-37C4-4121-A3B1-B6800CE19337}"/>
          </ac:cxnSpMkLst>
        </pc:cxnChg>
        <pc:cxnChg chg="add mod">
          <ac:chgData name="Satoru" userId="f5f1b623-9aa9-4923-b86d-8ceaae247420" providerId="ADAL" clId="{245EEDB3-FF26-42F5-B8F4-EFAE967B2531}" dt="2020-10-01T19:15:37.773" v="7447" actId="14100"/>
          <ac:cxnSpMkLst>
            <pc:docMk/>
            <pc:sldMk cId="3857527645" sldId="1006"/>
            <ac:cxnSpMk id="11" creationId="{D21BAE5F-B801-44FF-9032-62B734395240}"/>
          </ac:cxnSpMkLst>
        </pc:cxnChg>
        <pc:cxnChg chg="add mod">
          <ac:chgData name="Satoru" userId="f5f1b623-9aa9-4923-b86d-8ceaae247420" providerId="ADAL" clId="{245EEDB3-FF26-42F5-B8F4-EFAE967B2531}" dt="2020-10-01T19:16:43.385" v="7452" actId="208"/>
          <ac:cxnSpMkLst>
            <pc:docMk/>
            <pc:sldMk cId="3857527645" sldId="1006"/>
            <ac:cxnSpMk id="14" creationId="{9A3CAD6C-67C1-4267-B8A3-3BEAB0A3F9B0}"/>
          </ac:cxnSpMkLst>
        </pc:cxnChg>
        <pc:cxnChg chg="add mod">
          <ac:chgData name="Satoru" userId="f5f1b623-9aa9-4923-b86d-8ceaae247420" providerId="ADAL" clId="{245EEDB3-FF26-42F5-B8F4-EFAE967B2531}" dt="2020-10-01T19:18:28.042" v="7506" actId="14100"/>
          <ac:cxnSpMkLst>
            <pc:docMk/>
            <pc:sldMk cId="3857527645" sldId="1006"/>
            <ac:cxnSpMk id="16" creationId="{6C60C63B-5C4C-49E0-AEBF-B7C20C10F617}"/>
          </ac:cxnSpMkLst>
        </pc:cxnChg>
      </pc:sldChg>
      <pc:sldChg chg="addSp delSp modSp new mod">
        <pc:chgData name="Satoru" userId="f5f1b623-9aa9-4923-b86d-8ceaae247420" providerId="ADAL" clId="{245EEDB3-FF26-42F5-B8F4-EFAE967B2531}" dt="2020-10-16T14:53:31.448" v="18165" actId="1076"/>
        <pc:sldMkLst>
          <pc:docMk/>
          <pc:sldMk cId="2649627747" sldId="1007"/>
        </pc:sldMkLst>
        <pc:spChg chg="mod">
          <ac:chgData name="Satoru" userId="f5f1b623-9aa9-4923-b86d-8ceaae247420" providerId="ADAL" clId="{245EEDB3-FF26-42F5-B8F4-EFAE967B2531}" dt="2020-10-01T18:56:03.179" v="6833" actId="20577"/>
          <ac:spMkLst>
            <pc:docMk/>
            <pc:sldMk cId="2649627747" sldId="1007"/>
            <ac:spMk id="2" creationId="{2A65E7E8-949C-420A-BBF8-AC7DE6BCE291}"/>
          </ac:spMkLst>
        </pc:spChg>
        <pc:spChg chg="mod">
          <ac:chgData name="Satoru" userId="f5f1b623-9aa9-4923-b86d-8ceaae247420" providerId="ADAL" clId="{245EEDB3-FF26-42F5-B8F4-EFAE967B2531}" dt="2020-10-16T14:52:35.839" v="18153" actId="20577"/>
          <ac:spMkLst>
            <pc:docMk/>
            <pc:sldMk cId="2649627747" sldId="1007"/>
            <ac:spMk id="4" creationId="{66FE5E72-4501-49B6-93A1-C0E10026912B}"/>
          </ac:spMkLst>
        </pc:spChg>
        <pc:picChg chg="add del mod">
          <ac:chgData name="Satoru" userId="f5f1b623-9aa9-4923-b86d-8ceaae247420" providerId="ADAL" clId="{245EEDB3-FF26-42F5-B8F4-EFAE967B2531}" dt="2020-10-16T14:49:57.177" v="18143" actId="478"/>
          <ac:picMkLst>
            <pc:docMk/>
            <pc:sldMk cId="2649627747" sldId="1007"/>
            <ac:picMk id="7" creationId="{9E12BD5B-3DBB-4469-A3F3-25A1DC8737D4}"/>
          </ac:picMkLst>
        </pc:picChg>
        <pc:picChg chg="add mod ord">
          <ac:chgData name="Satoru" userId="f5f1b623-9aa9-4923-b86d-8ceaae247420" providerId="ADAL" clId="{245EEDB3-FF26-42F5-B8F4-EFAE967B2531}" dt="2020-10-16T14:53:28.742" v="18164" actId="14100"/>
          <ac:picMkLst>
            <pc:docMk/>
            <pc:sldMk cId="2649627747" sldId="1007"/>
            <ac:picMk id="8" creationId="{CFCCEDE9-D493-4FD8-93FC-3705F197A814}"/>
          </ac:picMkLst>
        </pc:picChg>
        <pc:picChg chg="add mod">
          <ac:chgData name="Satoru" userId="f5f1b623-9aa9-4923-b86d-8ceaae247420" providerId="ADAL" clId="{245EEDB3-FF26-42F5-B8F4-EFAE967B2531}" dt="2020-10-16T14:53:31.448" v="18165" actId="1076"/>
          <ac:picMkLst>
            <pc:docMk/>
            <pc:sldMk cId="2649627747" sldId="1007"/>
            <ac:picMk id="10" creationId="{E262669E-AA8F-4C14-9492-D67627D17690}"/>
          </ac:picMkLst>
        </pc:picChg>
      </pc:sldChg>
      <pc:sldChg chg="addSp modSp new mod">
        <pc:chgData name="Satoru" userId="f5f1b623-9aa9-4923-b86d-8ceaae247420" providerId="ADAL" clId="{245EEDB3-FF26-42F5-B8F4-EFAE967B2531}" dt="2020-10-01T19:04:00.421" v="7332" actId="1076"/>
        <pc:sldMkLst>
          <pc:docMk/>
          <pc:sldMk cId="1608521629" sldId="1008"/>
        </pc:sldMkLst>
        <pc:spChg chg="mod">
          <ac:chgData name="Satoru" userId="f5f1b623-9aa9-4923-b86d-8ceaae247420" providerId="ADAL" clId="{245EEDB3-FF26-42F5-B8F4-EFAE967B2531}" dt="2020-10-01T19:02:35.975" v="7168"/>
          <ac:spMkLst>
            <pc:docMk/>
            <pc:sldMk cId="1608521629" sldId="1008"/>
            <ac:spMk id="2" creationId="{3B76E3EB-4344-40D7-B7FA-AC3BE3D435E5}"/>
          </ac:spMkLst>
        </pc:spChg>
        <pc:spChg chg="mod">
          <ac:chgData name="Satoru" userId="f5f1b623-9aa9-4923-b86d-8ceaae247420" providerId="ADAL" clId="{245EEDB3-FF26-42F5-B8F4-EFAE967B2531}" dt="2020-10-01T19:03:57.838" v="7331" actId="20577"/>
          <ac:spMkLst>
            <pc:docMk/>
            <pc:sldMk cId="1608521629" sldId="1008"/>
            <ac:spMk id="4" creationId="{6486F425-1AC2-4E77-A95B-63EADA1F3633}"/>
          </ac:spMkLst>
        </pc:spChg>
        <pc:picChg chg="add mod">
          <ac:chgData name="Satoru" userId="f5f1b623-9aa9-4923-b86d-8ceaae247420" providerId="ADAL" clId="{245EEDB3-FF26-42F5-B8F4-EFAE967B2531}" dt="2020-10-01T19:04:00.421" v="7332" actId="1076"/>
          <ac:picMkLst>
            <pc:docMk/>
            <pc:sldMk cId="1608521629" sldId="1008"/>
            <ac:picMk id="7" creationId="{2E4449C9-B438-400B-A591-DFAB024C8DC1}"/>
          </ac:picMkLst>
        </pc:picChg>
      </pc:sldChg>
      <pc:sldChg chg="addSp modSp new mod">
        <pc:chgData name="Satoru" userId="f5f1b623-9aa9-4923-b86d-8ceaae247420" providerId="ADAL" clId="{245EEDB3-FF26-42F5-B8F4-EFAE967B2531}" dt="2020-10-01T19:28:55.286" v="8222" actId="1076"/>
        <pc:sldMkLst>
          <pc:docMk/>
          <pc:sldMk cId="3371091699" sldId="1009"/>
        </pc:sldMkLst>
        <pc:spChg chg="mod">
          <ac:chgData name="Satoru" userId="f5f1b623-9aa9-4923-b86d-8ceaae247420" providerId="ADAL" clId="{245EEDB3-FF26-42F5-B8F4-EFAE967B2531}" dt="2020-10-01T19:19:11.207" v="7559" actId="20577"/>
          <ac:spMkLst>
            <pc:docMk/>
            <pc:sldMk cId="3371091699" sldId="1009"/>
            <ac:spMk id="2" creationId="{81490F3A-F9CA-44B0-9F7F-4A3C085B6ABC}"/>
          </ac:spMkLst>
        </pc:spChg>
        <pc:spChg chg="mod">
          <ac:chgData name="Satoru" userId="f5f1b623-9aa9-4923-b86d-8ceaae247420" providerId="ADAL" clId="{245EEDB3-FF26-42F5-B8F4-EFAE967B2531}" dt="2020-10-01T19:27:58.985" v="8218" actId="20577"/>
          <ac:spMkLst>
            <pc:docMk/>
            <pc:sldMk cId="3371091699" sldId="1009"/>
            <ac:spMk id="4" creationId="{4B5C2AE1-0368-492D-92D0-D1B35788BB43}"/>
          </ac:spMkLst>
        </pc:spChg>
        <pc:picChg chg="add mod">
          <ac:chgData name="Satoru" userId="f5f1b623-9aa9-4923-b86d-8ceaae247420" providerId="ADAL" clId="{245EEDB3-FF26-42F5-B8F4-EFAE967B2531}" dt="2020-10-01T19:26:35.084" v="8095" actId="1076"/>
          <ac:picMkLst>
            <pc:docMk/>
            <pc:sldMk cId="3371091699" sldId="1009"/>
            <ac:picMk id="7" creationId="{2A538117-3491-4D31-A324-93A49336244B}"/>
          </ac:picMkLst>
        </pc:picChg>
        <pc:picChg chg="add mod">
          <ac:chgData name="Satoru" userId="f5f1b623-9aa9-4923-b86d-8ceaae247420" providerId="ADAL" clId="{245EEDB3-FF26-42F5-B8F4-EFAE967B2531}" dt="2020-10-01T19:27:24.812" v="8135" actId="1076"/>
          <ac:picMkLst>
            <pc:docMk/>
            <pc:sldMk cId="3371091699" sldId="1009"/>
            <ac:picMk id="9" creationId="{01DDEE95-F544-4D4A-90C4-C1B8BB0123CE}"/>
          </ac:picMkLst>
        </pc:picChg>
        <pc:picChg chg="add mod">
          <ac:chgData name="Satoru" userId="f5f1b623-9aa9-4923-b86d-8ceaae247420" providerId="ADAL" clId="{245EEDB3-FF26-42F5-B8F4-EFAE967B2531}" dt="2020-10-01T19:28:32.595" v="8220" actId="1076"/>
          <ac:picMkLst>
            <pc:docMk/>
            <pc:sldMk cId="3371091699" sldId="1009"/>
            <ac:picMk id="11" creationId="{974AA680-304B-48DD-AAF4-CC31DE934726}"/>
          </ac:picMkLst>
        </pc:picChg>
        <pc:picChg chg="add mod">
          <ac:chgData name="Satoru" userId="f5f1b623-9aa9-4923-b86d-8ceaae247420" providerId="ADAL" clId="{245EEDB3-FF26-42F5-B8F4-EFAE967B2531}" dt="2020-10-01T19:28:55.286" v="8222" actId="1076"/>
          <ac:picMkLst>
            <pc:docMk/>
            <pc:sldMk cId="3371091699" sldId="1009"/>
            <ac:picMk id="13" creationId="{9F11983F-B4AF-4861-88AD-30AF34D86B7C}"/>
          </ac:picMkLst>
        </pc:picChg>
      </pc:sldChg>
      <pc:sldChg chg="addSp modSp new mod">
        <pc:chgData name="Satoru" userId="f5f1b623-9aa9-4923-b86d-8ceaae247420" providerId="ADAL" clId="{245EEDB3-FF26-42F5-B8F4-EFAE967B2531}" dt="2020-10-02T02:54:57.988" v="8827" actId="1076"/>
        <pc:sldMkLst>
          <pc:docMk/>
          <pc:sldMk cId="582076572" sldId="1010"/>
        </pc:sldMkLst>
        <pc:spChg chg="mod">
          <ac:chgData name="Satoru" userId="f5f1b623-9aa9-4923-b86d-8ceaae247420" providerId="ADAL" clId="{245EEDB3-FF26-42F5-B8F4-EFAE967B2531}" dt="2020-10-01T19:51:10.116" v="8298" actId="20577"/>
          <ac:spMkLst>
            <pc:docMk/>
            <pc:sldMk cId="582076572" sldId="1010"/>
            <ac:spMk id="2" creationId="{3AFA2015-0A64-4F3F-8F6C-A66828CAC268}"/>
          </ac:spMkLst>
        </pc:spChg>
        <pc:spChg chg="mod">
          <ac:chgData name="Satoru" userId="f5f1b623-9aa9-4923-b86d-8ceaae247420" providerId="ADAL" clId="{245EEDB3-FF26-42F5-B8F4-EFAE967B2531}" dt="2020-10-02T02:52:45.990" v="8815" actId="6549"/>
          <ac:spMkLst>
            <pc:docMk/>
            <pc:sldMk cId="582076572" sldId="1010"/>
            <ac:spMk id="4" creationId="{4BC11116-C5CE-49BB-8ED6-3040FA1216AB}"/>
          </ac:spMkLst>
        </pc:spChg>
        <pc:picChg chg="add mod">
          <ac:chgData name="Satoru" userId="f5f1b623-9aa9-4923-b86d-8ceaae247420" providerId="ADAL" clId="{245EEDB3-FF26-42F5-B8F4-EFAE967B2531}" dt="2020-10-02T02:54:57.988" v="8827" actId="1076"/>
          <ac:picMkLst>
            <pc:docMk/>
            <pc:sldMk cId="582076572" sldId="1010"/>
            <ac:picMk id="7" creationId="{052DB162-C700-45BD-B463-A0E1806A252E}"/>
          </ac:picMkLst>
        </pc:picChg>
      </pc:sldChg>
      <pc:sldChg chg="addSp modSp new mod">
        <pc:chgData name="Satoru" userId="f5f1b623-9aa9-4923-b86d-8ceaae247420" providerId="ADAL" clId="{245EEDB3-FF26-42F5-B8F4-EFAE967B2531}" dt="2020-10-02T03:01:57.511" v="8949" actId="962"/>
        <pc:sldMkLst>
          <pc:docMk/>
          <pc:sldMk cId="3161243049" sldId="1011"/>
        </pc:sldMkLst>
        <pc:spChg chg="mod">
          <ac:chgData name="Satoru" userId="f5f1b623-9aa9-4923-b86d-8ceaae247420" providerId="ADAL" clId="{245EEDB3-FF26-42F5-B8F4-EFAE967B2531}" dt="2020-10-02T03:00:53.497" v="8932" actId="20577"/>
          <ac:spMkLst>
            <pc:docMk/>
            <pc:sldMk cId="3161243049" sldId="1011"/>
            <ac:spMk id="2" creationId="{2491D3CB-D83F-40A7-9A44-AD83B7AFE31C}"/>
          </ac:spMkLst>
        </pc:spChg>
        <pc:spChg chg="mod">
          <ac:chgData name="Satoru" userId="f5f1b623-9aa9-4923-b86d-8ceaae247420" providerId="ADAL" clId="{245EEDB3-FF26-42F5-B8F4-EFAE967B2531}" dt="2020-10-02T03:01:34.953" v="8945" actId="20577"/>
          <ac:spMkLst>
            <pc:docMk/>
            <pc:sldMk cId="3161243049" sldId="1011"/>
            <ac:spMk id="4" creationId="{3F5D8809-A298-40B0-8557-F1F3B71FFD3E}"/>
          </ac:spMkLst>
        </pc:spChg>
        <pc:picChg chg="add mod">
          <ac:chgData name="Satoru" userId="f5f1b623-9aa9-4923-b86d-8ceaae247420" providerId="ADAL" clId="{245EEDB3-FF26-42F5-B8F4-EFAE967B2531}" dt="2020-10-02T03:01:57.511" v="8949" actId="962"/>
          <ac:picMkLst>
            <pc:docMk/>
            <pc:sldMk cId="3161243049" sldId="1011"/>
            <ac:picMk id="7" creationId="{386AD224-F294-4EBE-8AF9-225F1ECA8E1C}"/>
          </ac:picMkLst>
        </pc:picChg>
      </pc:sldChg>
      <pc:sldChg chg="addSp modSp new mod ord">
        <pc:chgData name="Satoru" userId="f5f1b623-9aa9-4923-b86d-8ceaae247420" providerId="ADAL" clId="{245EEDB3-FF26-42F5-B8F4-EFAE967B2531}" dt="2020-10-13T18:54:36.798" v="9594" actId="20577"/>
        <pc:sldMkLst>
          <pc:docMk/>
          <pc:sldMk cId="318849987" sldId="1012"/>
        </pc:sldMkLst>
        <pc:spChg chg="mod">
          <ac:chgData name="Satoru" userId="f5f1b623-9aa9-4923-b86d-8ceaae247420" providerId="ADAL" clId="{245EEDB3-FF26-42F5-B8F4-EFAE967B2531}" dt="2020-10-13T18:49:19.920" v="8975" actId="20577"/>
          <ac:spMkLst>
            <pc:docMk/>
            <pc:sldMk cId="318849987" sldId="1012"/>
            <ac:spMk id="2" creationId="{7B6668F6-593C-4486-AB32-046A57832E4B}"/>
          </ac:spMkLst>
        </pc:spChg>
        <pc:spChg chg="mod">
          <ac:chgData name="Satoru" userId="f5f1b623-9aa9-4923-b86d-8ceaae247420" providerId="ADAL" clId="{245EEDB3-FF26-42F5-B8F4-EFAE967B2531}" dt="2020-10-13T18:54:36.798" v="9594" actId="20577"/>
          <ac:spMkLst>
            <pc:docMk/>
            <pc:sldMk cId="318849987" sldId="1012"/>
            <ac:spMk id="4" creationId="{1CBD8A8D-91DB-484A-8FAE-26E4823BF5F4}"/>
          </ac:spMkLst>
        </pc:spChg>
        <pc:spChg chg="add mod">
          <ac:chgData name="Satoru" userId="f5f1b623-9aa9-4923-b86d-8ceaae247420" providerId="ADAL" clId="{245EEDB3-FF26-42F5-B8F4-EFAE967B2531}" dt="2020-10-13T18:52:58.663" v="9292" actId="1076"/>
          <ac:spMkLst>
            <pc:docMk/>
            <pc:sldMk cId="318849987" sldId="1012"/>
            <ac:spMk id="6" creationId="{96A892D6-32D9-4A66-BAC5-76CEFE752611}"/>
          </ac:spMkLst>
        </pc:spChg>
      </pc:sldChg>
      <pc:sldChg chg="addSp delSp modSp new mod">
        <pc:chgData name="Satoru" userId="f5f1b623-9aa9-4923-b86d-8ceaae247420" providerId="ADAL" clId="{245EEDB3-FF26-42F5-B8F4-EFAE967B2531}" dt="2020-10-13T19:05:16.386" v="9710" actId="478"/>
        <pc:sldMkLst>
          <pc:docMk/>
          <pc:sldMk cId="174466813" sldId="1013"/>
        </pc:sldMkLst>
        <pc:spChg chg="mod">
          <ac:chgData name="Satoru" userId="f5f1b623-9aa9-4923-b86d-8ceaae247420" providerId="ADAL" clId="{245EEDB3-FF26-42F5-B8F4-EFAE967B2531}" dt="2020-10-13T18:55:37.148" v="9610" actId="20577"/>
          <ac:spMkLst>
            <pc:docMk/>
            <pc:sldMk cId="174466813" sldId="1013"/>
            <ac:spMk id="2" creationId="{5998C6EF-E36D-4AF3-9971-B9B3B45C3E3A}"/>
          </ac:spMkLst>
        </pc:spChg>
        <pc:spChg chg="mod">
          <ac:chgData name="Satoru" userId="f5f1b623-9aa9-4923-b86d-8ceaae247420" providerId="ADAL" clId="{245EEDB3-FF26-42F5-B8F4-EFAE967B2531}" dt="2020-10-13T19:03:38.107" v="9696" actId="1076"/>
          <ac:spMkLst>
            <pc:docMk/>
            <pc:sldMk cId="174466813" sldId="1013"/>
            <ac:spMk id="3" creationId="{38CF6792-2941-4868-82A6-E8DA5CC94710}"/>
          </ac:spMkLst>
        </pc:spChg>
        <pc:spChg chg="mod">
          <ac:chgData name="Satoru" userId="f5f1b623-9aa9-4923-b86d-8ceaae247420" providerId="ADAL" clId="{245EEDB3-FF26-42F5-B8F4-EFAE967B2531}" dt="2020-10-13T19:04:36.526" v="9700" actId="20577"/>
          <ac:spMkLst>
            <pc:docMk/>
            <pc:sldMk cId="174466813" sldId="1013"/>
            <ac:spMk id="4" creationId="{82C21341-915D-4572-98E3-C155142AF85E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6" creationId="{CCE74BEE-1B15-4FE4-9B17-8C533D844418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7" creationId="{74F53690-345F-408E-AE1D-CC75CCE213BF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8" creationId="{B98A9E86-BBAD-4422-9061-77F4BD91D70E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9" creationId="{752E316B-8815-4E12-9D78-425EA5E9B767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10" creationId="{46EA21C6-B84D-44B6-9759-AFA67FC545B0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11" creationId="{2AF6305C-9D96-4DFF-9808-E36E0811F0F6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12" creationId="{56BB300A-180E-42BE-8FE3-A43C422AA329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13" creationId="{E9FEEC87-450A-4FEA-BB90-51BDFF2246CC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14" creationId="{90887C46-CD9A-4E67-9568-4A7E3E371EF2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16" creationId="{DF38CB57-5122-4850-AA9C-1AAF867F4A73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17" creationId="{C8EAC8AE-EAFA-4F59-82A7-BC2A17F96986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19" creationId="{CFAE2FB7-6D37-4A63-9030-199FDA6DED32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20" creationId="{A579E5DF-A048-4AEB-8C1A-DDA833476AF5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22" creationId="{6A5A4363-8264-410C-8F14-933195A2B37F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23" creationId="{AC566061-C13B-4554-8C08-EAB993DD7415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25" creationId="{44EE6229-4EE2-4627-B922-61AACCD3BA56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26" creationId="{A3CF068A-BF91-4415-99EF-F794BBB47D0D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28" creationId="{D6D9AEB9-A9F0-4E99-89EC-341D7BA50829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29" creationId="{C4D7CBF4-14AC-49F4-907F-E8F02AE86D72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31" creationId="{8F02C874-776E-4F60-800C-2DE10F0C9115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32" creationId="{3E7CBB01-CC54-41AE-A9ED-443924548994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33" creationId="{67231CFF-5F0B-466A-BD17-D688066817CE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34" creationId="{7239E050-B269-468C-A522-EB11708FC07A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35" creationId="{30E86559-E03F-4F69-BE26-D89C6B8DE6D3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37" creationId="{A3AF4D27-A081-4C78-B97D-D7E67A303F22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38" creationId="{90AD082E-6329-4288-9D64-1E5EB488F573}"/>
          </ac:spMkLst>
        </pc:spChg>
        <pc:spChg chg="add mod topLvl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39" creationId="{2B36B47F-83F4-4B1A-B49C-9AF48C849702}"/>
          </ac:spMkLst>
        </pc:spChg>
        <pc:spChg chg="add mod topLvl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40" creationId="{D66F9EE5-63CE-4540-ADC7-A4B5D6A08C07}"/>
          </ac:spMkLst>
        </pc:spChg>
        <pc:spChg chg="add del mod topLvl">
          <ac:chgData name="Satoru" userId="f5f1b623-9aa9-4923-b86d-8ceaae247420" providerId="ADAL" clId="{245EEDB3-FF26-42F5-B8F4-EFAE967B2531}" dt="2020-10-13T19:05:06.609" v="9705" actId="478"/>
          <ac:spMkLst>
            <pc:docMk/>
            <pc:sldMk cId="174466813" sldId="1013"/>
            <ac:spMk id="41" creationId="{82EB0AAF-2EA3-4C21-8FBF-2EDB38C51233}"/>
          </ac:spMkLst>
        </pc:spChg>
        <pc:spChg chg="add del mod topLvl">
          <ac:chgData name="Satoru" userId="f5f1b623-9aa9-4923-b86d-8ceaae247420" providerId="ADAL" clId="{245EEDB3-FF26-42F5-B8F4-EFAE967B2531}" dt="2020-10-13T19:05:13.006" v="9708" actId="478"/>
          <ac:spMkLst>
            <pc:docMk/>
            <pc:sldMk cId="174466813" sldId="1013"/>
            <ac:spMk id="42" creationId="{6BFDEF0A-716D-4E5B-9672-DB3E1740B881}"/>
          </ac:spMkLst>
        </pc:spChg>
        <pc:spChg chg="add del mod topLvl">
          <ac:chgData name="Satoru" userId="f5f1b623-9aa9-4923-b86d-8ceaae247420" providerId="ADAL" clId="{245EEDB3-FF26-42F5-B8F4-EFAE967B2531}" dt="2020-10-13T19:05:10.396" v="9707" actId="478"/>
          <ac:spMkLst>
            <pc:docMk/>
            <pc:sldMk cId="174466813" sldId="1013"/>
            <ac:spMk id="43" creationId="{3BF72A91-B8C8-4E92-83EB-BA259F2792FB}"/>
          </ac:spMkLst>
        </pc:spChg>
        <pc:spChg chg="add del mod topLvl">
          <ac:chgData name="Satoru" userId="f5f1b623-9aa9-4923-b86d-8ceaae247420" providerId="ADAL" clId="{245EEDB3-FF26-42F5-B8F4-EFAE967B2531}" dt="2020-10-13T19:05:09.286" v="9706" actId="478"/>
          <ac:spMkLst>
            <pc:docMk/>
            <pc:sldMk cId="174466813" sldId="1013"/>
            <ac:spMk id="44" creationId="{4B981D93-BB30-467F-B11D-C525B843F323}"/>
          </ac:spMkLst>
        </pc:spChg>
        <pc:spChg chg="add del mod topLvl">
          <ac:chgData name="Satoru" userId="f5f1b623-9aa9-4923-b86d-8ceaae247420" providerId="ADAL" clId="{245EEDB3-FF26-42F5-B8F4-EFAE967B2531}" dt="2020-10-13T19:05:14.486" v="9709" actId="478"/>
          <ac:spMkLst>
            <pc:docMk/>
            <pc:sldMk cId="174466813" sldId="1013"/>
            <ac:spMk id="45" creationId="{CD259FA8-21CA-46D8-85D5-1EEA8349D9D0}"/>
          </ac:spMkLst>
        </pc:spChg>
        <pc:spChg chg="add del mod topLvl">
          <ac:chgData name="Satoru" userId="f5f1b623-9aa9-4923-b86d-8ceaae247420" providerId="ADAL" clId="{245EEDB3-FF26-42F5-B8F4-EFAE967B2531}" dt="2020-10-13T19:05:16.386" v="9710" actId="478"/>
          <ac:spMkLst>
            <pc:docMk/>
            <pc:sldMk cId="174466813" sldId="1013"/>
            <ac:spMk id="46" creationId="{1687841F-9B03-4E3C-A11B-0E22A345380F}"/>
          </ac:spMkLst>
        </pc:spChg>
        <pc:spChg chg="add mod topLvl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47" creationId="{6C7E7080-F0A8-43ED-9B30-6BE62B8F796E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49" creationId="{043484A3-5C44-4268-B02B-E790195F43EE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50" creationId="{190E0147-A684-4F38-A50E-8B7C136F10AE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52" creationId="{DE710DAB-F072-44CE-BBE0-85B555329414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53" creationId="{E006489B-D749-4AF9-A41F-67FD38C908C5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55" creationId="{C86490FA-D43C-457C-A4A7-2583B56F21F9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56" creationId="{0244ECA7-B456-4F46-8D98-36529EA442A1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58" creationId="{FCA53572-E7BF-4CC1-B370-C852479A84AB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59" creationId="{C6C35B20-2D3A-41DD-9B3E-E390201395A9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61" creationId="{2E8622A9-CE68-47E9-ADA3-D5B1D5B494C9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62" creationId="{657F464F-D010-4F1A-B05C-C011A97A0657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64" creationId="{4B106A0D-F1BB-42E1-AE15-CEB871774BE7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65" creationId="{5CED7C88-C4BE-4776-9BB2-32D63960772B}"/>
          </ac:spMkLst>
        </pc:spChg>
        <pc:spChg chg="add mod topLvl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66" creationId="{BB5A7F4B-C898-4BB9-9A2A-6F59C3992F21}"/>
          </ac:spMkLst>
        </pc:spChg>
        <pc:spChg chg="add mod topLvl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67" creationId="{6B9D3B9C-0AED-4E43-A85E-FF9FF9FBCE92}"/>
          </ac:spMkLst>
        </pc:spChg>
        <pc:spChg chg="add mod topLvl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68" creationId="{4F4AB833-2C59-4365-8A29-00207092C50C}"/>
          </ac:spMkLst>
        </pc:spChg>
        <pc:spChg chg="add del mod topLvl">
          <ac:chgData name="Satoru" userId="f5f1b623-9aa9-4923-b86d-8ceaae247420" providerId="ADAL" clId="{245EEDB3-FF26-42F5-B8F4-EFAE967B2531}" dt="2020-10-13T19:04:54.966" v="9703" actId="478"/>
          <ac:spMkLst>
            <pc:docMk/>
            <pc:sldMk cId="174466813" sldId="1013"/>
            <ac:spMk id="69" creationId="{F6FC124C-9611-48A3-A578-CA9A3CD91BC2}"/>
          </ac:spMkLst>
        </pc:spChg>
        <pc:spChg chg="add del mod topLvl">
          <ac:chgData name="Satoru" userId="f5f1b623-9aa9-4923-b86d-8ceaae247420" providerId="ADAL" clId="{245EEDB3-FF26-42F5-B8F4-EFAE967B2531}" dt="2020-10-13T19:04:53.046" v="9702" actId="478"/>
          <ac:spMkLst>
            <pc:docMk/>
            <pc:sldMk cId="174466813" sldId="1013"/>
            <ac:spMk id="71" creationId="{4F001ED3-7CEA-4D62-946F-CC86297F0B4B}"/>
          </ac:spMkLst>
        </pc:spChg>
        <pc:spChg chg="add mod topLvl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72" creationId="{DF2D73A6-8E23-4FBC-AC40-64F12A467327}"/>
          </ac:spMkLst>
        </pc:spChg>
        <pc:grpChg chg="add del mod">
          <ac:chgData name="Satoru" userId="f5f1b623-9aa9-4923-b86d-8ceaae247420" providerId="ADAL" clId="{245EEDB3-FF26-42F5-B8F4-EFAE967B2531}" dt="2020-10-13T18:57:25.958" v="9631"/>
          <ac:grpSpMkLst>
            <pc:docMk/>
            <pc:sldMk cId="174466813" sldId="1013"/>
            <ac:grpSpMk id="15" creationId="{528EBDAF-40E4-4C02-91F7-290F4909D3E6}"/>
          </ac:grpSpMkLst>
        </pc:grpChg>
        <pc:grpChg chg="add del mod">
          <ac:chgData name="Satoru" userId="f5f1b623-9aa9-4923-b86d-8ceaae247420" providerId="ADAL" clId="{245EEDB3-FF26-42F5-B8F4-EFAE967B2531}" dt="2020-10-13T18:57:25.958" v="9631"/>
          <ac:grpSpMkLst>
            <pc:docMk/>
            <pc:sldMk cId="174466813" sldId="1013"/>
            <ac:grpSpMk id="18" creationId="{AC8CA2FF-7FC7-4462-97AF-3F7462B0C50F}"/>
          </ac:grpSpMkLst>
        </pc:grpChg>
        <pc:grpChg chg="add del mod">
          <ac:chgData name="Satoru" userId="f5f1b623-9aa9-4923-b86d-8ceaae247420" providerId="ADAL" clId="{245EEDB3-FF26-42F5-B8F4-EFAE967B2531}" dt="2020-10-13T18:57:25.958" v="9631"/>
          <ac:grpSpMkLst>
            <pc:docMk/>
            <pc:sldMk cId="174466813" sldId="1013"/>
            <ac:grpSpMk id="21" creationId="{7AC3E14E-C51B-4C5C-AEEE-C4FA90BE3988}"/>
          </ac:grpSpMkLst>
        </pc:grpChg>
        <pc:grpChg chg="add del mod">
          <ac:chgData name="Satoru" userId="f5f1b623-9aa9-4923-b86d-8ceaae247420" providerId="ADAL" clId="{245EEDB3-FF26-42F5-B8F4-EFAE967B2531}" dt="2020-10-13T18:57:25.958" v="9631"/>
          <ac:grpSpMkLst>
            <pc:docMk/>
            <pc:sldMk cId="174466813" sldId="1013"/>
            <ac:grpSpMk id="24" creationId="{076AD447-5E6D-4191-986E-6BA37411F080}"/>
          </ac:grpSpMkLst>
        </pc:grpChg>
        <pc:grpChg chg="add del mod">
          <ac:chgData name="Satoru" userId="f5f1b623-9aa9-4923-b86d-8ceaae247420" providerId="ADAL" clId="{245EEDB3-FF26-42F5-B8F4-EFAE967B2531}" dt="2020-10-13T18:57:25.958" v="9631"/>
          <ac:grpSpMkLst>
            <pc:docMk/>
            <pc:sldMk cId="174466813" sldId="1013"/>
            <ac:grpSpMk id="27" creationId="{FD1BC3AD-78DD-4438-BDBD-1C6D46A5419D}"/>
          </ac:grpSpMkLst>
        </pc:grpChg>
        <pc:grpChg chg="add del mod">
          <ac:chgData name="Satoru" userId="f5f1b623-9aa9-4923-b86d-8ceaae247420" providerId="ADAL" clId="{245EEDB3-FF26-42F5-B8F4-EFAE967B2531}" dt="2020-10-13T18:57:25.958" v="9631"/>
          <ac:grpSpMkLst>
            <pc:docMk/>
            <pc:sldMk cId="174466813" sldId="1013"/>
            <ac:grpSpMk id="30" creationId="{6575C8FE-FEB3-477F-A59B-DDD9AD56C68D}"/>
          </ac:grpSpMkLst>
        </pc:grpChg>
        <pc:grpChg chg="add mod topLvl">
          <ac:chgData name="Satoru" userId="f5f1b623-9aa9-4923-b86d-8ceaae247420" providerId="ADAL" clId="{245EEDB3-FF26-42F5-B8F4-EFAE967B2531}" dt="2020-10-13T19:04:49.526" v="9701" actId="165"/>
          <ac:grpSpMkLst>
            <pc:docMk/>
            <pc:sldMk cId="174466813" sldId="1013"/>
            <ac:grpSpMk id="48" creationId="{EE7E3451-26C2-43F4-99ED-B0186F0A2572}"/>
          </ac:grpSpMkLst>
        </pc:grpChg>
        <pc:grpChg chg="add mod topLvl">
          <ac:chgData name="Satoru" userId="f5f1b623-9aa9-4923-b86d-8ceaae247420" providerId="ADAL" clId="{245EEDB3-FF26-42F5-B8F4-EFAE967B2531}" dt="2020-10-13T19:04:49.526" v="9701" actId="165"/>
          <ac:grpSpMkLst>
            <pc:docMk/>
            <pc:sldMk cId="174466813" sldId="1013"/>
            <ac:grpSpMk id="51" creationId="{A963DFF2-2F6D-4B82-9F72-B656EDDA2413}"/>
          </ac:grpSpMkLst>
        </pc:grpChg>
        <pc:grpChg chg="add mod topLvl">
          <ac:chgData name="Satoru" userId="f5f1b623-9aa9-4923-b86d-8ceaae247420" providerId="ADAL" clId="{245EEDB3-FF26-42F5-B8F4-EFAE967B2531}" dt="2020-10-13T19:04:49.526" v="9701" actId="165"/>
          <ac:grpSpMkLst>
            <pc:docMk/>
            <pc:sldMk cId="174466813" sldId="1013"/>
            <ac:grpSpMk id="54" creationId="{5A784783-197C-461E-966A-75B27915FCCE}"/>
          </ac:grpSpMkLst>
        </pc:grpChg>
        <pc:grpChg chg="add mod topLvl">
          <ac:chgData name="Satoru" userId="f5f1b623-9aa9-4923-b86d-8ceaae247420" providerId="ADAL" clId="{245EEDB3-FF26-42F5-B8F4-EFAE967B2531}" dt="2020-10-13T19:04:49.526" v="9701" actId="165"/>
          <ac:grpSpMkLst>
            <pc:docMk/>
            <pc:sldMk cId="174466813" sldId="1013"/>
            <ac:grpSpMk id="57" creationId="{268C1E35-815B-4E0B-BB03-D7169B90CED5}"/>
          </ac:grpSpMkLst>
        </pc:grpChg>
        <pc:grpChg chg="add mod topLvl">
          <ac:chgData name="Satoru" userId="f5f1b623-9aa9-4923-b86d-8ceaae247420" providerId="ADAL" clId="{245EEDB3-FF26-42F5-B8F4-EFAE967B2531}" dt="2020-10-13T19:04:49.526" v="9701" actId="165"/>
          <ac:grpSpMkLst>
            <pc:docMk/>
            <pc:sldMk cId="174466813" sldId="1013"/>
            <ac:grpSpMk id="60" creationId="{3A704EAB-4712-4D7F-9924-59DD07AAA755}"/>
          </ac:grpSpMkLst>
        </pc:grpChg>
        <pc:grpChg chg="add mod topLvl">
          <ac:chgData name="Satoru" userId="f5f1b623-9aa9-4923-b86d-8ceaae247420" providerId="ADAL" clId="{245EEDB3-FF26-42F5-B8F4-EFAE967B2531}" dt="2020-10-13T19:04:49.526" v="9701" actId="165"/>
          <ac:grpSpMkLst>
            <pc:docMk/>
            <pc:sldMk cId="174466813" sldId="1013"/>
            <ac:grpSpMk id="63" creationId="{152B60E5-5589-4E60-922E-2FCF30FAE431}"/>
          </ac:grpSpMkLst>
        </pc:grpChg>
        <pc:grpChg chg="add del mod">
          <ac:chgData name="Satoru" userId="f5f1b623-9aa9-4923-b86d-8ceaae247420" providerId="ADAL" clId="{245EEDB3-FF26-42F5-B8F4-EFAE967B2531}" dt="2020-10-13T19:01:48.089" v="9647" actId="165"/>
          <ac:grpSpMkLst>
            <pc:docMk/>
            <pc:sldMk cId="174466813" sldId="1013"/>
            <ac:grpSpMk id="73" creationId="{F8E50CFF-F901-41A1-B489-3444F9C5E26D}"/>
          </ac:grpSpMkLst>
        </pc:grpChg>
        <pc:grpChg chg="add del mod">
          <ac:chgData name="Satoru" userId="f5f1b623-9aa9-4923-b86d-8ceaae247420" providerId="ADAL" clId="{245EEDB3-FF26-42F5-B8F4-EFAE967B2531}" dt="2020-10-13T19:04:49.526" v="9701" actId="165"/>
          <ac:grpSpMkLst>
            <pc:docMk/>
            <pc:sldMk cId="174466813" sldId="1013"/>
            <ac:grpSpMk id="74" creationId="{6F6D10CB-9763-40A0-88AC-085CE65346BF}"/>
          </ac:grpSpMkLst>
        </pc:grpChg>
        <pc:cxnChg chg="add del mod">
          <ac:chgData name="Satoru" userId="f5f1b623-9aa9-4923-b86d-8ceaae247420" providerId="ADAL" clId="{245EEDB3-FF26-42F5-B8F4-EFAE967B2531}" dt="2020-10-13T18:57:25.958" v="9631"/>
          <ac:cxnSpMkLst>
            <pc:docMk/>
            <pc:sldMk cId="174466813" sldId="1013"/>
            <ac:cxnSpMk id="36" creationId="{F9C81CF7-D8F5-46FB-997B-056B46A540B5}"/>
          </ac:cxnSpMkLst>
        </pc:cxnChg>
        <pc:cxnChg chg="add del mod topLvl">
          <ac:chgData name="Satoru" userId="f5f1b623-9aa9-4923-b86d-8ceaae247420" providerId="ADAL" clId="{245EEDB3-FF26-42F5-B8F4-EFAE967B2531}" dt="2020-10-13T19:05:04.331" v="9704" actId="478"/>
          <ac:cxnSpMkLst>
            <pc:docMk/>
            <pc:sldMk cId="174466813" sldId="1013"/>
            <ac:cxnSpMk id="70" creationId="{1BA763CD-DF80-4199-973B-510321DC05B9}"/>
          </ac:cxnSpMkLst>
        </pc:cxnChg>
      </pc:sldChg>
      <pc:sldChg chg="addSp delSp modSp add mod">
        <pc:chgData name="Satoru" userId="f5f1b623-9aa9-4923-b86d-8ceaae247420" providerId="ADAL" clId="{245EEDB3-FF26-42F5-B8F4-EFAE967B2531}" dt="2020-10-14T19:36:04.071" v="12543" actId="114"/>
        <pc:sldMkLst>
          <pc:docMk/>
          <pc:sldMk cId="3971484355" sldId="1014"/>
        </pc:sldMkLst>
        <pc:spChg chg="mod">
          <ac:chgData name="Satoru" userId="f5f1b623-9aa9-4923-b86d-8ceaae247420" providerId="ADAL" clId="{245EEDB3-FF26-42F5-B8F4-EFAE967B2531}" dt="2020-10-13T19:05:32.955" v="9723" actId="20577"/>
          <ac:spMkLst>
            <pc:docMk/>
            <pc:sldMk cId="3971484355" sldId="1014"/>
            <ac:spMk id="2" creationId="{5998C6EF-E36D-4AF3-9971-B9B3B45C3E3A}"/>
          </ac:spMkLst>
        </pc:spChg>
        <pc:spChg chg="mod">
          <ac:chgData name="Satoru" userId="f5f1b623-9aa9-4923-b86d-8ceaae247420" providerId="ADAL" clId="{245EEDB3-FF26-42F5-B8F4-EFAE967B2531}" dt="2020-10-14T19:36:04.071" v="12543" actId="114"/>
          <ac:spMkLst>
            <pc:docMk/>
            <pc:sldMk cId="3971484355" sldId="1014"/>
            <ac:spMk id="4" creationId="{82C21341-915D-4572-98E3-C155142AF85E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39" creationId="{2B36B47F-83F4-4B1A-B49C-9AF48C849702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40" creationId="{D66F9EE5-63CE-4540-ADC7-A4B5D6A08C07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41" creationId="{82EB0AAF-2EA3-4C21-8FBF-2EDB38C51233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42" creationId="{6BFDEF0A-716D-4E5B-9672-DB3E1740B881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43" creationId="{3BF72A91-B8C8-4E92-83EB-BA259F2792FB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44" creationId="{4B981D93-BB30-467F-B11D-C525B843F323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45" creationId="{CD259FA8-21CA-46D8-85D5-1EEA8349D9D0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46" creationId="{1687841F-9B03-4E3C-A11B-0E22A345380F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47" creationId="{6C7E7080-F0A8-43ED-9B30-6BE62B8F796E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49" creationId="{043484A3-5C44-4268-B02B-E790195F43EE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50" creationId="{190E0147-A684-4F38-A50E-8B7C136F10AE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52" creationId="{DE710DAB-F072-44CE-BBE0-85B555329414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53" creationId="{E006489B-D749-4AF9-A41F-67FD38C908C5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55" creationId="{C86490FA-D43C-457C-A4A7-2583B56F21F9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56" creationId="{0244ECA7-B456-4F46-8D98-36529EA442A1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58" creationId="{FCA53572-E7BF-4CC1-B370-C852479A84AB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59" creationId="{C6C35B20-2D3A-41DD-9B3E-E390201395A9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61" creationId="{2E8622A9-CE68-47E9-ADA3-D5B1D5B494C9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62" creationId="{657F464F-D010-4F1A-B05C-C011A97A0657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64" creationId="{4B106A0D-F1BB-42E1-AE15-CEB871774BE7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65" creationId="{5CED7C88-C4BE-4776-9BB2-32D63960772B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66" creationId="{BB5A7F4B-C898-4BB9-9A2A-6F59C3992F21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67" creationId="{6B9D3B9C-0AED-4E43-A85E-FF9FF9FBCE92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68" creationId="{4F4AB833-2C59-4365-8A29-00207092C50C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69" creationId="{F6FC124C-9611-48A3-A578-CA9A3CD91BC2}"/>
          </ac:spMkLst>
        </pc:spChg>
        <pc:spChg chg="mod topLvl">
          <ac:chgData name="Satoru" userId="f5f1b623-9aa9-4923-b86d-8ceaae247420" providerId="ADAL" clId="{245EEDB3-FF26-42F5-B8F4-EFAE967B2531}" dt="2020-10-14T14:55:27.568" v="9949"/>
          <ac:spMkLst>
            <pc:docMk/>
            <pc:sldMk cId="3971484355" sldId="1014"/>
            <ac:spMk id="71" creationId="{4F001ED3-7CEA-4D62-946F-CC86297F0B4B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72" creationId="{DF2D73A6-8E23-4FBC-AC40-64F12A467327}"/>
          </ac:spMkLst>
        </pc:spChg>
        <pc:grpChg chg="add mod">
          <ac:chgData name="Satoru" userId="f5f1b623-9aa9-4923-b86d-8ceaae247420" providerId="ADAL" clId="{245EEDB3-FF26-42F5-B8F4-EFAE967B2531}" dt="2020-10-13T19:08:07.815" v="9841" actId="164"/>
          <ac:grpSpMkLst>
            <pc:docMk/>
            <pc:sldMk cId="3971484355" sldId="1014"/>
            <ac:grpSpMk id="6" creationId="{77C81268-7CBF-4FC3-BC47-12CA80C1014D}"/>
          </ac:grpSpMkLst>
        </pc:grpChg>
        <pc:grpChg chg="mod topLvl">
          <ac:chgData name="Satoru" userId="f5f1b623-9aa9-4923-b86d-8ceaae247420" providerId="ADAL" clId="{245EEDB3-FF26-42F5-B8F4-EFAE967B2531}" dt="2020-10-13T19:08:07.815" v="9841" actId="164"/>
          <ac:grpSpMkLst>
            <pc:docMk/>
            <pc:sldMk cId="3971484355" sldId="1014"/>
            <ac:grpSpMk id="48" creationId="{EE7E3451-26C2-43F4-99ED-B0186F0A2572}"/>
          </ac:grpSpMkLst>
        </pc:grpChg>
        <pc:grpChg chg="mod topLvl">
          <ac:chgData name="Satoru" userId="f5f1b623-9aa9-4923-b86d-8ceaae247420" providerId="ADAL" clId="{245EEDB3-FF26-42F5-B8F4-EFAE967B2531}" dt="2020-10-13T19:08:07.815" v="9841" actId="164"/>
          <ac:grpSpMkLst>
            <pc:docMk/>
            <pc:sldMk cId="3971484355" sldId="1014"/>
            <ac:grpSpMk id="51" creationId="{A963DFF2-2F6D-4B82-9F72-B656EDDA2413}"/>
          </ac:grpSpMkLst>
        </pc:grpChg>
        <pc:grpChg chg="mod topLvl">
          <ac:chgData name="Satoru" userId="f5f1b623-9aa9-4923-b86d-8ceaae247420" providerId="ADAL" clId="{245EEDB3-FF26-42F5-B8F4-EFAE967B2531}" dt="2020-10-13T19:08:07.815" v="9841" actId="164"/>
          <ac:grpSpMkLst>
            <pc:docMk/>
            <pc:sldMk cId="3971484355" sldId="1014"/>
            <ac:grpSpMk id="54" creationId="{5A784783-197C-461E-966A-75B27915FCCE}"/>
          </ac:grpSpMkLst>
        </pc:grpChg>
        <pc:grpChg chg="mod topLvl">
          <ac:chgData name="Satoru" userId="f5f1b623-9aa9-4923-b86d-8ceaae247420" providerId="ADAL" clId="{245EEDB3-FF26-42F5-B8F4-EFAE967B2531}" dt="2020-10-13T19:08:07.815" v="9841" actId="164"/>
          <ac:grpSpMkLst>
            <pc:docMk/>
            <pc:sldMk cId="3971484355" sldId="1014"/>
            <ac:grpSpMk id="57" creationId="{268C1E35-815B-4E0B-BB03-D7169B90CED5}"/>
          </ac:grpSpMkLst>
        </pc:grpChg>
        <pc:grpChg chg="mod topLvl">
          <ac:chgData name="Satoru" userId="f5f1b623-9aa9-4923-b86d-8ceaae247420" providerId="ADAL" clId="{245EEDB3-FF26-42F5-B8F4-EFAE967B2531}" dt="2020-10-13T19:08:07.815" v="9841" actId="164"/>
          <ac:grpSpMkLst>
            <pc:docMk/>
            <pc:sldMk cId="3971484355" sldId="1014"/>
            <ac:grpSpMk id="60" creationId="{3A704EAB-4712-4D7F-9924-59DD07AAA755}"/>
          </ac:grpSpMkLst>
        </pc:grpChg>
        <pc:grpChg chg="mod topLvl">
          <ac:chgData name="Satoru" userId="f5f1b623-9aa9-4923-b86d-8ceaae247420" providerId="ADAL" clId="{245EEDB3-FF26-42F5-B8F4-EFAE967B2531}" dt="2020-10-13T19:08:07.815" v="9841" actId="164"/>
          <ac:grpSpMkLst>
            <pc:docMk/>
            <pc:sldMk cId="3971484355" sldId="1014"/>
            <ac:grpSpMk id="63" creationId="{152B60E5-5589-4E60-922E-2FCF30FAE431}"/>
          </ac:grpSpMkLst>
        </pc:grpChg>
        <pc:grpChg chg="del">
          <ac:chgData name="Satoru" userId="f5f1b623-9aa9-4923-b86d-8ceaae247420" providerId="ADAL" clId="{245EEDB3-FF26-42F5-B8F4-EFAE967B2531}" dt="2020-10-13T19:07:33.126" v="9838" actId="165"/>
          <ac:grpSpMkLst>
            <pc:docMk/>
            <pc:sldMk cId="3971484355" sldId="1014"/>
            <ac:grpSpMk id="74" creationId="{6F6D10CB-9763-40A0-88AC-085CE65346BF}"/>
          </ac:grpSpMkLst>
        </pc:grpChg>
        <pc:cxnChg chg="mod topLvl">
          <ac:chgData name="Satoru" userId="f5f1b623-9aa9-4923-b86d-8ceaae247420" providerId="ADAL" clId="{245EEDB3-FF26-42F5-B8F4-EFAE967B2531}" dt="2020-10-13T19:08:07.815" v="9841" actId="164"/>
          <ac:cxnSpMkLst>
            <pc:docMk/>
            <pc:sldMk cId="3971484355" sldId="1014"/>
            <ac:cxnSpMk id="70" creationId="{1BA763CD-DF80-4199-973B-510321DC05B9}"/>
          </ac:cxnSpMkLst>
        </pc:cxnChg>
      </pc:sldChg>
      <pc:sldChg chg="addSp delSp modSp new mod">
        <pc:chgData name="Satoru" userId="f5f1b623-9aa9-4923-b86d-8ceaae247420" providerId="ADAL" clId="{245EEDB3-FF26-42F5-B8F4-EFAE967B2531}" dt="2020-10-15T02:13:06.405" v="13287" actId="1076"/>
        <pc:sldMkLst>
          <pc:docMk/>
          <pc:sldMk cId="2492465628" sldId="1015"/>
        </pc:sldMkLst>
        <pc:spChg chg="mod">
          <ac:chgData name="Satoru" userId="f5f1b623-9aa9-4923-b86d-8ceaae247420" providerId="ADAL" clId="{245EEDB3-FF26-42F5-B8F4-EFAE967B2531}" dt="2020-10-14T15:11:54.593" v="10259" actId="20577"/>
          <ac:spMkLst>
            <pc:docMk/>
            <pc:sldMk cId="2492465628" sldId="1015"/>
            <ac:spMk id="2" creationId="{AD101BC9-ED0B-42A5-81D2-893EF57E6D0D}"/>
          </ac:spMkLst>
        </pc:spChg>
        <pc:spChg chg="mod">
          <ac:chgData name="Satoru" userId="f5f1b623-9aa9-4923-b86d-8ceaae247420" providerId="ADAL" clId="{245EEDB3-FF26-42F5-B8F4-EFAE967B2531}" dt="2020-10-14T15:19:49.447" v="10482" actId="20577"/>
          <ac:spMkLst>
            <pc:docMk/>
            <pc:sldMk cId="2492465628" sldId="1015"/>
            <ac:spMk id="4" creationId="{BAF694E3-0976-4B6C-BFA3-46AACAD992B1}"/>
          </ac:spMkLst>
        </pc:spChg>
        <pc:spChg chg="add mod">
          <ac:chgData name="Satoru" userId="f5f1b623-9aa9-4923-b86d-8ceaae247420" providerId="ADAL" clId="{245EEDB3-FF26-42F5-B8F4-EFAE967B2531}" dt="2020-10-14T15:18:15.553" v="10455" actId="1076"/>
          <ac:spMkLst>
            <pc:docMk/>
            <pc:sldMk cId="2492465628" sldId="1015"/>
            <ac:spMk id="6" creationId="{90A5E0CE-7BA3-41B8-8FFF-39A1DC4A0C55}"/>
          </ac:spMkLst>
        </pc:spChg>
        <pc:spChg chg="add mod">
          <ac:chgData name="Satoru" userId="f5f1b623-9aa9-4923-b86d-8ceaae247420" providerId="ADAL" clId="{245EEDB3-FF26-42F5-B8F4-EFAE967B2531}" dt="2020-10-14T15:18:21.976" v="10456" actId="1076"/>
          <ac:spMkLst>
            <pc:docMk/>
            <pc:sldMk cId="2492465628" sldId="1015"/>
            <ac:spMk id="7" creationId="{FD09D03F-A966-4ECF-B5B9-656D0E88F0B0}"/>
          </ac:spMkLst>
        </pc:spChg>
        <pc:spChg chg="add mod">
          <ac:chgData name="Satoru" userId="f5f1b623-9aa9-4923-b86d-8ceaae247420" providerId="ADAL" clId="{245EEDB3-FF26-42F5-B8F4-EFAE967B2531}" dt="2020-10-15T02:11:28.630" v="13254" actId="1076"/>
          <ac:spMkLst>
            <pc:docMk/>
            <pc:sldMk cId="2492465628" sldId="1015"/>
            <ac:spMk id="8" creationId="{219F8429-8BF2-4843-8D7F-64219F4EF3FD}"/>
          </ac:spMkLst>
        </pc:spChg>
        <pc:spChg chg="add mod">
          <ac:chgData name="Satoru" userId="f5f1b623-9aa9-4923-b86d-8ceaae247420" providerId="ADAL" clId="{245EEDB3-FF26-42F5-B8F4-EFAE967B2531}" dt="2020-10-15T02:12:10.008" v="13265" actId="20578"/>
          <ac:spMkLst>
            <pc:docMk/>
            <pc:sldMk cId="2492465628" sldId="1015"/>
            <ac:spMk id="9" creationId="{BBEABB1F-8C02-4AAA-9A7A-9A110670CB3F}"/>
          </ac:spMkLst>
        </pc:spChg>
        <pc:spChg chg="add del mod">
          <ac:chgData name="Satoru" userId="f5f1b623-9aa9-4923-b86d-8ceaae247420" providerId="ADAL" clId="{245EEDB3-FF26-42F5-B8F4-EFAE967B2531}" dt="2020-10-14T16:07:26.965" v="10583" actId="478"/>
          <ac:spMkLst>
            <pc:docMk/>
            <pc:sldMk cId="2492465628" sldId="1015"/>
            <ac:spMk id="11" creationId="{F9AA7463-869A-4426-9500-98EA8D4F6615}"/>
          </ac:spMkLst>
        </pc:spChg>
        <pc:spChg chg="add mod">
          <ac:chgData name="Satoru" userId="f5f1b623-9aa9-4923-b86d-8ceaae247420" providerId="ADAL" clId="{245EEDB3-FF26-42F5-B8F4-EFAE967B2531}" dt="2020-10-15T02:11:25.765" v="13253" actId="1076"/>
          <ac:spMkLst>
            <pc:docMk/>
            <pc:sldMk cId="2492465628" sldId="1015"/>
            <ac:spMk id="12" creationId="{F702B015-9BC1-4E1E-9BF0-62E058C66157}"/>
          </ac:spMkLst>
        </pc:spChg>
        <pc:spChg chg="add mod">
          <ac:chgData name="Satoru" userId="f5f1b623-9aa9-4923-b86d-8ceaae247420" providerId="ADAL" clId="{245EEDB3-FF26-42F5-B8F4-EFAE967B2531}" dt="2020-10-15T02:13:06.405" v="13287" actId="1076"/>
          <ac:spMkLst>
            <pc:docMk/>
            <pc:sldMk cId="2492465628" sldId="1015"/>
            <ac:spMk id="13" creationId="{B7F70651-07A8-4301-B521-4A5DEF970E65}"/>
          </ac:spMkLst>
        </pc:spChg>
      </pc:sldChg>
      <pc:sldChg chg="addSp modSp new mod">
        <pc:chgData name="Satoru" userId="f5f1b623-9aa9-4923-b86d-8ceaae247420" providerId="ADAL" clId="{245EEDB3-FF26-42F5-B8F4-EFAE967B2531}" dt="2020-10-14T17:57:43.561" v="10966" actId="20577"/>
        <pc:sldMkLst>
          <pc:docMk/>
          <pc:sldMk cId="908269870" sldId="1016"/>
        </pc:sldMkLst>
        <pc:spChg chg="mod">
          <ac:chgData name="Satoru" userId="f5f1b623-9aa9-4923-b86d-8ceaae247420" providerId="ADAL" clId="{245EEDB3-FF26-42F5-B8F4-EFAE967B2531}" dt="2020-10-14T17:14:30.138" v="10649" actId="20577"/>
          <ac:spMkLst>
            <pc:docMk/>
            <pc:sldMk cId="908269870" sldId="1016"/>
            <ac:spMk id="2" creationId="{F7698BAA-8DB6-442A-805E-7EEFCD57989F}"/>
          </ac:spMkLst>
        </pc:spChg>
        <pc:spChg chg="mod">
          <ac:chgData name="Satoru" userId="f5f1b623-9aa9-4923-b86d-8ceaae247420" providerId="ADAL" clId="{245EEDB3-FF26-42F5-B8F4-EFAE967B2531}" dt="2020-10-14T17:57:43.561" v="10966" actId="20577"/>
          <ac:spMkLst>
            <pc:docMk/>
            <pc:sldMk cId="908269870" sldId="1016"/>
            <ac:spMk id="4" creationId="{E3D4E5BF-5054-490B-8ED8-2DBC23E138F9}"/>
          </ac:spMkLst>
        </pc:spChg>
        <pc:spChg chg="add mod">
          <ac:chgData name="Satoru" userId="f5f1b623-9aa9-4923-b86d-8ceaae247420" providerId="ADAL" clId="{245EEDB3-FF26-42F5-B8F4-EFAE967B2531}" dt="2020-10-14T17:17:57.853" v="10782" actId="1076"/>
          <ac:spMkLst>
            <pc:docMk/>
            <pc:sldMk cId="908269870" sldId="1016"/>
            <ac:spMk id="6" creationId="{6623645D-FDAB-4160-8C8B-4C416952119A}"/>
          </ac:spMkLst>
        </pc:spChg>
        <pc:spChg chg="add mod">
          <ac:chgData name="Satoru" userId="f5f1b623-9aa9-4923-b86d-8ceaae247420" providerId="ADAL" clId="{245EEDB3-FF26-42F5-B8F4-EFAE967B2531}" dt="2020-10-14T17:19:35.567" v="10805" actId="1076"/>
          <ac:spMkLst>
            <pc:docMk/>
            <pc:sldMk cId="908269870" sldId="1016"/>
            <ac:spMk id="7" creationId="{1A8CB45E-150A-4CEC-B3DE-8575DBAAA4FA}"/>
          </ac:spMkLst>
        </pc:spChg>
        <pc:spChg chg="add mod">
          <ac:chgData name="Satoru" userId="f5f1b623-9aa9-4923-b86d-8ceaae247420" providerId="ADAL" clId="{245EEDB3-FF26-42F5-B8F4-EFAE967B2531}" dt="2020-10-14T17:22:30.446" v="10833" actId="1076"/>
          <ac:spMkLst>
            <pc:docMk/>
            <pc:sldMk cId="908269870" sldId="1016"/>
            <ac:spMk id="8" creationId="{D2171A93-8D81-44CB-9039-C2DD1EC3CE55}"/>
          </ac:spMkLst>
        </pc:spChg>
        <pc:spChg chg="add mod">
          <ac:chgData name="Satoru" userId="f5f1b623-9aa9-4923-b86d-8ceaae247420" providerId="ADAL" clId="{245EEDB3-FF26-42F5-B8F4-EFAE967B2531}" dt="2020-10-14T17:22:52.210" v="10836"/>
          <ac:spMkLst>
            <pc:docMk/>
            <pc:sldMk cId="908269870" sldId="1016"/>
            <ac:spMk id="9" creationId="{E4CBECC4-57EC-4650-8307-978FF418F899}"/>
          </ac:spMkLst>
        </pc:spChg>
        <pc:spChg chg="add mod">
          <ac:chgData name="Satoru" userId="f5f1b623-9aa9-4923-b86d-8ceaae247420" providerId="ADAL" clId="{245EEDB3-FF26-42F5-B8F4-EFAE967B2531}" dt="2020-10-14T17:54:51.922" v="10865" actId="1076"/>
          <ac:spMkLst>
            <pc:docMk/>
            <pc:sldMk cId="908269870" sldId="1016"/>
            <ac:spMk id="10" creationId="{F347652A-F856-4447-A1CE-F9D309F3D475}"/>
          </ac:spMkLst>
        </pc:spChg>
      </pc:sldChg>
      <pc:sldChg chg="addSp delSp modSp new mod">
        <pc:chgData name="Satoru" userId="f5f1b623-9aa9-4923-b86d-8ceaae247420" providerId="ADAL" clId="{245EEDB3-FF26-42F5-B8F4-EFAE967B2531}" dt="2020-10-14T18:08:21.204" v="11446" actId="478"/>
        <pc:sldMkLst>
          <pc:docMk/>
          <pc:sldMk cId="935612881" sldId="1017"/>
        </pc:sldMkLst>
        <pc:spChg chg="mod">
          <ac:chgData name="Satoru" userId="f5f1b623-9aa9-4923-b86d-8ceaae247420" providerId="ADAL" clId="{245EEDB3-FF26-42F5-B8F4-EFAE967B2531}" dt="2020-10-14T17:58:35.716" v="10987" actId="20577"/>
          <ac:spMkLst>
            <pc:docMk/>
            <pc:sldMk cId="935612881" sldId="1017"/>
            <ac:spMk id="2" creationId="{56DD474D-4983-44D0-856B-FD6A422381CB}"/>
          </ac:spMkLst>
        </pc:spChg>
        <pc:spChg chg="mod">
          <ac:chgData name="Satoru" userId="f5f1b623-9aa9-4923-b86d-8ceaae247420" providerId="ADAL" clId="{245EEDB3-FF26-42F5-B8F4-EFAE967B2531}" dt="2020-10-14T18:08:12.334" v="11442" actId="6549"/>
          <ac:spMkLst>
            <pc:docMk/>
            <pc:sldMk cId="935612881" sldId="1017"/>
            <ac:spMk id="4" creationId="{6D19058C-9E4D-46DB-8DB3-E8940AEA9E32}"/>
          </ac:spMkLst>
        </pc:spChg>
        <pc:spChg chg="add del mod">
          <ac:chgData name="Satoru" userId="f5f1b623-9aa9-4923-b86d-8ceaae247420" providerId="ADAL" clId="{245EEDB3-FF26-42F5-B8F4-EFAE967B2531}" dt="2020-10-14T18:08:14.637" v="11443" actId="478"/>
          <ac:spMkLst>
            <pc:docMk/>
            <pc:sldMk cId="935612881" sldId="1017"/>
            <ac:spMk id="6" creationId="{E161B610-19CF-426C-94C7-B92CCD4A3567}"/>
          </ac:spMkLst>
        </pc:spChg>
        <pc:spChg chg="add del mod">
          <ac:chgData name="Satoru" userId="f5f1b623-9aa9-4923-b86d-8ceaae247420" providerId="ADAL" clId="{245EEDB3-FF26-42F5-B8F4-EFAE967B2531}" dt="2020-10-14T18:08:19.227" v="11445" actId="478"/>
          <ac:spMkLst>
            <pc:docMk/>
            <pc:sldMk cId="935612881" sldId="1017"/>
            <ac:spMk id="7" creationId="{76AC624E-8EBB-4ED0-BEE7-E9B6E50240CC}"/>
          </ac:spMkLst>
        </pc:spChg>
        <pc:spChg chg="add del mod">
          <ac:chgData name="Satoru" userId="f5f1b623-9aa9-4923-b86d-8ceaae247420" providerId="ADAL" clId="{245EEDB3-FF26-42F5-B8F4-EFAE967B2531}" dt="2020-10-14T18:08:21.204" v="11446" actId="478"/>
          <ac:spMkLst>
            <pc:docMk/>
            <pc:sldMk cId="935612881" sldId="1017"/>
            <ac:spMk id="8" creationId="{B872E03E-F262-40C5-B415-1C228511BD56}"/>
          </ac:spMkLst>
        </pc:spChg>
      </pc:sldChg>
      <pc:sldChg chg="modSp add mod">
        <pc:chgData name="Satoru" userId="f5f1b623-9aa9-4923-b86d-8ceaae247420" providerId="ADAL" clId="{245EEDB3-FF26-42F5-B8F4-EFAE967B2531}" dt="2020-10-14T18:10:45.492" v="11580" actId="20577"/>
        <pc:sldMkLst>
          <pc:docMk/>
          <pc:sldMk cId="1246079444" sldId="1018"/>
        </pc:sldMkLst>
        <pc:spChg chg="mod">
          <ac:chgData name="Satoru" userId="f5f1b623-9aa9-4923-b86d-8ceaae247420" providerId="ADAL" clId="{245EEDB3-FF26-42F5-B8F4-EFAE967B2531}" dt="2020-10-14T18:10:45.492" v="11580" actId="20577"/>
          <ac:spMkLst>
            <pc:docMk/>
            <pc:sldMk cId="1246079444" sldId="1018"/>
            <ac:spMk id="4" creationId="{6D19058C-9E4D-46DB-8DB3-E8940AEA9E32}"/>
          </ac:spMkLst>
        </pc:spChg>
        <pc:spChg chg="mod">
          <ac:chgData name="Satoru" userId="f5f1b623-9aa9-4923-b86d-8ceaae247420" providerId="ADAL" clId="{245EEDB3-FF26-42F5-B8F4-EFAE967B2531}" dt="2020-10-14T18:08:38.933" v="11449" actId="1076"/>
          <ac:spMkLst>
            <pc:docMk/>
            <pc:sldMk cId="1246079444" sldId="1018"/>
            <ac:spMk id="6" creationId="{E161B610-19CF-426C-94C7-B92CCD4A3567}"/>
          </ac:spMkLst>
        </pc:spChg>
        <pc:spChg chg="mod">
          <ac:chgData name="Satoru" userId="f5f1b623-9aa9-4923-b86d-8ceaae247420" providerId="ADAL" clId="{245EEDB3-FF26-42F5-B8F4-EFAE967B2531}" dt="2020-10-14T18:08:48.003" v="11450" actId="1076"/>
          <ac:spMkLst>
            <pc:docMk/>
            <pc:sldMk cId="1246079444" sldId="1018"/>
            <ac:spMk id="7" creationId="{76AC624E-8EBB-4ED0-BEE7-E9B6E50240CC}"/>
          </ac:spMkLst>
        </pc:spChg>
        <pc:spChg chg="mod">
          <ac:chgData name="Satoru" userId="f5f1b623-9aa9-4923-b86d-8ceaae247420" providerId="ADAL" clId="{245EEDB3-FF26-42F5-B8F4-EFAE967B2531}" dt="2020-10-14T18:10:13.858" v="11488" actId="1076"/>
          <ac:spMkLst>
            <pc:docMk/>
            <pc:sldMk cId="1246079444" sldId="1018"/>
            <ac:spMk id="8" creationId="{B872E03E-F262-40C5-B415-1C228511BD56}"/>
          </ac:spMkLst>
        </pc:spChg>
      </pc:sldChg>
      <pc:sldChg chg="addSp modSp new mod">
        <pc:chgData name="Satoru" userId="f5f1b623-9aa9-4923-b86d-8ceaae247420" providerId="ADAL" clId="{245EEDB3-FF26-42F5-B8F4-EFAE967B2531}" dt="2020-10-14T19:19:42.319" v="12041" actId="20577"/>
        <pc:sldMkLst>
          <pc:docMk/>
          <pc:sldMk cId="3432969008" sldId="1019"/>
        </pc:sldMkLst>
        <pc:spChg chg="mod">
          <ac:chgData name="Satoru" userId="f5f1b623-9aa9-4923-b86d-8ceaae247420" providerId="ADAL" clId="{245EEDB3-FF26-42F5-B8F4-EFAE967B2531}" dt="2020-10-14T19:13:34.969" v="11595" actId="20577"/>
          <ac:spMkLst>
            <pc:docMk/>
            <pc:sldMk cId="3432969008" sldId="1019"/>
            <ac:spMk id="2" creationId="{300AD042-BA2B-4A70-A59C-F586F8785BA1}"/>
          </ac:spMkLst>
        </pc:spChg>
        <pc:spChg chg="mod">
          <ac:chgData name="Satoru" userId="f5f1b623-9aa9-4923-b86d-8ceaae247420" providerId="ADAL" clId="{245EEDB3-FF26-42F5-B8F4-EFAE967B2531}" dt="2020-10-14T19:19:42.319" v="12041" actId="20577"/>
          <ac:spMkLst>
            <pc:docMk/>
            <pc:sldMk cId="3432969008" sldId="1019"/>
            <ac:spMk id="4" creationId="{5B6AE3BD-816F-42E2-9433-C712BF1C2D05}"/>
          </ac:spMkLst>
        </pc:spChg>
        <pc:spChg chg="add mod">
          <ac:chgData name="Satoru" userId="f5f1b623-9aa9-4923-b86d-8ceaae247420" providerId="ADAL" clId="{245EEDB3-FF26-42F5-B8F4-EFAE967B2531}" dt="2020-10-14T19:16:35.528" v="11857" actId="1076"/>
          <ac:spMkLst>
            <pc:docMk/>
            <pc:sldMk cId="3432969008" sldId="1019"/>
            <ac:spMk id="6" creationId="{602D51EA-E207-4864-B9B7-900299CD84CB}"/>
          </ac:spMkLst>
        </pc:spChg>
        <pc:spChg chg="add mod">
          <ac:chgData name="Satoru" userId="f5f1b623-9aa9-4923-b86d-8ceaae247420" providerId="ADAL" clId="{245EEDB3-FF26-42F5-B8F4-EFAE967B2531}" dt="2020-10-14T19:17:41.701" v="11880" actId="1076"/>
          <ac:spMkLst>
            <pc:docMk/>
            <pc:sldMk cId="3432969008" sldId="1019"/>
            <ac:spMk id="7" creationId="{DAA889BF-3DE7-4400-B0E9-5630876EEAF2}"/>
          </ac:spMkLst>
        </pc:spChg>
      </pc:sldChg>
      <pc:sldChg chg="addSp delSp modSp add mod ord">
        <pc:chgData name="Satoru" userId="f5f1b623-9aa9-4923-b86d-8ceaae247420" providerId="ADAL" clId="{245EEDB3-FF26-42F5-B8F4-EFAE967B2531}" dt="2020-10-14T19:38:45.548" v="12647" actId="20577"/>
        <pc:sldMkLst>
          <pc:docMk/>
          <pc:sldMk cId="3757074557" sldId="1020"/>
        </pc:sldMkLst>
        <pc:spChg chg="mod">
          <ac:chgData name="Satoru" userId="f5f1b623-9aa9-4923-b86d-8ceaae247420" providerId="ADAL" clId="{245EEDB3-FF26-42F5-B8F4-EFAE967B2531}" dt="2020-10-14T19:38:45.548" v="12647" actId="20577"/>
          <ac:spMkLst>
            <pc:docMk/>
            <pc:sldMk cId="3757074557" sldId="1020"/>
            <ac:spMk id="4" creationId="{BDC76A67-DEAD-4EBF-8DE4-D206E597B64E}"/>
          </ac:spMkLst>
        </pc:spChg>
        <pc:spChg chg="add mod">
          <ac:chgData name="Satoru" userId="f5f1b623-9aa9-4923-b86d-8ceaae247420" providerId="ADAL" clId="{245EEDB3-FF26-42F5-B8F4-EFAE967B2531}" dt="2020-10-14T19:33:52.976" v="12487" actId="1076"/>
          <ac:spMkLst>
            <pc:docMk/>
            <pc:sldMk cId="3757074557" sldId="1020"/>
            <ac:spMk id="10" creationId="{FF90ECA3-68FB-4955-BCE2-6A0D01B9F5FA}"/>
          </ac:spMkLst>
        </pc:spChg>
        <pc:picChg chg="del">
          <ac:chgData name="Satoru" userId="f5f1b623-9aa9-4923-b86d-8ceaae247420" providerId="ADAL" clId="{245EEDB3-FF26-42F5-B8F4-EFAE967B2531}" dt="2020-10-14T19:29:38.485" v="12403" actId="478"/>
          <ac:picMkLst>
            <pc:docMk/>
            <pc:sldMk cId="3757074557" sldId="1020"/>
            <ac:picMk id="6" creationId="{334A73B3-46B6-4D5E-A15B-EE31C457FEE9}"/>
          </ac:picMkLst>
        </pc:picChg>
        <pc:picChg chg="del">
          <ac:chgData name="Satoru" userId="f5f1b623-9aa9-4923-b86d-8ceaae247420" providerId="ADAL" clId="{245EEDB3-FF26-42F5-B8F4-EFAE967B2531}" dt="2020-10-14T19:28:51.299" v="12344" actId="478"/>
          <ac:picMkLst>
            <pc:docMk/>
            <pc:sldMk cId="3757074557" sldId="1020"/>
            <ac:picMk id="7" creationId="{8D4D2989-DDA8-4F7F-BBE5-BEC329B89288}"/>
          </ac:picMkLst>
        </pc:picChg>
        <pc:picChg chg="del">
          <ac:chgData name="Satoru" userId="f5f1b623-9aa9-4923-b86d-8ceaae247420" providerId="ADAL" clId="{245EEDB3-FF26-42F5-B8F4-EFAE967B2531}" dt="2020-10-14T19:29:36.714" v="12402" actId="478"/>
          <ac:picMkLst>
            <pc:docMk/>
            <pc:sldMk cId="3757074557" sldId="1020"/>
            <ac:picMk id="8" creationId="{181AC1C5-E244-47CE-933E-9D9BAEB3B408}"/>
          </ac:picMkLst>
        </pc:picChg>
      </pc:sldChg>
      <pc:sldChg chg="addSp modSp new mod">
        <pc:chgData name="Satoru" userId="f5f1b623-9aa9-4923-b86d-8ceaae247420" providerId="ADAL" clId="{245EEDB3-FF26-42F5-B8F4-EFAE967B2531}" dt="2020-10-14T19:49:24.843" v="13121" actId="1076"/>
        <pc:sldMkLst>
          <pc:docMk/>
          <pc:sldMk cId="2422475949" sldId="1021"/>
        </pc:sldMkLst>
        <pc:spChg chg="mod">
          <ac:chgData name="Satoru" userId="f5f1b623-9aa9-4923-b86d-8ceaae247420" providerId="ADAL" clId="{245EEDB3-FF26-42F5-B8F4-EFAE967B2531}" dt="2020-10-14T19:42:54.610" v="12765" actId="20577"/>
          <ac:spMkLst>
            <pc:docMk/>
            <pc:sldMk cId="2422475949" sldId="1021"/>
            <ac:spMk id="2" creationId="{8A28184E-A099-49AF-BF81-82E01A9E38C6}"/>
          </ac:spMkLst>
        </pc:spChg>
        <pc:spChg chg="mod">
          <ac:chgData name="Satoru" userId="f5f1b623-9aa9-4923-b86d-8ceaae247420" providerId="ADAL" clId="{245EEDB3-FF26-42F5-B8F4-EFAE967B2531}" dt="2020-10-14T19:48:43.133" v="13114" actId="20577"/>
          <ac:spMkLst>
            <pc:docMk/>
            <pc:sldMk cId="2422475949" sldId="1021"/>
            <ac:spMk id="4" creationId="{4AFFC0F1-779B-44C8-834D-ED24EC15B805}"/>
          </ac:spMkLst>
        </pc:spChg>
        <pc:spChg chg="add mod">
          <ac:chgData name="Satoru" userId="f5f1b623-9aa9-4923-b86d-8ceaae247420" providerId="ADAL" clId="{245EEDB3-FF26-42F5-B8F4-EFAE967B2531}" dt="2020-10-14T19:48:24.315" v="13109" actId="1076"/>
          <ac:spMkLst>
            <pc:docMk/>
            <pc:sldMk cId="2422475949" sldId="1021"/>
            <ac:spMk id="10" creationId="{3C5BB376-8E56-43D0-BF29-CF8AD57688B3}"/>
          </ac:spMkLst>
        </pc:spChg>
        <pc:picChg chg="add mod">
          <ac:chgData name="Satoru" userId="f5f1b623-9aa9-4923-b86d-8ceaae247420" providerId="ADAL" clId="{245EEDB3-FF26-42F5-B8F4-EFAE967B2531}" dt="2020-10-14T19:46:35.809" v="13072" actId="1076"/>
          <ac:picMkLst>
            <pc:docMk/>
            <pc:sldMk cId="2422475949" sldId="1021"/>
            <ac:picMk id="7" creationId="{09E03E7D-FCCB-4474-9515-0FFBFFF9B6BD}"/>
          </ac:picMkLst>
        </pc:picChg>
        <pc:picChg chg="add mod">
          <ac:chgData name="Satoru" userId="f5f1b623-9aa9-4923-b86d-8ceaae247420" providerId="ADAL" clId="{245EEDB3-FF26-42F5-B8F4-EFAE967B2531}" dt="2020-10-14T19:49:24.843" v="13121" actId="1076"/>
          <ac:picMkLst>
            <pc:docMk/>
            <pc:sldMk cId="2422475949" sldId="1021"/>
            <ac:picMk id="9" creationId="{C93F8141-90F4-43C0-8971-3CAD7442B829}"/>
          </ac:picMkLst>
        </pc:picChg>
        <pc:picChg chg="add mod">
          <ac:chgData name="Satoru" userId="f5f1b623-9aa9-4923-b86d-8ceaae247420" providerId="ADAL" clId="{245EEDB3-FF26-42F5-B8F4-EFAE967B2531}" dt="2020-10-14T19:49:21.743" v="13120" actId="1076"/>
          <ac:picMkLst>
            <pc:docMk/>
            <pc:sldMk cId="2422475949" sldId="1021"/>
            <ac:picMk id="12" creationId="{DBA82CAE-8A06-4438-AD5B-8DEAFCC5DED2}"/>
          </ac:picMkLst>
        </pc:picChg>
      </pc:sldChg>
      <pc:sldChg chg="addSp modSp new mod">
        <pc:chgData name="Satoru" userId="f5f1b623-9aa9-4923-b86d-8ceaae247420" providerId="ADAL" clId="{245EEDB3-FF26-42F5-B8F4-EFAE967B2531}" dt="2020-10-15T02:40:08.892" v="14165" actId="1076"/>
        <pc:sldMkLst>
          <pc:docMk/>
          <pc:sldMk cId="3669100550" sldId="1022"/>
        </pc:sldMkLst>
        <pc:spChg chg="mod">
          <ac:chgData name="Satoru" userId="f5f1b623-9aa9-4923-b86d-8ceaae247420" providerId="ADAL" clId="{245EEDB3-FF26-42F5-B8F4-EFAE967B2531}" dt="2020-10-15T02:26:49.056" v="13581"/>
          <ac:spMkLst>
            <pc:docMk/>
            <pc:sldMk cId="3669100550" sldId="1022"/>
            <ac:spMk id="2" creationId="{F3478219-D5EA-48EC-9B0C-751E788FAE39}"/>
          </ac:spMkLst>
        </pc:spChg>
        <pc:spChg chg="mod">
          <ac:chgData name="Satoru" userId="f5f1b623-9aa9-4923-b86d-8ceaae247420" providerId="ADAL" clId="{245EEDB3-FF26-42F5-B8F4-EFAE967B2531}" dt="2020-10-15T02:40:00.627" v="14164" actId="15"/>
          <ac:spMkLst>
            <pc:docMk/>
            <pc:sldMk cId="3669100550" sldId="1022"/>
            <ac:spMk id="4" creationId="{A94DBC6B-5412-478C-8027-A01516617D3E}"/>
          </ac:spMkLst>
        </pc:spChg>
        <pc:spChg chg="add mod">
          <ac:chgData name="Satoru" userId="f5f1b623-9aa9-4923-b86d-8ceaae247420" providerId="ADAL" clId="{245EEDB3-FF26-42F5-B8F4-EFAE967B2531}" dt="2020-10-15T02:40:08.892" v="14165" actId="1076"/>
          <ac:spMkLst>
            <pc:docMk/>
            <pc:sldMk cId="3669100550" sldId="1022"/>
            <ac:spMk id="6" creationId="{DC95B48C-A03E-44E8-8FB0-F8FBA310D2B1}"/>
          </ac:spMkLst>
        </pc:spChg>
      </pc:sldChg>
      <pc:sldChg chg="addSp delSp modSp new mod">
        <pc:chgData name="Satoru" userId="f5f1b623-9aa9-4923-b86d-8ceaae247420" providerId="ADAL" clId="{245EEDB3-FF26-42F5-B8F4-EFAE967B2531}" dt="2020-10-15T02:43:08.454" v="14274" actId="962"/>
        <pc:sldMkLst>
          <pc:docMk/>
          <pc:sldMk cId="2516428183" sldId="1023"/>
        </pc:sldMkLst>
        <pc:spChg chg="mod">
          <ac:chgData name="Satoru" userId="f5f1b623-9aa9-4923-b86d-8ceaae247420" providerId="ADAL" clId="{245EEDB3-FF26-42F5-B8F4-EFAE967B2531}" dt="2020-10-15T02:40:55.890" v="14196" actId="20577"/>
          <ac:spMkLst>
            <pc:docMk/>
            <pc:sldMk cId="2516428183" sldId="1023"/>
            <ac:spMk id="2" creationId="{871685C3-2122-49DC-A8B4-F6C0D8890F4D}"/>
          </ac:spMkLst>
        </pc:spChg>
        <pc:spChg chg="mod">
          <ac:chgData name="Satoru" userId="f5f1b623-9aa9-4923-b86d-8ceaae247420" providerId="ADAL" clId="{245EEDB3-FF26-42F5-B8F4-EFAE967B2531}" dt="2020-10-15T02:42:30.450" v="14265" actId="14100"/>
          <ac:spMkLst>
            <pc:docMk/>
            <pc:sldMk cId="2516428183" sldId="1023"/>
            <ac:spMk id="4" creationId="{D01C903C-7219-4B6D-AE6C-C22BBD4F9A36}"/>
          </ac:spMkLst>
        </pc:spChg>
        <pc:picChg chg="add del mod">
          <ac:chgData name="Satoru" userId="f5f1b623-9aa9-4923-b86d-8ceaae247420" providerId="ADAL" clId="{245EEDB3-FF26-42F5-B8F4-EFAE967B2531}" dt="2020-10-15T02:42:39.754" v="14270" actId="478"/>
          <ac:picMkLst>
            <pc:docMk/>
            <pc:sldMk cId="2516428183" sldId="1023"/>
            <ac:picMk id="7" creationId="{2A5EE363-9CBD-4379-9461-CA1440CD8E3E}"/>
          </ac:picMkLst>
        </pc:picChg>
        <pc:picChg chg="add mod">
          <ac:chgData name="Satoru" userId="f5f1b623-9aa9-4923-b86d-8ceaae247420" providerId="ADAL" clId="{245EEDB3-FF26-42F5-B8F4-EFAE967B2531}" dt="2020-10-15T02:43:08.454" v="14274" actId="962"/>
          <ac:picMkLst>
            <pc:docMk/>
            <pc:sldMk cId="2516428183" sldId="1023"/>
            <ac:picMk id="9" creationId="{EBE325DE-E061-40FA-84D1-F880A3D57AE9}"/>
          </ac:picMkLst>
        </pc:picChg>
      </pc:sldChg>
      <pc:sldChg chg="addSp modSp new mod">
        <pc:chgData name="Satoru" userId="f5f1b623-9aa9-4923-b86d-8ceaae247420" providerId="ADAL" clId="{245EEDB3-FF26-42F5-B8F4-EFAE967B2531}" dt="2020-10-15T02:45:24.584" v="14429" actId="1076"/>
        <pc:sldMkLst>
          <pc:docMk/>
          <pc:sldMk cId="4230258867" sldId="1024"/>
        </pc:sldMkLst>
        <pc:spChg chg="mod">
          <ac:chgData name="Satoru" userId="f5f1b623-9aa9-4923-b86d-8ceaae247420" providerId="ADAL" clId="{245EEDB3-FF26-42F5-B8F4-EFAE967B2531}" dt="2020-10-15T02:43:47.281" v="14298" actId="20577"/>
          <ac:spMkLst>
            <pc:docMk/>
            <pc:sldMk cId="4230258867" sldId="1024"/>
            <ac:spMk id="2" creationId="{B2BED990-217C-4C71-993E-64AE11D25781}"/>
          </ac:spMkLst>
        </pc:spChg>
        <pc:spChg chg="mod">
          <ac:chgData name="Satoru" userId="f5f1b623-9aa9-4923-b86d-8ceaae247420" providerId="ADAL" clId="{245EEDB3-FF26-42F5-B8F4-EFAE967B2531}" dt="2020-10-15T02:44:52.163" v="14424" actId="20577"/>
          <ac:spMkLst>
            <pc:docMk/>
            <pc:sldMk cId="4230258867" sldId="1024"/>
            <ac:spMk id="4" creationId="{78C74640-04D0-401C-A5BE-4D9D1DADEF44}"/>
          </ac:spMkLst>
        </pc:spChg>
        <pc:picChg chg="add mod">
          <ac:chgData name="Satoru" userId="f5f1b623-9aa9-4923-b86d-8ceaae247420" providerId="ADAL" clId="{245EEDB3-FF26-42F5-B8F4-EFAE967B2531}" dt="2020-10-15T02:45:24.584" v="14429" actId="1076"/>
          <ac:picMkLst>
            <pc:docMk/>
            <pc:sldMk cId="4230258867" sldId="1024"/>
            <ac:picMk id="7" creationId="{1800A9BA-B386-4367-AB09-F7B4E4D46D07}"/>
          </ac:picMkLst>
        </pc:picChg>
      </pc:sldChg>
      <pc:sldChg chg="addSp delSp modSp add mod">
        <pc:chgData name="Satoru" userId="f5f1b623-9aa9-4923-b86d-8ceaae247420" providerId="ADAL" clId="{245EEDB3-FF26-42F5-B8F4-EFAE967B2531}" dt="2020-10-15T02:47:59.763" v="14609" actId="1076"/>
        <pc:sldMkLst>
          <pc:docMk/>
          <pc:sldMk cId="3511364576" sldId="1025"/>
        </pc:sldMkLst>
        <pc:spChg chg="mod">
          <ac:chgData name="Satoru" userId="f5f1b623-9aa9-4923-b86d-8ceaae247420" providerId="ADAL" clId="{245EEDB3-FF26-42F5-B8F4-EFAE967B2531}" dt="2020-10-15T02:46:28.682" v="14443" actId="20577"/>
          <ac:spMkLst>
            <pc:docMk/>
            <pc:sldMk cId="3511364576" sldId="1025"/>
            <ac:spMk id="2" creationId="{B2BED990-217C-4C71-993E-64AE11D25781}"/>
          </ac:spMkLst>
        </pc:spChg>
        <pc:spChg chg="mod">
          <ac:chgData name="Satoru" userId="f5f1b623-9aa9-4923-b86d-8ceaae247420" providerId="ADAL" clId="{245EEDB3-FF26-42F5-B8F4-EFAE967B2531}" dt="2020-10-15T02:47:28.932" v="14603" actId="20577"/>
          <ac:spMkLst>
            <pc:docMk/>
            <pc:sldMk cId="3511364576" sldId="1025"/>
            <ac:spMk id="4" creationId="{78C74640-04D0-401C-A5BE-4D9D1DADEF44}"/>
          </ac:spMkLst>
        </pc:spChg>
        <pc:picChg chg="del">
          <ac:chgData name="Satoru" userId="f5f1b623-9aa9-4923-b86d-8ceaae247420" providerId="ADAL" clId="{245EEDB3-FF26-42F5-B8F4-EFAE967B2531}" dt="2020-10-15T02:47:31.426" v="14604" actId="478"/>
          <ac:picMkLst>
            <pc:docMk/>
            <pc:sldMk cId="3511364576" sldId="1025"/>
            <ac:picMk id="7" creationId="{1800A9BA-B386-4367-AB09-F7B4E4D46D07}"/>
          </ac:picMkLst>
        </pc:picChg>
        <pc:picChg chg="add mod">
          <ac:chgData name="Satoru" userId="f5f1b623-9aa9-4923-b86d-8ceaae247420" providerId="ADAL" clId="{245EEDB3-FF26-42F5-B8F4-EFAE967B2531}" dt="2020-10-15T02:47:59.763" v="14609" actId="1076"/>
          <ac:picMkLst>
            <pc:docMk/>
            <pc:sldMk cId="3511364576" sldId="1025"/>
            <ac:picMk id="8" creationId="{7678CCD5-DC31-44AF-8813-F6E7898AB8FA}"/>
          </ac:picMkLst>
        </pc:picChg>
      </pc:sldChg>
      <pc:sldChg chg="addSp delSp modSp add mod">
        <pc:chgData name="Satoru" userId="f5f1b623-9aa9-4923-b86d-8ceaae247420" providerId="ADAL" clId="{245EEDB3-FF26-42F5-B8F4-EFAE967B2531}" dt="2020-10-15T02:52:07.173" v="14736" actId="1076"/>
        <pc:sldMkLst>
          <pc:docMk/>
          <pc:sldMk cId="3514901838" sldId="1026"/>
        </pc:sldMkLst>
        <pc:spChg chg="mod">
          <ac:chgData name="Satoru" userId="f5f1b623-9aa9-4923-b86d-8ceaae247420" providerId="ADAL" clId="{245EEDB3-FF26-42F5-B8F4-EFAE967B2531}" dt="2020-10-15T02:50:26.427" v="14644" actId="20577"/>
          <ac:spMkLst>
            <pc:docMk/>
            <pc:sldMk cId="3514901838" sldId="1026"/>
            <ac:spMk id="2" creationId="{B2BED990-217C-4C71-993E-64AE11D25781}"/>
          </ac:spMkLst>
        </pc:spChg>
        <pc:spChg chg="mod">
          <ac:chgData name="Satoru" userId="f5f1b623-9aa9-4923-b86d-8ceaae247420" providerId="ADAL" clId="{245EEDB3-FF26-42F5-B8F4-EFAE967B2531}" dt="2020-10-15T02:51:20.057" v="14728" actId="20577"/>
          <ac:spMkLst>
            <pc:docMk/>
            <pc:sldMk cId="3514901838" sldId="1026"/>
            <ac:spMk id="4" creationId="{78C74640-04D0-401C-A5BE-4D9D1DADEF44}"/>
          </ac:spMkLst>
        </pc:spChg>
        <pc:picChg chg="add mod">
          <ac:chgData name="Satoru" userId="f5f1b623-9aa9-4923-b86d-8ceaae247420" providerId="ADAL" clId="{245EEDB3-FF26-42F5-B8F4-EFAE967B2531}" dt="2020-10-15T02:52:07.173" v="14736" actId="1076"/>
          <ac:picMkLst>
            <pc:docMk/>
            <pc:sldMk cId="3514901838" sldId="1026"/>
            <ac:picMk id="7" creationId="{D12A3B27-1A21-4B45-9B3B-ED5E4A9F996E}"/>
          </ac:picMkLst>
        </pc:picChg>
        <pc:picChg chg="del">
          <ac:chgData name="Satoru" userId="f5f1b623-9aa9-4923-b86d-8ceaae247420" providerId="ADAL" clId="{245EEDB3-FF26-42F5-B8F4-EFAE967B2531}" dt="2020-10-15T02:51:23.176" v="14729" actId="478"/>
          <ac:picMkLst>
            <pc:docMk/>
            <pc:sldMk cId="3514901838" sldId="1026"/>
            <ac:picMk id="8" creationId="{7678CCD5-DC31-44AF-8813-F6E7898AB8FA}"/>
          </ac:picMkLst>
        </pc:picChg>
      </pc:sldChg>
      <pc:sldChg chg="addSp modSp new mod">
        <pc:chgData name="Satoru" userId="f5f1b623-9aa9-4923-b86d-8ceaae247420" providerId="ADAL" clId="{245EEDB3-FF26-42F5-B8F4-EFAE967B2531}" dt="2020-10-15T02:57:23.178" v="15121" actId="1076"/>
        <pc:sldMkLst>
          <pc:docMk/>
          <pc:sldMk cId="1550401750" sldId="1027"/>
        </pc:sldMkLst>
        <pc:spChg chg="mod">
          <ac:chgData name="Satoru" userId="f5f1b623-9aa9-4923-b86d-8ceaae247420" providerId="ADAL" clId="{245EEDB3-FF26-42F5-B8F4-EFAE967B2531}" dt="2020-10-15T02:53:07.064" v="14780" actId="20577"/>
          <ac:spMkLst>
            <pc:docMk/>
            <pc:sldMk cId="1550401750" sldId="1027"/>
            <ac:spMk id="2" creationId="{13A5F75C-47C7-49F5-9730-5D56AA7A68EE}"/>
          </ac:spMkLst>
        </pc:spChg>
        <pc:spChg chg="mod">
          <ac:chgData name="Satoru" userId="f5f1b623-9aa9-4923-b86d-8ceaae247420" providerId="ADAL" clId="{245EEDB3-FF26-42F5-B8F4-EFAE967B2531}" dt="2020-10-15T02:56:49.989" v="15115" actId="20577"/>
          <ac:spMkLst>
            <pc:docMk/>
            <pc:sldMk cId="1550401750" sldId="1027"/>
            <ac:spMk id="4" creationId="{29601EEE-EC20-45E6-AF88-9E431FDECCD4}"/>
          </ac:spMkLst>
        </pc:spChg>
        <pc:picChg chg="add mod">
          <ac:chgData name="Satoru" userId="f5f1b623-9aa9-4923-b86d-8ceaae247420" providerId="ADAL" clId="{245EEDB3-FF26-42F5-B8F4-EFAE967B2531}" dt="2020-10-15T02:56:44.838" v="15111" actId="1076"/>
          <ac:picMkLst>
            <pc:docMk/>
            <pc:sldMk cId="1550401750" sldId="1027"/>
            <ac:picMk id="7" creationId="{73E874A6-3C5F-485D-8AE5-C3853B664C54}"/>
          </ac:picMkLst>
        </pc:picChg>
        <pc:picChg chg="add mod">
          <ac:chgData name="Satoru" userId="f5f1b623-9aa9-4923-b86d-8ceaae247420" providerId="ADAL" clId="{245EEDB3-FF26-42F5-B8F4-EFAE967B2531}" dt="2020-10-15T02:57:23.178" v="15121" actId="1076"/>
          <ac:picMkLst>
            <pc:docMk/>
            <pc:sldMk cId="1550401750" sldId="1027"/>
            <ac:picMk id="9" creationId="{8EB82858-3697-4132-AFB3-00D9F52CA92C}"/>
          </ac:picMkLst>
        </pc:picChg>
      </pc:sldChg>
      <pc:sldChg chg="modSp new mod ord">
        <pc:chgData name="Satoru" userId="f5f1b623-9aa9-4923-b86d-8ceaae247420" providerId="ADAL" clId="{245EEDB3-FF26-42F5-B8F4-EFAE967B2531}" dt="2020-10-15T03:07:21.637" v="15756" actId="20577"/>
        <pc:sldMkLst>
          <pc:docMk/>
          <pc:sldMk cId="2268474347" sldId="1028"/>
        </pc:sldMkLst>
        <pc:spChg chg="mod">
          <ac:chgData name="Satoru" userId="f5f1b623-9aa9-4923-b86d-8ceaae247420" providerId="ADAL" clId="{245EEDB3-FF26-42F5-B8F4-EFAE967B2531}" dt="2020-10-15T02:59:58.132" v="15153" actId="20577"/>
          <ac:spMkLst>
            <pc:docMk/>
            <pc:sldMk cId="2268474347" sldId="1028"/>
            <ac:spMk id="2" creationId="{7058B683-2CA7-41CE-A7CC-BEFD74A3BFAC}"/>
          </ac:spMkLst>
        </pc:spChg>
        <pc:spChg chg="mod">
          <ac:chgData name="Satoru" userId="f5f1b623-9aa9-4923-b86d-8ceaae247420" providerId="ADAL" clId="{245EEDB3-FF26-42F5-B8F4-EFAE967B2531}" dt="2020-10-15T03:07:21.637" v="15756" actId="20577"/>
          <ac:spMkLst>
            <pc:docMk/>
            <pc:sldMk cId="2268474347" sldId="1028"/>
            <ac:spMk id="4" creationId="{CBBF45F5-2847-40F3-A2C0-AA7663E9A209}"/>
          </ac:spMkLst>
        </pc:spChg>
      </pc:sldChg>
      <pc:sldChg chg="modSp new mod">
        <pc:chgData name="Satoru" userId="f5f1b623-9aa9-4923-b86d-8ceaae247420" providerId="ADAL" clId="{245EEDB3-FF26-42F5-B8F4-EFAE967B2531}" dt="2020-10-15T16:38:46.662" v="16290" actId="114"/>
        <pc:sldMkLst>
          <pc:docMk/>
          <pc:sldMk cId="1922749826" sldId="1029"/>
        </pc:sldMkLst>
        <pc:spChg chg="mod">
          <ac:chgData name="Satoru" userId="f5f1b623-9aa9-4923-b86d-8ceaae247420" providerId="ADAL" clId="{245EEDB3-FF26-42F5-B8F4-EFAE967B2531}" dt="2020-10-15T16:35:16.319" v="15987" actId="20577"/>
          <ac:spMkLst>
            <pc:docMk/>
            <pc:sldMk cId="1922749826" sldId="1029"/>
            <ac:spMk id="2" creationId="{00BB4145-1373-420F-8F55-7DC6751BF686}"/>
          </ac:spMkLst>
        </pc:spChg>
        <pc:spChg chg="mod">
          <ac:chgData name="Satoru" userId="f5f1b623-9aa9-4923-b86d-8ceaae247420" providerId="ADAL" clId="{245EEDB3-FF26-42F5-B8F4-EFAE967B2531}" dt="2020-10-15T16:38:46.662" v="16290" actId="114"/>
          <ac:spMkLst>
            <pc:docMk/>
            <pc:sldMk cId="1922749826" sldId="1029"/>
            <ac:spMk id="4" creationId="{740F6282-7EA7-4098-977C-1EC5E96533C7}"/>
          </ac:spMkLst>
        </pc:spChg>
      </pc:sldChg>
      <pc:sldChg chg="addSp modSp new mod">
        <pc:chgData name="Satoru" userId="f5f1b623-9aa9-4923-b86d-8ceaae247420" providerId="ADAL" clId="{245EEDB3-FF26-42F5-B8F4-EFAE967B2531}" dt="2020-10-15T17:10:19.650" v="16921"/>
        <pc:sldMkLst>
          <pc:docMk/>
          <pc:sldMk cId="3619093346" sldId="1030"/>
        </pc:sldMkLst>
        <pc:spChg chg="mod">
          <ac:chgData name="Satoru" userId="f5f1b623-9aa9-4923-b86d-8ceaae247420" providerId="ADAL" clId="{245EEDB3-FF26-42F5-B8F4-EFAE967B2531}" dt="2020-10-15T16:40:51.689" v="16308" actId="20577"/>
          <ac:spMkLst>
            <pc:docMk/>
            <pc:sldMk cId="3619093346" sldId="1030"/>
            <ac:spMk id="2" creationId="{905FB55F-E3CE-450F-AD74-EF5551E8517F}"/>
          </ac:spMkLst>
        </pc:spChg>
        <pc:spChg chg="mod">
          <ac:chgData name="Satoru" userId="f5f1b623-9aa9-4923-b86d-8ceaae247420" providerId="ADAL" clId="{245EEDB3-FF26-42F5-B8F4-EFAE967B2531}" dt="2020-10-15T17:10:19.650" v="16921"/>
          <ac:spMkLst>
            <pc:docMk/>
            <pc:sldMk cId="3619093346" sldId="1030"/>
            <ac:spMk id="4" creationId="{A4F32FB0-0CE1-41F8-B188-F99D208B62A4}"/>
          </ac:spMkLst>
        </pc:spChg>
        <pc:spChg chg="add mod">
          <ac:chgData name="Satoru" userId="f5f1b623-9aa9-4923-b86d-8ceaae247420" providerId="ADAL" clId="{245EEDB3-FF26-42F5-B8F4-EFAE967B2531}" dt="2020-10-15T17:09:45.878" v="16915" actId="1076"/>
          <ac:spMkLst>
            <pc:docMk/>
            <pc:sldMk cId="3619093346" sldId="1030"/>
            <ac:spMk id="6" creationId="{1357370D-4114-47AB-8512-3817688FB2BB}"/>
          </ac:spMkLst>
        </pc:spChg>
      </pc:sldChg>
      <pc:sldChg chg="addSp modSp new mod">
        <pc:chgData name="Satoru" userId="f5f1b623-9aa9-4923-b86d-8ceaae247420" providerId="ADAL" clId="{245EEDB3-FF26-42F5-B8F4-EFAE967B2531}" dt="2020-10-15T17:24:29.667" v="17279" actId="1076"/>
        <pc:sldMkLst>
          <pc:docMk/>
          <pc:sldMk cId="3064896955" sldId="1031"/>
        </pc:sldMkLst>
        <pc:spChg chg="mod">
          <ac:chgData name="Satoru" userId="f5f1b623-9aa9-4923-b86d-8ceaae247420" providerId="ADAL" clId="{245EEDB3-FF26-42F5-B8F4-EFAE967B2531}" dt="2020-10-15T17:15:24.731" v="16923"/>
          <ac:spMkLst>
            <pc:docMk/>
            <pc:sldMk cId="3064896955" sldId="1031"/>
            <ac:spMk id="2" creationId="{F646EAD0-F53B-4C1D-8608-85904F9CE15B}"/>
          </ac:spMkLst>
        </pc:spChg>
        <pc:spChg chg="mod">
          <ac:chgData name="Satoru" userId="f5f1b623-9aa9-4923-b86d-8ceaae247420" providerId="ADAL" clId="{245EEDB3-FF26-42F5-B8F4-EFAE967B2531}" dt="2020-10-15T17:18:55.657" v="17160" actId="6549"/>
          <ac:spMkLst>
            <pc:docMk/>
            <pc:sldMk cId="3064896955" sldId="1031"/>
            <ac:spMk id="4" creationId="{6764CDB5-770E-4520-B9B2-7489A6BE8939}"/>
          </ac:spMkLst>
        </pc:spChg>
        <pc:spChg chg="add mod">
          <ac:chgData name="Satoru" userId="f5f1b623-9aa9-4923-b86d-8ceaae247420" providerId="ADAL" clId="{245EEDB3-FF26-42F5-B8F4-EFAE967B2531}" dt="2020-10-15T17:21:47.686" v="17203" actId="1076"/>
          <ac:spMkLst>
            <pc:docMk/>
            <pc:sldMk cId="3064896955" sldId="1031"/>
            <ac:spMk id="6" creationId="{BE5D9B83-1E77-4925-9804-CFD5C9AD8458}"/>
          </ac:spMkLst>
        </pc:spChg>
        <pc:spChg chg="add mod">
          <ac:chgData name="Satoru" userId="f5f1b623-9aa9-4923-b86d-8ceaae247420" providerId="ADAL" clId="{245EEDB3-FF26-42F5-B8F4-EFAE967B2531}" dt="2020-10-15T17:24:15.347" v="17278" actId="164"/>
          <ac:spMkLst>
            <pc:docMk/>
            <pc:sldMk cId="3064896955" sldId="1031"/>
            <ac:spMk id="7" creationId="{D76F6E3E-099F-4B7A-963F-3C2A10DEFFC6}"/>
          </ac:spMkLst>
        </pc:spChg>
        <pc:spChg chg="add mod">
          <ac:chgData name="Satoru" userId="f5f1b623-9aa9-4923-b86d-8ceaae247420" providerId="ADAL" clId="{245EEDB3-FF26-42F5-B8F4-EFAE967B2531}" dt="2020-10-15T17:24:15.347" v="17278" actId="164"/>
          <ac:spMkLst>
            <pc:docMk/>
            <pc:sldMk cId="3064896955" sldId="1031"/>
            <ac:spMk id="8" creationId="{7E04434D-C09B-4765-8BBB-6E4C6D8F8DC8}"/>
          </ac:spMkLst>
        </pc:spChg>
        <pc:spChg chg="add mod">
          <ac:chgData name="Satoru" userId="f5f1b623-9aa9-4923-b86d-8ceaae247420" providerId="ADAL" clId="{245EEDB3-FF26-42F5-B8F4-EFAE967B2531}" dt="2020-10-15T17:24:15.347" v="17278" actId="164"/>
          <ac:spMkLst>
            <pc:docMk/>
            <pc:sldMk cId="3064896955" sldId="1031"/>
            <ac:spMk id="9" creationId="{0EDA88EB-BC39-4DAE-872E-549945014868}"/>
          </ac:spMkLst>
        </pc:spChg>
        <pc:grpChg chg="add mod">
          <ac:chgData name="Satoru" userId="f5f1b623-9aa9-4923-b86d-8ceaae247420" providerId="ADAL" clId="{245EEDB3-FF26-42F5-B8F4-EFAE967B2531}" dt="2020-10-15T17:24:29.667" v="17279" actId="1076"/>
          <ac:grpSpMkLst>
            <pc:docMk/>
            <pc:sldMk cId="3064896955" sldId="1031"/>
            <ac:grpSpMk id="10" creationId="{43ECFDF7-287C-44D5-A7E7-FFABEDA2AD99}"/>
          </ac:grpSpMkLst>
        </pc:grpChg>
      </pc:sldChg>
      <pc:sldChg chg="addSp modSp new mod">
        <pc:chgData name="Satoru" userId="f5f1b623-9aa9-4923-b86d-8ceaae247420" providerId="ADAL" clId="{245EEDB3-FF26-42F5-B8F4-EFAE967B2531}" dt="2020-10-15T17:36:04.649" v="17535" actId="1076"/>
        <pc:sldMkLst>
          <pc:docMk/>
          <pc:sldMk cId="1337028063" sldId="1032"/>
        </pc:sldMkLst>
        <pc:spChg chg="mod">
          <ac:chgData name="Satoru" userId="f5f1b623-9aa9-4923-b86d-8ceaae247420" providerId="ADAL" clId="{245EEDB3-FF26-42F5-B8F4-EFAE967B2531}" dt="2020-10-15T17:25:41.007" v="17318" actId="20577"/>
          <ac:spMkLst>
            <pc:docMk/>
            <pc:sldMk cId="1337028063" sldId="1032"/>
            <ac:spMk id="2" creationId="{FACDA254-0211-4C53-9286-903E18E7B806}"/>
          </ac:spMkLst>
        </pc:spChg>
        <pc:spChg chg="mod">
          <ac:chgData name="Satoru" userId="f5f1b623-9aa9-4923-b86d-8ceaae247420" providerId="ADAL" clId="{245EEDB3-FF26-42F5-B8F4-EFAE967B2531}" dt="2020-10-15T17:32:25.634" v="17501" actId="20577"/>
          <ac:spMkLst>
            <pc:docMk/>
            <pc:sldMk cId="1337028063" sldId="1032"/>
            <ac:spMk id="4" creationId="{92B91036-6468-4E32-8236-80B0337C5C22}"/>
          </ac:spMkLst>
        </pc:spChg>
        <pc:spChg chg="add mod ord">
          <ac:chgData name="Satoru" userId="f5f1b623-9aa9-4923-b86d-8ceaae247420" providerId="ADAL" clId="{245EEDB3-FF26-42F5-B8F4-EFAE967B2531}" dt="2020-10-15T17:30:29.297" v="17442" actId="1076"/>
          <ac:spMkLst>
            <pc:docMk/>
            <pc:sldMk cId="1337028063" sldId="1032"/>
            <ac:spMk id="6" creationId="{A9E7B20C-1A24-48D2-8D32-895A2EAA2B93}"/>
          </ac:spMkLst>
        </pc:spChg>
        <pc:spChg chg="add mod">
          <ac:chgData name="Satoru" userId="f5f1b623-9aa9-4923-b86d-8ceaae247420" providerId="ADAL" clId="{245EEDB3-FF26-42F5-B8F4-EFAE967B2531}" dt="2020-10-15T17:29:52.753" v="17441" actId="1076"/>
          <ac:spMkLst>
            <pc:docMk/>
            <pc:sldMk cId="1337028063" sldId="1032"/>
            <ac:spMk id="9" creationId="{89F7EB97-84DF-47EC-83D3-FF29B1C4AFFF}"/>
          </ac:spMkLst>
        </pc:spChg>
        <pc:spChg chg="add mod">
          <ac:chgData name="Satoru" userId="f5f1b623-9aa9-4923-b86d-8ceaae247420" providerId="ADAL" clId="{245EEDB3-FF26-42F5-B8F4-EFAE967B2531}" dt="2020-10-15T17:32:07.269" v="17492" actId="1076"/>
          <ac:spMkLst>
            <pc:docMk/>
            <pc:sldMk cId="1337028063" sldId="1032"/>
            <ac:spMk id="12" creationId="{05ECD878-4DDD-4B50-9B04-0A8ECA3DFC51}"/>
          </ac:spMkLst>
        </pc:spChg>
        <pc:spChg chg="add mod">
          <ac:chgData name="Satoru" userId="f5f1b623-9aa9-4923-b86d-8ceaae247420" providerId="ADAL" clId="{245EEDB3-FF26-42F5-B8F4-EFAE967B2531}" dt="2020-10-15T17:36:04.649" v="17535" actId="1076"/>
          <ac:spMkLst>
            <pc:docMk/>
            <pc:sldMk cId="1337028063" sldId="1032"/>
            <ac:spMk id="14" creationId="{E8E57D90-F16E-431E-BC85-B9F3FA9A87E6}"/>
          </ac:spMkLst>
        </pc:spChg>
        <pc:picChg chg="add mod">
          <ac:chgData name="Satoru" userId="f5f1b623-9aa9-4923-b86d-8ceaae247420" providerId="ADAL" clId="{245EEDB3-FF26-42F5-B8F4-EFAE967B2531}" dt="2020-10-15T17:28:43.490" v="17429" actId="1076"/>
          <ac:picMkLst>
            <pc:docMk/>
            <pc:sldMk cId="1337028063" sldId="1032"/>
            <ac:picMk id="8" creationId="{2DF8FE2D-6AEF-436E-9AA0-D4FE173FCDBF}"/>
          </ac:picMkLst>
        </pc:picChg>
        <pc:picChg chg="add mod">
          <ac:chgData name="Satoru" userId="f5f1b623-9aa9-4923-b86d-8ceaae247420" providerId="ADAL" clId="{245EEDB3-FF26-42F5-B8F4-EFAE967B2531}" dt="2020-10-15T17:31:57.698" v="17491" actId="1076"/>
          <ac:picMkLst>
            <pc:docMk/>
            <pc:sldMk cId="1337028063" sldId="1032"/>
            <ac:picMk id="11" creationId="{F8ED583D-1C40-46A0-A1D9-D33AD7765591}"/>
          </ac:picMkLst>
        </pc:picChg>
      </pc:sldChg>
      <pc:sldChg chg="addSp delSp modSp add mod">
        <pc:chgData name="Satoru" userId="f5f1b623-9aa9-4923-b86d-8ceaae247420" providerId="ADAL" clId="{245EEDB3-FF26-42F5-B8F4-EFAE967B2531}" dt="2020-10-15T17:36:10.634" v="17536" actId="22"/>
        <pc:sldMkLst>
          <pc:docMk/>
          <pc:sldMk cId="3083584641" sldId="1033"/>
        </pc:sldMkLst>
        <pc:spChg chg="mod">
          <ac:chgData name="Satoru" userId="f5f1b623-9aa9-4923-b86d-8ceaae247420" providerId="ADAL" clId="{245EEDB3-FF26-42F5-B8F4-EFAE967B2531}" dt="2020-10-15T17:33:14.498" v="17513" actId="20577"/>
          <ac:spMkLst>
            <pc:docMk/>
            <pc:sldMk cId="3083584641" sldId="1033"/>
            <ac:spMk id="4" creationId="{92B91036-6468-4E32-8236-80B0337C5C22}"/>
          </ac:spMkLst>
        </pc:spChg>
        <pc:spChg chg="mod">
          <ac:chgData name="Satoru" userId="f5f1b623-9aa9-4923-b86d-8ceaae247420" providerId="ADAL" clId="{245EEDB3-FF26-42F5-B8F4-EFAE967B2531}" dt="2020-10-15T17:34:25.755" v="17528" actId="14100"/>
          <ac:spMkLst>
            <pc:docMk/>
            <pc:sldMk cId="3083584641" sldId="1033"/>
            <ac:spMk id="12" creationId="{05ECD878-4DDD-4B50-9B04-0A8ECA3DFC51}"/>
          </ac:spMkLst>
        </pc:spChg>
        <pc:spChg chg="add">
          <ac:chgData name="Satoru" userId="f5f1b623-9aa9-4923-b86d-8ceaae247420" providerId="ADAL" clId="{245EEDB3-FF26-42F5-B8F4-EFAE967B2531}" dt="2020-10-15T17:36:10.634" v="17536" actId="22"/>
          <ac:spMkLst>
            <pc:docMk/>
            <pc:sldMk cId="3083584641" sldId="1033"/>
            <ac:spMk id="14" creationId="{CBCA6DF1-6751-4054-BB24-03EB38F715E6}"/>
          </ac:spMkLst>
        </pc:spChg>
        <pc:picChg chg="add mod ord">
          <ac:chgData name="Satoru" userId="f5f1b623-9aa9-4923-b86d-8ceaae247420" providerId="ADAL" clId="{245EEDB3-FF26-42F5-B8F4-EFAE967B2531}" dt="2020-10-15T17:34:07.784" v="17521" actId="167"/>
          <ac:picMkLst>
            <pc:docMk/>
            <pc:sldMk cId="3083584641" sldId="1033"/>
            <ac:picMk id="10" creationId="{070D95A2-D70B-4827-A104-E612F765BBB7}"/>
          </ac:picMkLst>
        </pc:picChg>
        <pc:picChg chg="add del">
          <ac:chgData name="Satoru" userId="f5f1b623-9aa9-4923-b86d-8ceaae247420" providerId="ADAL" clId="{245EEDB3-FF26-42F5-B8F4-EFAE967B2531}" dt="2020-10-15T17:34:09.623" v="17522" actId="478"/>
          <ac:picMkLst>
            <pc:docMk/>
            <pc:sldMk cId="3083584641" sldId="1033"/>
            <ac:picMk id="11" creationId="{F8ED583D-1C40-46A0-A1D9-D33AD7765591}"/>
          </ac:picMkLst>
        </pc:picChg>
      </pc:sldChg>
      <pc:sldChg chg="addSp modSp new mod ord">
        <pc:chgData name="Satoru" userId="f5f1b623-9aa9-4923-b86d-8ceaae247420" providerId="ADAL" clId="{245EEDB3-FF26-42F5-B8F4-EFAE967B2531}" dt="2020-10-15T17:51:44.761" v="17919" actId="20577"/>
        <pc:sldMkLst>
          <pc:docMk/>
          <pc:sldMk cId="3800888815" sldId="1034"/>
        </pc:sldMkLst>
        <pc:spChg chg="mod">
          <ac:chgData name="Satoru" userId="f5f1b623-9aa9-4923-b86d-8ceaae247420" providerId="ADAL" clId="{245EEDB3-FF26-42F5-B8F4-EFAE967B2531}" dt="2020-10-15T17:49:14.863" v="17767"/>
          <ac:spMkLst>
            <pc:docMk/>
            <pc:sldMk cId="3800888815" sldId="1034"/>
            <ac:spMk id="2" creationId="{E5CCF1DE-B484-4311-9B2A-84BFA7FA6982}"/>
          </ac:spMkLst>
        </pc:spChg>
        <pc:spChg chg="mod">
          <ac:chgData name="Satoru" userId="f5f1b623-9aa9-4923-b86d-8ceaae247420" providerId="ADAL" clId="{245EEDB3-FF26-42F5-B8F4-EFAE967B2531}" dt="2020-10-15T17:51:44.761" v="17919" actId="20577"/>
          <ac:spMkLst>
            <pc:docMk/>
            <pc:sldMk cId="3800888815" sldId="1034"/>
            <ac:spMk id="4" creationId="{D6922F34-3539-4297-8D17-225F13E416A5}"/>
          </ac:spMkLst>
        </pc:spChg>
        <pc:spChg chg="add mod">
          <ac:chgData name="Satoru" userId="f5f1b623-9aa9-4923-b86d-8ceaae247420" providerId="ADAL" clId="{245EEDB3-FF26-42F5-B8F4-EFAE967B2531}" dt="2020-10-15T17:50:48.521" v="17813" actId="207"/>
          <ac:spMkLst>
            <pc:docMk/>
            <pc:sldMk cId="3800888815" sldId="1034"/>
            <ac:spMk id="13" creationId="{72328364-DA7D-4109-B0F8-FF667499D907}"/>
          </ac:spMkLst>
        </pc:spChg>
        <pc:spChg chg="add mod">
          <ac:chgData name="Satoru" userId="f5f1b623-9aa9-4923-b86d-8ceaae247420" providerId="ADAL" clId="{245EEDB3-FF26-42F5-B8F4-EFAE967B2531}" dt="2020-10-15T17:50:48.521" v="17813" actId="207"/>
          <ac:spMkLst>
            <pc:docMk/>
            <pc:sldMk cId="3800888815" sldId="1034"/>
            <ac:spMk id="15" creationId="{B8CD1F03-7A89-4E7E-9064-1B45E754ABF9}"/>
          </ac:spMkLst>
        </pc:spChg>
        <pc:spChg chg="add mod">
          <ac:chgData name="Satoru" userId="f5f1b623-9aa9-4923-b86d-8ceaae247420" providerId="ADAL" clId="{245EEDB3-FF26-42F5-B8F4-EFAE967B2531}" dt="2020-10-15T17:50:48.521" v="17813" actId="207"/>
          <ac:spMkLst>
            <pc:docMk/>
            <pc:sldMk cId="3800888815" sldId="1034"/>
            <ac:spMk id="17" creationId="{82153FA6-1DE1-4C9A-AC68-76F8E0B9670F}"/>
          </ac:spMkLst>
        </pc:spChg>
        <pc:picChg chg="add">
          <ac:chgData name="Satoru" userId="f5f1b623-9aa9-4923-b86d-8ceaae247420" providerId="ADAL" clId="{245EEDB3-FF26-42F5-B8F4-EFAE967B2531}" dt="2020-10-15T17:50:29.742" v="17812" actId="22"/>
          <ac:picMkLst>
            <pc:docMk/>
            <pc:sldMk cId="3800888815" sldId="1034"/>
            <ac:picMk id="7" creationId="{783A8736-C6E4-4E3D-B12B-ACF323DE1BDA}"/>
          </ac:picMkLst>
        </pc:picChg>
        <pc:picChg chg="add">
          <ac:chgData name="Satoru" userId="f5f1b623-9aa9-4923-b86d-8ceaae247420" providerId="ADAL" clId="{245EEDB3-FF26-42F5-B8F4-EFAE967B2531}" dt="2020-10-15T17:50:29.742" v="17812" actId="22"/>
          <ac:picMkLst>
            <pc:docMk/>
            <pc:sldMk cId="3800888815" sldId="1034"/>
            <ac:picMk id="9" creationId="{59873840-0F58-4CB2-B59A-A34B599C51AB}"/>
          </ac:picMkLst>
        </pc:picChg>
        <pc:picChg chg="add">
          <ac:chgData name="Satoru" userId="f5f1b623-9aa9-4923-b86d-8ceaae247420" providerId="ADAL" clId="{245EEDB3-FF26-42F5-B8F4-EFAE967B2531}" dt="2020-10-15T17:50:29.742" v="17812" actId="22"/>
          <ac:picMkLst>
            <pc:docMk/>
            <pc:sldMk cId="3800888815" sldId="1034"/>
            <ac:picMk id="11" creationId="{BB40077D-243F-4300-A51C-05887B5040EA}"/>
          </ac:picMkLst>
        </pc:picChg>
      </pc:sldChg>
      <pc:sldChg chg="modSp new mod ord">
        <pc:chgData name="Satoru" userId="f5f1b623-9aa9-4923-b86d-8ceaae247420" providerId="ADAL" clId="{245EEDB3-FF26-42F5-B8F4-EFAE967B2531}" dt="2020-10-15T17:58:01.896" v="17993"/>
        <pc:sldMkLst>
          <pc:docMk/>
          <pc:sldMk cId="3309974562" sldId="1035"/>
        </pc:sldMkLst>
        <pc:spChg chg="mod">
          <ac:chgData name="Satoru" userId="f5f1b623-9aa9-4923-b86d-8ceaae247420" providerId="ADAL" clId="{245EEDB3-FF26-42F5-B8F4-EFAE967B2531}" dt="2020-10-15T17:56:13.569" v="17958" actId="20577"/>
          <ac:spMkLst>
            <pc:docMk/>
            <pc:sldMk cId="3309974562" sldId="1035"/>
            <ac:spMk id="2" creationId="{71B7C1F5-7E93-42D1-AA6F-516BAB344742}"/>
          </ac:spMkLst>
        </pc:spChg>
        <pc:spChg chg="mod">
          <ac:chgData name="Satoru" userId="f5f1b623-9aa9-4923-b86d-8ceaae247420" providerId="ADAL" clId="{245EEDB3-FF26-42F5-B8F4-EFAE967B2531}" dt="2020-10-15T17:57:44.934" v="17991" actId="113"/>
          <ac:spMkLst>
            <pc:docMk/>
            <pc:sldMk cId="3309974562" sldId="1035"/>
            <ac:spMk id="4" creationId="{5BB614B5-4396-4061-8FBF-A98699C6FDB1}"/>
          </ac:spMkLst>
        </pc:spChg>
      </pc:sldChg>
      <pc:sldChg chg="addSp modSp new mod ord">
        <pc:chgData name="Satoru" userId="f5f1b623-9aa9-4923-b86d-8ceaae247420" providerId="ADAL" clId="{245EEDB3-FF26-42F5-B8F4-EFAE967B2531}" dt="2020-10-16T14:49:20.598" v="18142" actId="1076"/>
        <pc:sldMkLst>
          <pc:docMk/>
          <pc:sldMk cId="1936003411" sldId="1036"/>
        </pc:sldMkLst>
        <pc:spChg chg="mod">
          <ac:chgData name="Satoru" userId="f5f1b623-9aa9-4923-b86d-8ceaae247420" providerId="ADAL" clId="{245EEDB3-FF26-42F5-B8F4-EFAE967B2531}" dt="2020-10-16T14:48:43.452" v="18104"/>
          <ac:spMkLst>
            <pc:docMk/>
            <pc:sldMk cId="1936003411" sldId="1036"/>
            <ac:spMk id="2" creationId="{213BB4F9-4763-4951-A3BF-561A0B132BA4}"/>
          </ac:spMkLst>
        </pc:spChg>
        <pc:spChg chg="mod">
          <ac:chgData name="Satoru" userId="f5f1b623-9aa9-4923-b86d-8ceaae247420" providerId="ADAL" clId="{245EEDB3-FF26-42F5-B8F4-EFAE967B2531}" dt="2020-10-16T14:48:58.303" v="18137" actId="20577"/>
          <ac:spMkLst>
            <pc:docMk/>
            <pc:sldMk cId="1936003411" sldId="1036"/>
            <ac:spMk id="4" creationId="{8EFCC986-8DD6-461E-AF77-D6E0F5955516}"/>
          </ac:spMkLst>
        </pc:spChg>
        <pc:picChg chg="add mod">
          <ac:chgData name="Satoru" userId="f5f1b623-9aa9-4923-b86d-8ceaae247420" providerId="ADAL" clId="{245EEDB3-FF26-42F5-B8F4-EFAE967B2531}" dt="2020-10-16T14:49:20.598" v="18142" actId="1076"/>
          <ac:picMkLst>
            <pc:docMk/>
            <pc:sldMk cId="1936003411" sldId="1036"/>
            <ac:picMk id="7" creationId="{A6F63F93-011A-49D2-A65F-D308B21913D7}"/>
          </ac:picMkLst>
        </pc:picChg>
      </pc:sldChg>
      <pc:sldChg chg="addSp modSp new mod">
        <pc:chgData name="Satoru" userId="f5f1b623-9aa9-4923-b86d-8ceaae247420" providerId="ADAL" clId="{245EEDB3-FF26-42F5-B8F4-EFAE967B2531}" dt="2020-10-16T14:59:03.339" v="18544" actId="1076"/>
        <pc:sldMkLst>
          <pc:docMk/>
          <pc:sldMk cId="3749627962" sldId="1037"/>
        </pc:sldMkLst>
        <pc:spChg chg="mod">
          <ac:chgData name="Satoru" userId="f5f1b623-9aa9-4923-b86d-8ceaae247420" providerId="ADAL" clId="{245EEDB3-FF26-42F5-B8F4-EFAE967B2531}" dt="2020-10-16T14:52:24.080" v="18152"/>
          <ac:spMkLst>
            <pc:docMk/>
            <pc:sldMk cId="3749627962" sldId="1037"/>
            <ac:spMk id="2" creationId="{CD0D2F37-EAA2-4335-8A68-E836330109CA}"/>
          </ac:spMkLst>
        </pc:spChg>
        <pc:spChg chg="mod">
          <ac:chgData name="Satoru" userId="f5f1b623-9aa9-4923-b86d-8ceaae247420" providerId="ADAL" clId="{245EEDB3-FF26-42F5-B8F4-EFAE967B2531}" dt="2020-10-16T14:58:54.937" v="18542" actId="5793"/>
          <ac:spMkLst>
            <pc:docMk/>
            <pc:sldMk cId="3749627962" sldId="1037"/>
            <ac:spMk id="4" creationId="{1844FBE3-58D9-4FE2-A018-4DF039F0CDCA}"/>
          </ac:spMkLst>
        </pc:spChg>
        <pc:picChg chg="add mod ord">
          <ac:chgData name="Satoru" userId="f5f1b623-9aa9-4923-b86d-8ceaae247420" providerId="ADAL" clId="{245EEDB3-FF26-42F5-B8F4-EFAE967B2531}" dt="2020-10-16T14:59:03.339" v="18544" actId="1076"/>
          <ac:picMkLst>
            <pc:docMk/>
            <pc:sldMk cId="3749627962" sldId="1037"/>
            <ac:picMk id="7" creationId="{7859D570-E175-45B0-BEF0-6BF8C437808B}"/>
          </ac:picMkLst>
        </pc:picChg>
      </pc:sldChg>
      <pc:sldChg chg="new">
        <pc:chgData name="Satoru" userId="f5f1b623-9aa9-4923-b86d-8ceaae247420" providerId="ADAL" clId="{245EEDB3-FF26-42F5-B8F4-EFAE967B2531}" dt="2020-10-16T14:59:55.152" v="18545" actId="680"/>
        <pc:sldMkLst>
          <pc:docMk/>
          <pc:sldMk cId="3452236885" sldId="103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9794-45CA-FF41-AA62-5E594CEACF02}" type="datetimeFigureOut">
              <a:rPr lang="de-DE" smtClean="0"/>
              <a:t>05.11.2020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2914A-90BC-E546-9349-962456D8039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59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585216"/>
            <a:ext cx="9144000" cy="5129784"/>
          </a:xfrm>
          <a:prstGeom prst="rect">
            <a:avLst/>
          </a:prstGeom>
          <a:gradFill flip="none" rotWithShape="1">
            <a:gsLst>
              <a:gs pos="27000">
                <a:schemeClr val="accent6"/>
              </a:gs>
              <a:gs pos="69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000" y="1404000"/>
            <a:ext cx="3576522" cy="6463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1"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Slide Title 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4000" y="5364390"/>
            <a:ext cx="7511987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Caption</a:t>
            </a:r>
            <a:endParaRPr lang="de-DE"/>
          </a:p>
        </p:txBody>
      </p:sp>
      <p:pic>
        <p:nvPicPr>
          <p:cNvPr id="4" name="Grafik 3" descr="Ein Bild, das sitzend, Tisch, Computer, Essen enthält.&#10;&#10;Automatisch generierte Beschreibung">
            <a:extLst>
              <a:ext uri="{FF2B5EF4-FFF2-40B4-BE49-F238E27FC236}">
                <a16:creationId xmlns:a16="http://schemas.microsoft.com/office/drawing/2014/main" id="{3F640471-65BF-C648-868D-963E292AF4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3647" y="-1"/>
            <a:ext cx="5436616" cy="56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2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1F8F476-5A63-1B43-B744-71E61ABB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5032"/>
            <a:ext cx="84264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438E48-491D-0744-AD5E-C40A88ED14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D48C0B-5391-7641-83FB-0699C7A9D0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900000"/>
            <a:ext cx="8378825" cy="4307679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B803BDE0-7686-6A44-87F6-24D51F18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35124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66214D-6AE7-6844-8B78-0FA1678C8F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itel 4">
            <a:extLst>
              <a:ext uri="{FF2B5EF4-FFF2-40B4-BE49-F238E27FC236}">
                <a16:creationId xmlns:a16="http://schemas.microsoft.com/office/drawing/2014/main" id="{BD365B8B-5868-3D40-B70D-97ACEBCFB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DE0700-9001-1346-BFE7-A17DD5863E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900113"/>
            <a:ext cx="4011613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A2A4D7F-0FF9-9641-A4AC-28DCA004BB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80000" y="900113"/>
            <a:ext cx="4032250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ußzeilenplatzhalter 2">
            <a:extLst>
              <a:ext uri="{FF2B5EF4-FFF2-40B4-BE49-F238E27FC236}">
                <a16:creationId xmlns:a16="http://schemas.microsoft.com/office/drawing/2014/main" id="{C431475C-FDC5-8142-BF55-F4F8ECC24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772883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999" y="900001"/>
            <a:ext cx="4105225" cy="4342262"/>
          </a:xfrm>
          <a:ln w="57150" cap="sq">
            <a:noFill/>
            <a:miter lim="800000"/>
          </a:ln>
        </p:spPr>
        <p:txBody>
          <a:bodyPr/>
          <a:lstStyle>
            <a:lvl1pPr marL="635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C1F53E-94CD-F14F-A6CD-D57201049D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36EE8378-5CCF-9144-B82F-7C252F4CE3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172A25-DB0F-0B40-80A4-0BCDD7F8AE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900001"/>
            <a:ext cx="4011613" cy="4302237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F167F8D4-D622-F340-8F6D-036447626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30359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6" y="900000"/>
            <a:ext cx="4011206" cy="4331420"/>
          </a:xfrm>
          <a:ln w="50800" cap="sq">
            <a:noFill/>
            <a:miter lim="800000"/>
          </a:ln>
        </p:spPr>
        <p:txBody>
          <a:bodyPr/>
          <a:lstStyle>
            <a:lvl1pPr marL="6350" indent="0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E27F57-B2F4-9241-929D-68B182DD39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15B9A3C3-445A-804B-AB66-80EE629EEB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26450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041EECD-9FC2-934F-AA63-0ED240232F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900000"/>
            <a:ext cx="4037012" cy="433142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5D5BE5F2-1E81-4C42-A169-8B0C81724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86395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-2713"/>
            <a:ext cx="9144000" cy="5507301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19204" y="1995726"/>
            <a:ext cx="7324049" cy="8617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lnSpc>
                <a:spcPct val="100000"/>
              </a:lnSpc>
              <a:defRPr sz="56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Thank you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19" y="2927047"/>
            <a:ext cx="732402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b="0" i="0" u="none" strike="noStrike">
                <a:effectLst/>
              </a:defRPr>
            </a:lvl1pPr>
          </a:lstStyle>
          <a:p>
            <a:r>
              <a:rPr lang="en-US" dirty="0"/>
              <a:t>For any questions please contact: </a:t>
            </a:r>
            <a:r>
              <a:rPr lang="en-US" dirty="0">
                <a:hlinkClick r:id="rId2"/>
              </a:rPr>
              <a:t>email@email.com</a:t>
            </a:r>
            <a:endParaRPr lang="en-US" dirty="0"/>
          </a:p>
        </p:txBody>
      </p:sp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6CCBAA98-D685-6E4B-94B8-8F1F3B2080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5224" y="5491424"/>
            <a:ext cx="180001" cy="238704"/>
          </a:xfrm>
        </p:spPr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C65F74C8-D7E3-BF49-8FDF-E7FACFC3D657}"/>
              </a:ext>
            </a:extLst>
          </p:cNvPr>
          <p:cNvSpPr txBox="1">
            <a:spLocks/>
          </p:cNvSpPr>
          <p:nvPr userDrawn="1"/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b="1" i="0" kern="120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513493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990600"/>
            <a:ext cx="388424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0208" y="990600"/>
            <a:ext cx="388424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515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676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Chapter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276A92E-9DD2-2F4E-8619-6D60BD8C3ECD}"/>
              </a:ext>
            </a:extLst>
          </p:cNvPr>
          <p:cNvSpPr/>
          <p:nvPr userDrawn="1"/>
        </p:nvSpPr>
        <p:spPr>
          <a:xfrm>
            <a:off x="0" y="0"/>
            <a:ext cx="9144000" cy="606056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34A693-5F7B-6046-90D0-257E6241D3C2}"/>
              </a:ext>
            </a:extLst>
          </p:cNvPr>
          <p:cNvSpPr/>
          <p:nvPr userDrawn="1"/>
        </p:nvSpPr>
        <p:spPr>
          <a:xfrm>
            <a:off x="0" y="606056"/>
            <a:ext cx="9144000" cy="4890977"/>
          </a:xfrm>
          <a:prstGeom prst="rect">
            <a:avLst/>
          </a:prstGeom>
          <a:solidFill>
            <a:srgbClr val="92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90F977-FE29-5A44-8A59-E92C8350D5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516" y="1044000"/>
            <a:ext cx="5484553" cy="129266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0">
                <a:solidFill>
                  <a:srgbClr val="00386C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Chapter </a:t>
            </a:r>
            <a:br>
              <a:rPr lang="de-DE" dirty="0"/>
            </a:br>
            <a:r>
              <a:rPr lang="de-DE" dirty="0"/>
              <a:t>Title </a:t>
            </a:r>
            <a:endParaRPr lang="en-US" dirty="0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6640156F-E036-7A4C-BC7D-099260826E00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D691486-DA75-BD46-A06C-8E7CEDD4A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Fußzeilenplatzhalter 2">
            <a:extLst>
              <a:ext uri="{FF2B5EF4-FFF2-40B4-BE49-F238E27FC236}">
                <a16:creationId xmlns:a16="http://schemas.microsoft.com/office/drawing/2014/main" id="{91AEDB89-5697-504D-8D7B-0587643FE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9EF751-B7DA-8D43-ABED-4011DBCBB00D}"/>
              </a:ext>
            </a:extLst>
          </p:cNvPr>
          <p:cNvSpPr/>
          <p:nvPr userDrawn="1"/>
        </p:nvSpPr>
        <p:spPr>
          <a:xfrm>
            <a:off x="0" y="606056"/>
            <a:ext cx="966061" cy="1550507"/>
          </a:xfrm>
          <a:prstGeom prst="rect">
            <a:avLst/>
          </a:prstGeom>
          <a:solidFill>
            <a:srgbClr val="CDDEE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83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1F8F476-5A63-1B43-B744-71E61ABB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5032"/>
            <a:ext cx="84264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438E48-491D-0744-AD5E-C40A88ED14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D48C0B-5391-7641-83FB-0699C7A9D0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900000"/>
            <a:ext cx="8378825" cy="4307679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B803BDE0-7686-6A44-87F6-24D51F18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38585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66214D-6AE7-6844-8B78-0FA1678C8F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itel 4">
            <a:extLst>
              <a:ext uri="{FF2B5EF4-FFF2-40B4-BE49-F238E27FC236}">
                <a16:creationId xmlns:a16="http://schemas.microsoft.com/office/drawing/2014/main" id="{BD365B8B-5868-3D40-B70D-97ACEBCFB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DE0700-9001-1346-BFE7-A17DD5863E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900113"/>
            <a:ext cx="4011613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A2A4D7F-0FF9-9641-A4AC-28DCA004BB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80000" y="900113"/>
            <a:ext cx="4032250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ußzeilenplatzhalter 2">
            <a:extLst>
              <a:ext uri="{FF2B5EF4-FFF2-40B4-BE49-F238E27FC236}">
                <a16:creationId xmlns:a16="http://schemas.microsoft.com/office/drawing/2014/main" id="{C431475C-FDC5-8142-BF55-F4F8ECC24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71081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999" y="900001"/>
            <a:ext cx="4105225" cy="4342262"/>
          </a:xfrm>
          <a:ln w="57150" cap="sq">
            <a:noFill/>
            <a:miter lim="800000"/>
          </a:ln>
        </p:spPr>
        <p:txBody>
          <a:bodyPr/>
          <a:lstStyle>
            <a:lvl1pPr marL="635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C1F53E-94CD-F14F-A6CD-D57201049D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36EE8378-5CCF-9144-B82F-7C252F4CE3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172A25-DB0F-0B40-80A4-0BCDD7F8AE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900001"/>
            <a:ext cx="4011613" cy="4302237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F167F8D4-D622-F340-8F6D-036447626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58009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6" y="900000"/>
            <a:ext cx="4011206" cy="4331420"/>
          </a:xfrm>
          <a:ln w="50800" cap="sq">
            <a:noFill/>
            <a:miter lim="800000"/>
          </a:ln>
        </p:spPr>
        <p:txBody>
          <a:bodyPr/>
          <a:lstStyle>
            <a:lvl1pPr marL="6350" indent="0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E27F57-B2F4-9241-929D-68B182DD39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15B9A3C3-445A-804B-AB66-80EE629EEB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26450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041EECD-9FC2-934F-AA63-0ED240232F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900000"/>
            <a:ext cx="4037012" cy="433142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5D5BE5F2-1E81-4C42-A169-8B0C81724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8293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-2713"/>
            <a:ext cx="9144000" cy="5507301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19204" y="1995726"/>
            <a:ext cx="7324049" cy="8617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lnSpc>
                <a:spcPct val="100000"/>
              </a:lnSpc>
              <a:defRPr sz="5600" b="1"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Thank you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19" y="2927047"/>
            <a:ext cx="732402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b="0" i="0" u="none" strike="noStrike">
                <a:effectLst/>
              </a:defRPr>
            </a:lvl1pPr>
          </a:lstStyle>
          <a:p>
            <a:r>
              <a:rPr lang="de-DE"/>
              <a:t>For any questions please contact: </a:t>
            </a:r>
            <a:r>
              <a:rPr lang="de-DE">
                <a:hlinkClick r:id="rId2"/>
              </a:rPr>
              <a:t>email@email.com</a:t>
            </a:r>
            <a:endParaRPr lang="de-DE"/>
          </a:p>
        </p:txBody>
      </p:sp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6CCBAA98-D685-6E4B-94B8-8F1F3B2080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5224" y="5491424"/>
            <a:ext cx="180001" cy="238704"/>
          </a:xfrm>
        </p:spPr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C65F74C8-D7E3-BF49-8FDF-E7FACFC3D657}"/>
              </a:ext>
            </a:extLst>
          </p:cNvPr>
          <p:cNvSpPr txBox="1">
            <a:spLocks/>
          </p:cNvSpPr>
          <p:nvPr userDrawn="1"/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b="1" i="0" kern="120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30605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585216"/>
            <a:ext cx="9144000" cy="5129784"/>
          </a:xfrm>
          <a:prstGeom prst="rect">
            <a:avLst/>
          </a:prstGeom>
          <a:gradFill flip="none" rotWithShape="1">
            <a:gsLst>
              <a:gs pos="27000">
                <a:schemeClr val="accent6"/>
              </a:gs>
              <a:gs pos="69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000" y="1404000"/>
            <a:ext cx="3576522" cy="6463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Slide Title 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4000" y="5364390"/>
            <a:ext cx="7511987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Caption</a:t>
            </a:r>
            <a:endParaRPr lang="de-DE" dirty="0"/>
          </a:p>
        </p:txBody>
      </p:sp>
      <p:pic>
        <p:nvPicPr>
          <p:cNvPr id="4" name="Grafik 3" descr="Ein Bild, das sitzend, Tisch, Computer, Essen enthält.&#10;&#10;Automatisch generierte Beschreibung">
            <a:extLst>
              <a:ext uri="{FF2B5EF4-FFF2-40B4-BE49-F238E27FC236}">
                <a16:creationId xmlns:a16="http://schemas.microsoft.com/office/drawing/2014/main" id="{3F640471-65BF-C648-868D-963E292AF4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3647" y="-1"/>
            <a:ext cx="5436616" cy="56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7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Chapter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276A92E-9DD2-2F4E-8619-6D60BD8C3ECD}"/>
              </a:ext>
            </a:extLst>
          </p:cNvPr>
          <p:cNvSpPr/>
          <p:nvPr userDrawn="1"/>
        </p:nvSpPr>
        <p:spPr>
          <a:xfrm>
            <a:off x="0" y="0"/>
            <a:ext cx="9144000" cy="606056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34A693-5F7B-6046-90D0-257E6241D3C2}"/>
              </a:ext>
            </a:extLst>
          </p:cNvPr>
          <p:cNvSpPr/>
          <p:nvPr userDrawn="1"/>
        </p:nvSpPr>
        <p:spPr>
          <a:xfrm>
            <a:off x="0" y="606056"/>
            <a:ext cx="9144000" cy="4890977"/>
          </a:xfrm>
          <a:prstGeom prst="rect">
            <a:avLst/>
          </a:prstGeom>
          <a:solidFill>
            <a:srgbClr val="92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90F977-FE29-5A44-8A59-E92C8350D5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516" y="1044000"/>
            <a:ext cx="5484553" cy="129266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0">
                <a:solidFill>
                  <a:srgbClr val="00386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Chapter </a:t>
            </a:r>
            <a:br>
              <a:rPr lang="de-DE" dirty="0"/>
            </a:br>
            <a:r>
              <a:rPr lang="de-DE" dirty="0"/>
              <a:t>Title </a:t>
            </a:r>
            <a:endParaRPr lang="en-US" dirty="0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6640156F-E036-7A4C-BC7D-099260826E00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D691486-DA75-BD46-A06C-8E7CEDD4A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Fußzeilenplatzhalter 2">
            <a:extLst>
              <a:ext uri="{FF2B5EF4-FFF2-40B4-BE49-F238E27FC236}">
                <a16:creationId xmlns:a16="http://schemas.microsoft.com/office/drawing/2014/main" id="{91AEDB89-5697-504D-8D7B-0587643FE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9EF751-B7DA-8D43-ABED-4011DBCBB00D}"/>
              </a:ext>
            </a:extLst>
          </p:cNvPr>
          <p:cNvSpPr/>
          <p:nvPr userDrawn="1"/>
        </p:nvSpPr>
        <p:spPr>
          <a:xfrm>
            <a:off x="0" y="606056"/>
            <a:ext cx="966061" cy="1550507"/>
          </a:xfrm>
          <a:prstGeom prst="rect">
            <a:avLst/>
          </a:prstGeom>
          <a:solidFill>
            <a:srgbClr val="CDDEE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46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3D1F176-F568-914A-980C-DFBCD5D79B7D}"/>
              </a:ext>
            </a:extLst>
          </p:cNvPr>
          <p:cNvSpPr/>
          <p:nvPr userDrawn="1"/>
        </p:nvSpPr>
        <p:spPr>
          <a:xfrm>
            <a:off x="0" y="1"/>
            <a:ext cx="9144000" cy="594102"/>
          </a:xfrm>
          <a:prstGeom prst="rect">
            <a:avLst/>
          </a:prstGeom>
          <a:solidFill>
            <a:srgbClr val="003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064A4E5B-C522-DA41-B39D-66391017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73941"/>
            <a:ext cx="8426450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6C6DAE-E1B6-094A-BCBD-2C4BDBBCE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899999"/>
            <a:ext cx="8426450" cy="43046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7C4B03B-722D-C840-8655-F27D5F4A86A5}"/>
              </a:ext>
            </a:extLst>
          </p:cNvPr>
          <p:cNvSpPr/>
          <p:nvPr userDrawn="1"/>
        </p:nvSpPr>
        <p:spPr>
          <a:xfrm>
            <a:off x="0" y="5496725"/>
            <a:ext cx="9144000" cy="238704"/>
          </a:xfrm>
          <a:prstGeom prst="rect">
            <a:avLst/>
          </a:prstGeom>
          <a:solidFill>
            <a:srgbClr val="CD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2618A8-57AB-7446-B906-4B72D5C58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37F641-C003-F842-967C-12BE2D270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Science,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61680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3" r:id="rId2"/>
    <p:sldLayoutId id="2147483662" r:id="rId3"/>
    <p:sldLayoutId id="2147483674" r:id="rId4"/>
    <p:sldLayoutId id="2147483679" r:id="rId5"/>
    <p:sldLayoutId id="2147483680" r:id="rId6"/>
    <p:sldLayoutId id="2147483686" r:id="rId7"/>
  </p:sldLayoutIdLst>
  <p:hf hdr="0" dt="0"/>
  <p:txStyles>
    <p:titleStyle>
      <a:lvl1pPr marL="0" marR="0" indent="0" algn="l" defTabSz="6858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de-DE" sz="1600" b="0" i="0" kern="1200" smtClean="0">
          <a:solidFill>
            <a:schemeClr val="bg1"/>
          </a:solidFill>
          <a:effectLst/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69875" indent="-269875" algn="l" defTabSz="685800" rtl="0" eaLnBrk="1" latinLnBrk="0" hangingPunct="1">
        <a:lnSpc>
          <a:spcPct val="100000"/>
        </a:lnSpc>
        <a:spcBef>
          <a:spcPts val="750"/>
        </a:spcBef>
        <a:buClr>
          <a:srgbClr val="92AEBC"/>
        </a:buClr>
        <a:buFont typeface="Symbol" pitchFamily="2" charset="2"/>
        <a:buChar char="-"/>
        <a:tabLst/>
        <a:defRPr sz="20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Roboto Light" panose="02000000000000000000" pitchFamily="2" charset="0"/>
          <a:cs typeface="Arial" panose="020B0604020202020204" pitchFamily="34" charset="0"/>
        </a:defRPr>
      </a:lvl1pPr>
      <a:lvl2pPr marL="48895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Roboto Light" panose="02000000000000000000" pitchFamily="2" charset="0"/>
          <a:cs typeface="Arial" panose="020B0604020202020204" pitchFamily="34" charset="0"/>
        </a:defRPr>
      </a:lvl2pPr>
      <a:lvl3pPr marL="7112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Roboto Light" panose="02000000000000000000" pitchFamily="2" charset="0"/>
          <a:cs typeface="Arial" panose="020B0604020202020204" pitchFamily="34" charset="0"/>
        </a:defRPr>
      </a:lvl3pPr>
      <a:lvl4pPr marL="933450" marR="0" indent="-2222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>
          <a:srgbClr val="92AEBC"/>
        </a:buClr>
        <a:buSzTx/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57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orient="horz" pos="235" userDrawn="1">
          <p15:clr>
            <a:srgbClr val="F26B43"/>
          </p15:clr>
        </p15:guide>
        <p15:guide id="5" pos="557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3D1F176-F568-914A-980C-DFBCD5D79B7D}"/>
              </a:ext>
            </a:extLst>
          </p:cNvPr>
          <p:cNvSpPr/>
          <p:nvPr userDrawn="1"/>
        </p:nvSpPr>
        <p:spPr>
          <a:xfrm>
            <a:off x="0" y="1"/>
            <a:ext cx="9144000" cy="594102"/>
          </a:xfrm>
          <a:prstGeom prst="rect">
            <a:avLst/>
          </a:prstGeom>
          <a:solidFill>
            <a:srgbClr val="003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064A4E5B-C522-DA41-B39D-66391017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73941"/>
            <a:ext cx="8426450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6C6DAE-E1B6-094A-BCBD-2C4BDBBCE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899999"/>
            <a:ext cx="8426450" cy="43046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7C4B03B-722D-C840-8655-F27D5F4A86A5}"/>
              </a:ext>
            </a:extLst>
          </p:cNvPr>
          <p:cNvSpPr/>
          <p:nvPr userDrawn="1"/>
        </p:nvSpPr>
        <p:spPr>
          <a:xfrm>
            <a:off x="0" y="5496725"/>
            <a:ext cx="9144000" cy="238704"/>
          </a:xfrm>
          <a:prstGeom prst="rect">
            <a:avLst/>
          </a:prstGeom>
          <a:solidFill>
            <a:srgbClr val="CD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2618A8-57AB-7446-B906-4B72D5C58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37F641-C003-F842-967C-12BE2D270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Science,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77296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</p:sldLayoutIdLst>
  <p:hf hdr="0" dt="0"/>
  <p:txStyles>
    <p:titleStyle>
      <a:lvl1pPr marL="0" marR="0" indent="0" algn="l" defTabSz="6858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de-DE" sz="1600" b="0" i="0" kern="1200" smtClean="0">
          <a:solidFill>
            <a:schemeClr val="bg1"/>
          </a:solidFill>
          <a:effectLst/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69875" indent="-269875" algn="l" defTabSz="685800" rtl="0" eaLnBrk="1" latinLnBrk="0" hangingPunct="1">
        <a:lnSpc>
          <a:spcPct val="100000"/>
        </a:lnSpc>
        <a:spcBef>
          <a:spcPts val="750"/>
        </a:spcBef>
        <a:buClr>
          <a:srgbClr val="92AEBC"/>
        </a:buClr>
        <a:buFont typeface="Symbol" pitchFamily="2" charset="2"/>
        <a:buChar char="-"/>
        <a:tabLst/>
        <a:defRPr sz="20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1pPr>
      <a:lvl2pPr marL="48895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2pPr>
      <a:lvl3pPr marL="7112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3pPr>
      <a:lvl4pPr marL="933450" marR="0" indent="-2222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>
          <a:srgbClr val="92AEBC"/>
        </a:buClr>
        <a:buSzTx/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57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>
          <p15:clr>
            <a:srgbClr val="F26B43"/>
          </p15:clr>
        </p15:guide>
        <p15:guide id="2" orient="horz" pos="235">
          <p15:clr>
            <a:srgbClr val="F26B43"/>
          </p15:clr>
        </p15:guide>
        <p15:guide id="5" pos="557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B6E08-011C-D34D-A0C5-A112C618E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034" y="1410930"/>
            <a:ext cx="3576522" cy="646331"/>
          </a:xfrm>
        </p:spPr>
        <p:txBody>
          <a:bodyPr/>
          <a:lstStyle/>
          <a:p>
            <a:r>
              <a:rPr lang="de-DE" dirty="0"/>
              <a:t>Rule Learning</a:t>
            </a:r>
          </a:p>
        </p:txBody>
      </p:sp>
    </p:spTree>
    <p:extLst>
      <p:ext uri="{BB962C8B-B14F-4D97-AF65-F5344CB8AC3E}">
        <p14:creationId xmlns:p14="http://schemas.microsoft.com/office/powerpoint/2010/main" val="406713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Rule Learners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98517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0BF1-68CF-4588-8992-A1B8FC59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Propositional Rules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C5B8E-4535-4B62-8D04-6E601B8A1EA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06415-2815-4FA4-8D96-C23332923A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Categorization of propositional rule learners:</a:t>
            </a:r>
          </a:p>
          <a:p>
            <a:r>
              <a:rPr lang="en-US" dirty="0"/>
              <a:t>Supported attribute types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Nominal only  relatively small hypothesis space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Numerical only  geometrical rule learners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Mixed </a:t>
            </a:r>
            <a:r>
              <a:rPr lang="en-US" dirty="0" err="1">
                <a:sym typeface="Wingdings" panose="05000000000000000000" pitchFamily="2" charset="2"/>
              </a:rPr>
              <a:t>attrigutes</a:t>
            </a:r>
            <a:r>
              <a:rPr lang="en-US" dirty="0">
                <a:sym typeface="Wingdings" panose="05000000000000000000" pitchFamily="2" charset="2"/>
              </a:rPr>
              <a:t>  more complex heuristics needed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Learning strategies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Specializing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Generalizing</a:t>
            </a:r>
          </a:p>
          <a:p>
            <a:pPr marL="266700" lvl="1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36DBC-CBE9-4275-AD36-BE8126A03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450602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7E30-0470-441A-B52E-22228748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Propositional Rules: Generalizing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73A657-2729-4E89-80C2-E91FFB0130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7AFAF9F-1C87-4627-8277-B18416E9C3F6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Example</a:t>
                </a:r>
              </a:p>
              <a:p>
                <a:r>
                  <a:rPr lang="en-US" dirty="0"/>
                  <a:t>Given a training instance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12, 3.5, 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e>
                    </m:d>
                  </m:oMath>
                </a14:m>
                <a:r>
                  <a:rPr lang="en-US" dirty="0"/>
                  <a:t>, an initial special rule looks like:</a:t>
                </a:r>
              </a:p>
              <a:p>
                <a:endParaRPr lang="en-US" dirty="0"/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𝐼𝐹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𝐴𝑁𝐷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=3.5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𝐴𝑁𝐷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𝑇𝐻𝐸𝑁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a second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12,.3 3.5, 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e>
                    </m:d>
                  </m:oMath>
                </a14:m>
                <a:r>
                  <a:rPr lang="en-US" dirty="0"/>
                  <a:t>, the rule is generalized as:</a:t>
                </a:r>
              </a:p>
              <a:p>
                <a:endParaRPr lang="en-US" dirty="0"/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𝐼𝐹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12.3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𝐴𝑁𝐷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=3.5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𝐴𝑁𝐷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𝑏𝑙𝑢𝑒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𝑇𝐻𝐸𝑁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7AFAF9F-1C87-4627-8277-B18416E9C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174CD-E657-4A9F-AFB3-C69365A17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82750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35CA-2570-41A6-A910-4AAA7BF5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Propositional Rules: Generalizing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CAE37F-CC31-45FB-BC68-31C23CE164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946BB-49BC-4E72-861A-A1F0D3800A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Two main options for generalization exist:</a:t>
            </a:r>
          </a:p>
          <a:p>
            <a:r>
              <a:rPr lang="en-US" dirty="0"/>
              <a:t>Generalize existing rule to cover one more pattern</a:t>
            </a:r>
          </a:p>
          <a:p>
            <a:r>
              <a:rPr lang="en-US" dirty="0"/>
              <a:t>Merge two existing rules</a:t>
            </a:r>
          </a:p>
          <a:p>
            <a:endParaRPr lang="en-US" dirty="0"/>
          </a:p>
          <a:p>
            <a:pPr marL="6350" indent="0">
              <a:buNone/>
            </a:pPr>
            <a:r>
              <a:rPr lang="en-US" dirty="0"/>
              <a:t>The resulting training algorithms generally are:</a:t>
            </a:r>
          </a:p>
          <a:p>
            <a:r>
              <a:rPr lang="en-US" dirty="0"/>
              <a:t>Greedy</a:t>
            </a:r>
          </a:p>
          <a:p>
            <a:pPr lvl="1"/>
            <a:r>
              <a:rPr lang="en-US" sz="1600" dirty="0"/>
              <a:t>Complete search of merge tree is infeasible</a:t>
            </a:r>
          </a:p>
          <a:p>
            <a:r>
              <a:rPr lang="en-US" dirty="0"/>
              <a:t>Differ in</a:t>
            </a:r>
          </a:p>
          <a:p>
            <a:pPr lvl="1"/>
            <a:r>
              <a:rPr lang="en-US" sz="1600" dirty="0"/>
              <a:t>The choice of rules / patterns to merge</a:t>
            </a:r>
          </a:p>
          <a:p>
            <a:pPr lvl="1"/>
            <a:r>
              <a:rPr lang="en-US" sz="1600" dirty="0"/>
              <a:t>The used stopping criteria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76D90-3BBD-4E44-BAC2-81DBBCAE1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139101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00C0-F3FC-4CD0-AAC1-E14EF114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Propositional Rules: Specializing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88E740-A0E3-4A18-BB5D-C249AF3E57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01786-0F12-4F87-BE86-8E9E12D647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Specialization follows the same principle</a:t>
            </a:r>
          </a:p>
          <a:p>
            <a:r>
              <a:rPr lang="en-US" dirty="0"/>
              <a:t>Start with very general rules</a:t>
            </a:r>
          </a:p>
          <a:p>
            <a:endParaRPr lang="en-US" dirty="0"/>
          </a:p>
          <a:p>
            <a:pPr marL="6350" indent="0" algn="ctr">
              <a:buNone/>
            </a:pPr>
            <a:r>
              <a:rPr lang="en-US" sz="2800" dirty="0"/>
              <a:t>IF true THEN class 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Iteratively specialize the rule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7E08-EC00-4821-86C4-7D2D7CBDB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4054544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F559-EC8C-4F58-B261-046D54C9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Set of Rules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E8B576-A615-46CD-97D6-C87EAF126AC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48D25-F1E3-47E6-86E3-EB636F6CDA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So far we only generalized/specialized one rule.</a:t>
            </a:r>
          </a:p>
          <a:p>
            <a:pPr marL="6350" indent="0">
              <a:buNone/>
            </a:pPr>
            <a:endParaRPr lang="en-US" dirty="0"/>
          </a:p>
          <a:p>
            <a:r>
              <a:rPr lang="en-US" dirty="0"/>
              <a:t>Most real world data sets are too complex to be explained by one rule only.</a:t>
            </a:r>
          </a:p>
          <a:p>
            <a:endParaRPr lang="en-US" dirty="0"/>
          </a:p>
          <a:p>
            <a:r>
              <a:rPr lang="en-US" dirty="0"/>
              <a:t>Many rule learning algorithms wrap the learning of one rule into an outer loop based on set covering strategy (sequential covering):</a:t>
            </a:r>
          </a:p>
          <a:p>
            <a:pPr lvl="1"/>
            <a:r>
              <a:rPr lang="en-US" sz="1600" dirty="0"/>
              <a:t>attempts to build most important rules first</a:t>
            </a:r>
          </a:p>
          <a:p>
            <a:pPr lvl="1"/>
            <a:r>
              <a:rPr lang="en-US" sz="1600" dirty="0"/>
              <a:t>iteratively adds smaller / less important rules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C195E-7487-4C0E-BCFF-E73872363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296879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Geometrical Rule Learners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583326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EA49-81F3-48C8-9668-CCBA128F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Geometrical Rule Learners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B39B87-C443-439E-A2A1-B5D22F30E7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A951595-81ED-4592-BD64-118589AABBEB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Limited to numerical attributes (of comparable magnitudes)</a:t>
                </a:r>
              </a:p>
              <a:p>
                <a:pPr marL="6350" indent="0">
                  <a:buNone/>
                </a:pPr>
                <a:r>
                  <a:rPr lang="en-US" dirty="0"/>
                  <a:t>Goal:</a:t>
                </a:r>
              </a:p>
              <a:p>
                <a:r>
                  <a:rPr lang="en-US" dirty="0"/>
                  <a:t>Find rectangular area(s) that are occupied only by patterns for one class</a:t>
                </a:r>
              </a:p>
              <a:p>
                <a:r>
                  <a:rPr lang="en-US" dirty="0"/>
                  <a:t>Such areas represent a rule:</a:t>
                </a:r>
              </a:p>
              <a:p>
                <a:pPr marL="6350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𝐼𝐹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∧…∧…∧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𝑇𝐻𝐸𝑁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Keep creating rules until no more useful rule can be found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A951595-81ED-4592-BD64-118589AABB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r="-1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C8050-5795-48DE-B4F5-BB7317B69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16961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7B8E-AE28-444F-951D-4682501C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Geometric Rule Learners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A5BDC-3175-4003-9C69-9374DD9F93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B235-F5D7-436B-8025-7D5AD8783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AAB747E4-5A04-45CE-83A7-BAD5F543F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357" y="890954"/>
            <a:ext cx="5623309" cy="433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03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76FD-6736-40D2-AD36-F21A0E09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Rule Learners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C76B6D-F3B3-4D2B-BACD-98A3C6D739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14C6E-A830-4C25-898C-70E119D653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To find a rule:</a:t>
            </a:r>
          </a:p>
          <a:p>
            <a:r>
              <a:rPr lang="en-US" dirty="0"/>
              <a:t>Draw a random starting point</a:t>
            </a:r>
          </a:p>
          <a:p>
            <a:r>
              <a:rPr lang="en-US" dirty="0"/>
              <a:t>Find a rectangular area around the point, with points belonging to the same class</a:t>
            </a:r>
          </a:p>
          <a:p>
            <a:endParaRPr lang="en-US" dirty="0"/>
          </a:p>
          <a:p>
            <a:pPr marL="6350" indent="0">
              <a:buNone/>
            </a:pPr>
            <a:r>
              <a:rPr lang="en-US" dirty="0"/>
              <a:t>When possible</a:t>
            </a:r>
          </a:p>
          <a:p>
            <a:r>
              <a:rPr lang="en-US" dirty="0"/>
              <a:t>Find nearest neighbors of the same class</a:t>
            </a:r>
          </a:p>
          <a:p>
            <a:r>
              <a:rPr lang="en-US" dirty="0"/>
              <a:t>Generalize rectangles to includes this point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59BD5-5BFD-45D4-8917-B4914ED0E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129081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of this lesson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C29056-5AFA-7949-831A-3EC086771171}" type="slidenum">
              <a:rPr kumimoji="0" lang="de-DE" sz="600" b="0" i="0" u="none" strike="noStrike" kern="1200" cap="none" spc="0" normalizeH="0" baseline="0" noProof="0" smtClean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600" b="0" i="0" u="none" strike="noStrike" kern="1200" cap="none" spc="0" normalizeH="0" baseline="0" noProof="0" dirty="0">
              <a:ln>
                <a:noFill/>
              </a:ln>
              <a:solidFill>
                <a:srgbClr val="00386C"/>
              </a:solidFill>
              <a:effectLst/>
              <a:uLnTx/>
              <a:uFillTx/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2492393"/>
            <a:ext cx="8378825" cy="2715286"/>
          </a:xfrm>
        </p:spPr>
        <p:txBody>
          <a:bodyPr/>
          <a:lstStyle/>
          <a:p>
            <a:pPr marL="6350" indent="0" algn="ctr">
              <a:buNone/>
            </a:pPr>
            <a:r>
              <a:rPr lang="en-US" i="1" dirty="0"/>
              <a:t>“All models are wrong but some are useful.”</a:t>
            </a:r>
            <a:br>
              <a:rPr lang="de-DE" i="1" dirty="0"/>
            </a:br>
            <a:r>
              <a:rPr lang="de-DE" i="1" dirty="0"/>
              <a:t>-George Box</a:t>
            </a:r>
          </a:p>
          <a:p>
            <a:pPr algn="ctr"/>
            <a:endParaRPr lang="de-DE" dirty="0"/>
          </a:p>
          <a:p>
            <a:pPr marL="6350" indent="0" algn="ctr">
              <a:buNone/>
            </a:pPr>
            <a:r>
              <a:rPr lang="de-DE" dirty="0"/>
              <a:t>Can we use </a:t>
            </a:r>
            <a:r>
              <a:rPr lang="de-DE" i="1" dirty="0"/>
              <a:t>rules</a:t>
            </a:r>
            <a:r>
              <a:rPr lang="de-DE" dirty="0"/>
              <a:t> as models?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700" b="1" i="0" u="none" strike="noStrike" kern="1200" cap="none" spc="0" normalizeH="0" baseline="0" noProof="0" dirty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Guide to Intelligent Data Science </a:t>
            </a:r>
            <a:r>
              <a:rPr kumimoji="0" lang="en" sz="700" b="0" i="0" u="none" strike="noStrike" kern="1200" cap="none" spc="0" normalizeH="0" baseline="0" noProof="0" dirty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Edition, 2020</a:t>
            </a:r>
            <a:endParaRPr kumimoji="0" lang="de-DE" sz="700" b="0" i="0" u="none" strike="noStrike" kern="1200" cap="none" spc="0" normalizeH="0" baseline="0" noProof="0" dirty="0">
              <a:ln>
                <a:noFill/>
              </a:ln>
              <a:solidFill>
                <a:srgbClr val="00386C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CA40F-60A9-4013-BBCE-F1646B53AC98}"/>
              </a:ext>
            </a:extLst>
          </p:cNvPr>
          <p:cNvSpPr txBox="1"/>
          <p:nvPr/>
        </p:nvSpPr>
        <p:spPr>
          <a:xfrm>
            <a:off x="558052" y="4795554"/>
            <a:ext cx="804717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*This lesson refers to chapter 8 of the GIDS book</a:t>
            </a:r>
          </a:p>
        </p:txBody>
      </p:sp>
    </p:spTree>
    <p:extLst>
      <p:ext uri="{BB962C8B-B14F-4D97-AF65-F5344CB8AC3E}">
        <p14:creationId xmlns:p14="http://schemas.microsoft.com/office/powerpoint/2010/main" val="4033973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E7A2-7EE3-45D8-B740-E22A049C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Rule: Specialized and Generalized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F391A-A689-4041-BB39-1CB7E45188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D5F6A-5BDE-4A18-BB3D-A7FB1B59F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41997D6B-20E1-4A0D-86B7-D48F57D34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07" y="1585721"/>
            <a:ext cx="8323385" cy="30471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47BE4B-E7C1-4ECC-8B6C-1861FAA3ED04}"/>
              </a:ext>
            </a:extLst>
          </p:cNvPr>
          <p:cNvSpPr txBox="1"/>
          <p:nvPr/>
        </p:nvSpPr>
        <p:spPr>
          <a:xfrm>
            <a:off x="1633415" y="1287119"/>
            <a:ext cx="1602154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u="sng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Specialized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6FD5C-324C-4040-B48B-1A5A2DD1B98B}"/>
              </a:ext>
            </a:extLst>
          </p:cNvPr>
          <p:cNvSpPr txBox="1"/>
          <p:nvPr/>
        </p:nvSpPr>
        <p:spPr>
          <a:xfrm>
            <a:off x="5908433" y="1287119"/>
            <a:ext cx="1602154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u="sng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Generalized</a:t>
            </a:r>
          </a:p>
        </p:txBody>
      </p:sp>
    </p:spTree>
    <p:extLst>
      <p:ext uri="{BB962C8B-B14F-4D97-AF65-F5344CB8AC3E}">
        <p14:creationId xmlns:p14="http://schemas.microsoft.com/office/powerpoint/2010/main" val="840185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79D3-2FF7-491A-BF3D-643BC923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CN2 Rule Learning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8127A4-8EBB-40FE-8BEC-933FF3C742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5F762-370F-4BE1-A5F9-0D40F54F0F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Prominent, early example of rule learning algorithm</a:t>
            </a:r>
          </a:p>
          <a:p>
            <a:r>
              <a:rPr lang="en-US" dirty="0"/>
              <a:t>Set covering approach</a:t>
            </a:r>
          </a:p>
          <a:p>
            <a:r>
              <a:rPr lang="en-US" dirty="0"/>
              <a:t>Greedy algorithm rule specialization</a:t>
            </a:r>
          </a:p>
          <a:p>
            <a:r>
              <a:rPr lang="en-US" dirty="0"/>
              <a:t>Simple heuristic for most important rule selection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1F6B6-C1B8-42E8-A6BF-07427E3C4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772703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84CB-8FB5-4034-8716-E2491FE0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BuildRuleSet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E3FE7C-DB4E-43A7-AD72-C6DEAC1FF4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135D5-978E-407F-A73A-7181B7AE3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78F6DB90-4C02-495B-8152-3E603096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34" y="839414"/>
            <a:ext cx="7064332" cy="383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48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Heuristic Rule Learners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092352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5199-8453-450C-8764-1C048AB6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for </a:t>
            </a:r>
            <a:r>
              <a:rPr lang="en-US" dirty="0" err="1"/>
              <a:t>FindOneGoodRule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CF9DC2-8A56-4258-9854-9B675E8FF02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9F853A4-36FE-4663-B004-E9D64AF8A492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dirty="0"/>
                  <a:t>How do we evaluate the accuracy A of a rule?</a:t>
                </a:r>
              </a:p>
              <a:p>
                <a:r>
                  <a:rPr lang="en-US" dirty="0"/>
                  <a:t>Base assumption: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𝐼𝐹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𝐶𝑜𝑛𝑑𝑖𝑡𝑖𝑜𝑛𝑠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𝑇𝐻𝐸𝑁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𝐶𝑜𝑛𝑑𝑖𝑡𝑖𝑜𝑛𝑠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Estimating the probability using relative frequencies</a:t>
                </a:r>
              </a:p>
              <a:p>
                <a:pPr marL="6350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𝐶𝑜𝑛𝑑𝑖𝑡𝑖𝑜𝑛𝑠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𝑐𝑜𝑣𝑒𝑟𝑒𝑑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𝑐𝑜𝑣𝑒𝑟𝑒𝑑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9F853A4-36FE-4663-B004-E9D64AF8A4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B5F6B-B5AA-424B-8624-F5F0BAC08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1190479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53CE-847D-4EB6-8D3A-1B0B6EE8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Estimates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5FD922-AFD3-440D-A016-F24C996155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F1DEBD0-1584-45F4-B9CD-9C531869BAD9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Relative frequency of covered correctly:</a:t>
                </a:r>
              </a:p>
              <a:p>
                <a:pPr marL="635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𝑐𝑜𝑣𝑒𝑟𝑒𝑑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𝑐𝑜𝑣𝑒𝑟𝑒𝑑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635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Problems with small samples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Laplace estimate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𝑐𝑜𝑣𝑒𝑟𝑒𝑑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𝑐𝑜𝑣𝑒𝑟𝑒𝑑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+#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𝑐𝑙𝑎𝑠𝑠𝑒𝑠</m:t>
                          </m:r>
                        </m:den>
                      </m:f>
                    </m:oMath>
                  </m:oMathPara>
                </a14:m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pPr marL="635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Assumes uniform prior distribution of classes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F1DEBD0-1584-45F4-B9CD-9C531869B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B3D6A-D039-4CFF-86E7-B47FBB36B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805631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EDB3-A988-4D89-8138-08AF6C2F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Estimates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D095E1-A053-4DEC-A8DE-9522ED7023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78EF7FF-71D7-4390-A2F6-D0D9CC3C85D8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-estimate: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𝑐𝑜𝑣𝑒𝑟𝑒𝑑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𝑐𝑜𝑣𝑒𝑟𝑒𝑑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𝑐𝑙𝑎𝑠𝑠𝑒𝑠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𝑐𝑙𝑎𝑠𝑠𝑒𝑠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Special case:</a:t>
                </a:r>
              </a:p>
              <a:p>
                <a:r>
                  <a:rPr lang="en-US" dirty="0"/>
                  <a:t>Takes into account prior class probabilities</a:t>
                </a:r>
              </a:p>
              <a:p>
                <a:r>
                  <a:rPr lang="en-US" dirty="0"/>
                  <a:t>Independent of number of classes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domain dependent (more noise, larger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78EF7FF-71D7-4390-A2F6-D0D9CC3C85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449B2-1FA7-4901-94F7-5C08F000C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454216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A412-1E97-4AA8-8684-55D41738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FindOneGoodRule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CB1351-0F6A-4BFC-B5A1-C4A4971F5A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71D75-EC18-4A59-AAD3-062870C95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37592BF2-8AF2-48A9-A9A6-75AE618E3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4" y="1272370"/>
            <a:ext cx="7429414" cy="315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90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1A3A-6750-4446-B453-CEBA2694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Propositional Rules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FF006-3EF2-4517-B102-956347AA0F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10A3EC3-CA3A-4F84-9D5D-8B095F43962B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Propositional rule learners cannot express rules such as:</a:t>
                </a:r>
              </a:p>
              <a:p>
                <a:pPr marL="6350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𝐼𝐹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𝑓𝑎𝑡h𝑒𝑟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𝐴𝑁𝐷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𝑓𝑒𝑚𝑎𝑙𝑒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𝑇𝐻𝐸𝑁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𝑑𝑎𝑢𝑔h𝑡𝑒𝑟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They would need to cover training examples for all possible (</a:t>
                </a:r>
                <a:r>
                  <a:rPr lang="en-US" dirty="0" err="1"/>
                  <a:t>x,y</a:t>
                </a:r>
                <a:r>
                  <a:rPr lang="en-US"/>
                  <a:t>) combinations</a:t>
                </a:r>
              </a:p>
              <a:p>
                <a:endParaRPr lang="en-US" dirty="0"/>
              </a:p>
              <a:p>
                <a:pPr marL="635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 For this, other types of rules are more appropriate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10A3EC3-CA3A-4F84-9D5D-8B095F4396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35039-C8CA-43C3-B3EF-C73557F4B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070602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B26F9-B704-CF47-9C92-9A399FF23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Thank you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27DE70-E7D1-8D48-B541-596C4E2E7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For any questions please contact: education@knime.com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636D0D-E716-DB4C-AAB9-03483DC77E6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68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C29056-5AFA-7949-831A-3EC086771171}" type="slidenum">
              <a:rPr kumimoji="0" lang="de-DE" sz="600" b="0" i="0" u="none" strike="noStrike" kern="1200" cap="none" spc="0" normalizeH="0" baseline="0" noProof="0" smtClean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600" b="0" i="0" u="none" strike="noStrike" kern="1200" cap="none" spc="0" normalizeH="0" baseline="0" noProof="0" dirty="0">
              <a:ln>
                <a:noFill/>
              </a:ln>
              <a:solidFill>
                <a:srgbClr val="00386C"/>
              </a:solidFill>
              <a:effectLst/>
              <a:uLnTx/>
              <a:uFillTx/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you will learn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Rule Learning </a:t>
            </a:r>
          </a:p>
          <a:p>
            <a:pPr lvl="1"/>
            <a:r>
              <a:rPr lang="de-DE" sz="1400" dirty="0"/>
              <a:t>Propositional Rules</a:t>
            </a:r>
          </a:p>
          <a:p>
            <a:pPr lvl="1"/>
            <a:r>
              <a:rPr lang="de-DE" dirty="0"/>
              <a:t>Rule Learners</a:t>
            </a:r>
          </a:p>
          <a:p>
            <a:pPr lvl="1"/>
            <a:r>
              <a:rPr lang="de-DE" dirty="0"/>
              <a:t>Geometrical Rule Learners</a:t>
            </a:r>
          </a:p>
          <a:p>
            <a:pPr lvl="1"/>
            <a:r>
              <a:rPr lang="de-DE" dirty="0"/>
              <a:t>Heuristic Rule Learners</a:t>
            </a:r>
          </a:p>
          <a:p>
            <a:pPr lvl="1"/>
            <a:endParaRPr lang="de-DE" sz="1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EF124C-89F8-4B69-B068-C55DD5EB32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2"/>
            <a:endParaRPr lang="de-DE" sz="1000" dirty="0"/>
          </a:p>
          <a:p>
            <a:pPr lvl="1"/>
            <a:endParaRPr lang="de-DE" sz="1000" dirty="0"/>
          </a:p>
          <a:p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700" b="1" i="0" u="none" strike="noStrike" kern="1200" cap="none" spc="0" normalizeH="0" baseline="0" noProof="0" dirty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Guide to Intelligent Data Science </a:t>
            </a:r>
            <a:r>
              <a:rPr kumimoji="0" lang="en" sz="700" b="0" i="0" u="none" strike="noStrike" kern="1200" cap="none" spc="0" normalizeH="0" baseline="0" noProof="0" dirty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Edition, 2020</a:t>
            </a:r>
            <a:endParaRPr kumimoji="0" lang="de-DE" sz="700" b="0" i="0" u="none" strike="noStrike" kern="1200" cap="none" spc="0" normalizeH="0" baseline="0" noProof="0" dirty="0">
              <a:ln>
                <a:noFill/>
              </a:ln>
              <a:solidFill>
                <a:srgbClr val="00386C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30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Propositional Rules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121115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6E06-C619-4F63-BE91-BBA45899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Rules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4539DF-9528-450E-8803-938D1FD2398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1365EC0-AD61-44B5-8BE9-5E40E6F5A9C8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Rules consisting of atomic facts and their combinations using logical operators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6350" indent="0">
                  <a:buNone/>
                </a:pPr>
                <a:r>
                  <a:rPr lang="en-US" dirty="0"/>
                  <a:t>Atomic facts</a:t>
                </a:r>
              </a:p>
              <a:p>
                <a:r>
                  <a:rPr lang="en-US" dirty="0"/>
                  <a:t>Numeric attributes: e.g., &lt;, &gt;, =, etc.</a:t>
                </a:r>
              </a:p>
              <a:p>
                <a:r>
                  <a:rPr lang="en-US" dirty="0"/>
                  <a:t>Nominal attributes: e.g.,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𝑠𝑒𝑡</m:t>
                        </m:r>
                      </m:e>
                    </m:d>
                  </m:oMath>
                </a14:m>
                <a:r>
                  <a:rPr lang="en-US" dirty="0"/>
                  <a:t>, etc.</a:t>
                </a:r>
              </a:p>
              <a:p>
                <a:r>
                  <a:rPr lang="en-US" dirty="0"/>
                  <a:t>Ordinal attributes: e.g., &lt;, &gt;, =,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𝑠𝑒𝑡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𝑖𝑛𝑡𝑒𝑟𝑣𝑎𝑙</m:t>
                        </m:r>
                      </m:e>
                    </m:d>
                  </m:oMath>
                </a14:m>
                <a:r>
                  <a:rPr lang="en-US" dirty="0"/>
                  <a:t>, etc.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1365EC0-AD61-44B5-8BE9-5E40E6F5A9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b="-2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A0939-5063-4CFC-A868-E5705BA89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0894E8-DB5A-4E86-8267-E51BCBEEA567}"/>
                  </a:ext>
                </a:extLst>
              </p:cNvPr>
              <p:cNvSpPr txBox="1"/>
              <p:nvPr/>
            </p:nvSpPr>
            <p:spPr>
              <a:xfrm>
                <a:off x="2294018" y="1652954"/>
                <a:ext cx="451078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𝐼𝐹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≤10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𝐴𝑁𝐷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𝑟𝑒𝑑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𝑇𝐻𝐸𝑁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𝑐𝑙𝑎𝑠𝑠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0894E8-DB5A-4E86-8267-E51BCBEEA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018" y="1652954"/>
                <a:ext cx="4510787" cy="307777"/>
              </a:xfrm>
              <a:prstGeom prst="rect">
                <a:avLst/>
              </a:prstGeom>
              <a:blipFill>
                <a:blip r:embed="rId3"/>
                <a:stretch>
                  <a:fillRect l="-676" r="-81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ECABC5-37C4-4121-A3B1-B6800CE19337}"/>
              </a:ext>
            </a:extLst>
          </p:cNvPr>
          <p:cNvCxnSpPr>
            <a:cxnSpLocks/>
          </p:cNvCxnSpPr>
          <p:nvPr/>
        </p:nvCxnSpPr>
        <p:spPr>
          <a:xfrm>
            <a:off x="2602523" y="2031999"/>
            <a:ext cx="2524369" cy="0"/>
          </a:xfrm>
          <a:prstGeom prst="line">
            <a:avLst/>
          </a:prstGeom>
          <a:ln w="38100" cap="rnd" cmpd="sng">
            <a:solidFill>
              <a:srgbClr val="FF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1BAE5F-B801-44FF-9032-62B734395240}"/>
              </a:ext>
            </a:extLst>
          </p:cNvPr>
          <p:cNvCxnSpPr>
            <a:cxnSpLocks/>
          </p:cNvCxnSpPr>
          <p:nvPr/>
        </p:nvCxnSpPr>
        <p:spPr>
          <a:xfrm flipH="1">
            <a:off x="2326341" y="2031999"/>
            <a:ext cx="1538367" cy="770451"/>
          </a:xfrm>
          <a:prstGeom prst="straightConnector1">
            <a:avLst/>
          </a:prstGeom>
          <a:ln w="38100" cap="rnd" cmpd="sng">
            <a:solidFill>
              <a:srgbClr val="ED1846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073DE-AB4B-46C0-8F85-03F6F3F6CAB9}"/>
              </a:ext>
            </a:extLst>
          </p:cNvPr>
          <p:cNvSpPr txBox="1"/>
          <p:nvPr/>
        </p:nvSpPr>
        <p:spPr>
          <a:xfrm flipH="1">
            <a:off x="1130684" y="2855569"/>
            <a:ext cx="437134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Antecedent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Indicating conditions to be fulfilled</a:t>
            </a:r>
            <a:endParaRPr lang="en-US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3CAD6C-67C1-4267-B8A3-3BEAB0A3F9B0}"/>
              </a:ext>
            </a:extLst>
          </p:cNvPr>
          <p:cNvCxnSpPr>
            <a:cxnSpLocks/>
          </p:cNvCxnSpPr>
          <p:nvPr/>
        </p:nvCxnSpPr>
        <p:spPr>
          <a:xfrm>
            <a:off x="5970953" y="2031999"/>
            <a:ext cx="765909" cy="0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60C63B-5C4C-49E0-AEBF-B7C20C10F617}"/>
              </a:ext>
            </a:extLst>
          </p:cNvPr>
          <p:cNvCxnSpPr>
            <a:cxnSpLocks/>
          </p:cNvCxnSpPr>
          <p:nvPr/>
        </p:nvCxnSpPr>
        <p:spPr>
          <a:xfrm>
            <a:off x="6424246" y="2031999"/>
            <a:ext cx="242277" cy="727672"/>
          </a:xfrm>
          <a:prstGeom prst="straightConnector1">
            <a:avLst/>
          </a:prstGeom>
          <a:ln w="38100" cap="rnd" cmpd="sng">
            <a:solidFill>
              <a:srgbClr val="00B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C455AE-A140-486B-B97D-A3EEBD7B6115}"/>
              </a:ext>
            </a:extLst>
          </p:cNvPr>
          <p:cNvSpPr txBox="1"/>
          <p:nvPr/>
        </p:nvSpPr>
        <p:spPr>
          <a:xfrm flipH="1">
            <a:off x="6206639" y="2759671"/>
            <a:ext cx="249310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u="sng" dirty="0">
                <a:solidFill>
                  <a:srgbClr val="00B05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Consequent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True when conditions are met</a:t>
            </a:r>
            <a:endParaRPr lang="en-US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52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B4F9-4763-4951-A3BF-561A0B13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Rules from Decision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939546-8DBF-4D0A-A69F-589FDB463D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CC986-8DD6-461E-AF77-D6E0F59555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Consider a decision tree: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C2460-F103-41FF-8941-B816C91BD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6F63F93-011A-49D2-A65F-D308B2191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016" y="1310407"/>
            <a:ext cx="5482611" cy="383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0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E7E8-949C-420A-BBF8-AC7DE6BC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Rules from Decision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AFB781-29D2-4ED5-ADE9-8E19C1AF1B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E5E72-4501-49B6-93A1-C0E1002691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Rules can be extracted from a decision tree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3B7FD-9341-48B2-81B6-3424BD365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262669E-AA8F-4C14-9492-D67627D17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67" y="2075021"/>
            <a:ext cx="3862952" cy="2700367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FCCEDE9-D493-4FD8-93FC-3705F197A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453" y="1469036"/>
            <a:ext cx="6657533" cy="10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2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859D570-E175-45B0-BEF0-6BF8C4378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69" y="1213609"/>
            <a:ext cx="3664724" cy="32877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0D2F37-EAA2-4335-8A68-E8363301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Rules from Decision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949AFC-1168-4946-B994-C660FC6FCE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4FBE3-58D9-4FE2-A018-4DF039F0C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00000"/>
            <a:ext cx="5321785" cy="4307679"/>
          </a:xfrm>
        </p:spPr>
        <p:txBody>
          <a:bodyPr/>
          <a:lstStyle/>
          <a:p>
            <a:pPr marL="6350" indent="0">
              <a:buNone/>
            </a:pPr>
            <a:r>
              <a:rPr lang="en-US" dirty="0"/>
              <a:t>Rules from a decision tree are:</a:t>
            </a:r>
          </a:p>
          <a:p>
            <a:r>
              <a:rPr lang="en-US" dirty="0"/>
              <a:t>Mutually exclusive (no overlap)</a:t>
            </a:r>
          </a:p>
          <a:p>
            <a:r>
              <a:rPr lang="en-US" dirty="0"/>
              <a:t>Unordered</a:t>
            </a:r>
          </a:p>
          <a:p>
            <a:r>
              <a:rPr lang="en-US" dirty="0"/>
              <a:t>Complete (covers the entire data)</a:t>
            </a:r>
          </a:p>
          <a:p>
            <a:endParaRPr lang="en-US" dirty="0"/>
          </a:p>
          <a:p>
            <a:pPr marL="6350" indent="0">
              <a:buNone/>
            </a:pPr>
            <a:r>
              <a:rPr lang="en-US" dirty="0"/>
              <a:t>Problems with rules from a decision tree:</a:t>
            </a:r>
          </a:p>
          <a:p>
            <a:r>
              <a:rPr lang="en-US" dirty="0"/>
              <a:t>Instability (due to recursive nature of the trees)</a:t>
            </a:r>
          </a:p>
          <a:p>
            <a:r>
              <a:rPr lang="en-US" dirty="0"/>
              <a:t>Redundancy (splitting constraints appear in multiple rules)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8F85-4839-4C25-8AF0-2ECDCD30D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74962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B768C0C-E0BC-482A-B6D8-515825B5F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668406"/>
            <a:ext cx="4204389" cy="29390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059922-23ED-48B5-922C-F6320463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Rules from Decision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698BC8-E6CB-466B-9C10-29E9283F42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D9996-2272-4046-AC34-02CA7D9309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3222903"/>
            <a:ext cx="8378825" cy="1984776"/>
          </a:xfrm>
        </p:spPr>
        <p:txBody>
          <a:bodyPr/>
          <a:lstStyle/>
          <a:p>
            <a:r>
              <a:rPr lang="en-US" dirty="0"/>
              <a:t>Non-redundant and ordered rule set: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Rules have to be examined in the order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FF8C9-556A-43EA-9C57-529ED53C0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071B750-F775-4ADB-BAEA-89B940B72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47" y="3577071"/>
            <a:ext cx="5595815" cy="118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3688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Guide to Intelligent Data Science">
  <a:themeElements>
    <a:clrScheme name="Guide to Intelligent Data Science 1">
      <a:dk1>
        <a:srgbClr val="00386C"/>
      </a:dk1>
      <a:lt1>
        <a:srgbClr val="FFFFFF"/>
      </a:lt1>
      <a:dk2>
        <a:srgbClr val="95B0BE"/>
      </a:dk2>
      <a:lt2>
        <a:srgbClr val="CDDEE7"/>
      </a:lt2>
      <a:accent1>
        <a:srgbClr val="ED1846"/>
      </a:accent1>
      <a:accent2>
        <a:srgbClr val="00386C"/>
      </a:accent2>
      <a:accent3>
        <a:srgbClr val="CDDEE7"/>
      </a:accent3>
      <a:accent4>
        <a:srgbClr val="8DAAB9"/>
      </a:accent4>
      <a:accent5>
        <a:srgbClr val="340A0B"/>
      </a:accent5>
      <a:accent6>
        <a:srgbClr val="832A38"/>
      </a:accent6>
      <a:hlink>
        <a:srgbClr val="00386C"/>
      </a:hlink>
      <a:folHlink>
        <a:srgbClr val="8BA8B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92AEBC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 cmpd="sng">
          <a:solidFill>
            <a:srgbClr val="92AEBC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sz="2000" b="0" dirty="0">
            <a:solidFill>
              <a:schemeClr val="tx1">
                <a:lumMod val="75000"/>
              </a:schemeClr>
            </a:solidFill>
            <a:latin typeface="Arial" panose="020B0604020202020204" pitchFamily="34" charset="0"/>
            <a:ea typeface="Roboto Light" panose="02000000000000000000" pitchFamily="2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IME-PP-Vorlage-190226" id="{16C63487-B647-7947-A218-79B803470186}" vid="{3D5B32DD-FEEC-8A41-AAF9-24D8CEF25E20}"/>
    </a:ext>
  </a:extLst>
</a:theme>
</file>

<file path=ppt/theme/theme2.xml><?xml version="1.0" encoding="utf-8"?>
<a:theme xmlns:a="http://schemas.openxmlformats.org/drawingml/2006/main" name="1_Master Guide to Intelligent Data Science">
  <a:themeElements>
    <a:clrScheme name="Guide to Intelligent Data Science 1">
      <a:dk1>
        <a:srgbClr val="00386C"/>
      </a:dk1>
      <a:lt1>
        <a:srgbClr val="FFFFFF"/>
      </a:lt1>
      <a:dk2>
        <a:srgbClr val="95B0BE"/>
      </a:dk2>
      <a:lt2>
        <a:srgbClr val="CDDEE7"/>
      </a:lt2>
      <a:accent1>
        <a:srgbClr val="ED1846"/>
      </a:accent1>
      <a:accent2>
        <a:srgbClr val="00386C"/>
      </a:accent2>
      <a:accent3>
        <a:srgbClr val="CDDEE7"/>
      </a:accent3>
      <a:accent4>
        <a:srgbClr val="8DAAB9"/>
      </a:accent4>
      <a:accent5>
        <a:srgbClr val="340A0B"/>
      </a:accent5>
      <a:accent6>
        <a:srgbClr val="832A38"/>
      </a:accent6>
      <a:hlink>
        <a:srgbClr val="00386C"/>
      </a:hlink>
      <a:folHlink>
        <a:srgbClr val="8BA8B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92AEBC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 cmpd="sng">
          <a:solidFill>
            <a:srgbClr val="92AEBC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sz="2000" b="0" dirty="0">
            <a:solidFill>
              <a:schemeClr val="tx1">
                <a:lumMod val="75000"/>
              </a:schemeClr>
            </a:solidFill>
            <a:latin typeface="Arial" panose="020B0604020202020204" pitchFamily="34" charset="0"/>
            <a:ea typeface="Arial" panose="02000000000000000000" pitchFamily="2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IME-PP-Vorlage-190226" id="{16C63487-B647-7947-A218-79B803470186}" vid="{3D5B32DD-FEEC-8A41-AAF9-24D8CEF25E20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dlc_DocId xmlns="a1d3deca-49d0-46fa-a3f9-6e0c4e618558">XFNKNFZNA3JN-2102554853-523664</_dlc_DocId>
    <_dlc_DocIdUrl xmlns="a1d3deca-49d0-46fa-a3f9-6e0c4e618558">
      <Url>https://knime.sharepoint.com/_layouts/15/DocIdRedir.aspx?ID=XFNKNFZNA3JN-2102554853-523664</Url>
      <Description>XFNKNFZNA3JN-2102554853-523664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3E31740070594596117FEC384DD67F" ma:contentTypeVersion="14" ma:contentTypeDescription="Create a new document." ma:contentTypeScope="" ma:versionID="c7648634e9df3405144b3fe5a1726d33">
  <xsd:schema xmlns:xsd="http://www.w3.org/2001/XMLSchema" xmlns:xs="http://www.w3.org/2001/XMLSchema" xmlns:p="http://schemas.microsoft.com/office/2006/metadata/properties" xmlns:ns1="http://schemas.microsoft.com/sharepoint/v3" xmlns:ns2="a1d3deca-49d0-46fa-a3f9-6e0c4e618558" xmlns:ns3="32a7ba11-dde9-4cf2-a6ac-8f31dc36ce67" targetNamespace="http://schemas.microsoft.com/office/2006/metadata/properties" ma:root="true" ma:fieldsID="3f4aaf3f81e128484679cd5afd72b81d" ns1:_="" ns2:_="" ns3:_="">
    <xsd:import namespace="http://schemas.microsoft.com/sharepoint/v3"/>
    <xsd:import namespace="a1d3deca-49d0-46fa-a3f9-6e0c4e618558"/>
    <xsd:import namespace="32a7ba11-dde9-4cf2-a6ac-8f31dc36ce6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3deca-49d0-46fa-a3f9-6e0c4e6185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2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7ba11-dde9-4cf2-a6ac-8f31dc36ce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6" nillable="true" ma:displayName="Tags" ma:description="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10D915-E0FF-457E-9692-5D1ECC737C2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DEC53D86-9493-45BF-B85E-0AA6C48C3E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1D2E89-54BC-4C51-B8C0-54C7A17D0D86}">
  <ds:schemaRefs>
    <ds:schemaRef ds:uri="http://purl.org/dc/dcmitype/"/>
    <ds:schemaRef ds:uri="http://schemas.microsoft.com/office/2006/documentManagement/types"/>
    <ds:schemaRef ds:uri="http://purl.org/dc/elements/1.1/"/>
    <ds:schemaRef ds:uri="a1d3deca-49d0-46fa-a3f9-6e0c4e618558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32a7ba11-dde9-4cf2-a6ac-8f31dc36ce67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3D61C603-50FA-4010-BBDC-CC3E1E3BD8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d3deca-49d0-46fa-a3f9-6e0c4e618558"/>
    <ds:schemaRef ds:uri="32a7ba11-dde9-4cf2-a6ac-8f31dc36ce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8696</TotalTime>
  <Words>1096</Words>
  <Application>Microsoft Office PowerPoint</Application>
  <PresentationFormat>On-screen Show (16:10)</PresentationFormat>
  <Paragraphs>222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Symbol</vt:lpstr>
      <vt:lpstr>Cambria Math</vt:lpstr>
      <vt:lpstr>Arial</vt:lpstr>
      <vt:lpstr>Calibri</vt:lpstr>
      <vt:lpstr>Roboto</vt:lpstr>
      <vt:lpstr>Master Guide to Intelligent Data Science</vt:lpstr>
      <vt:lpstr>1_Master Guide to Intelligent Data Science</vt:lpstr>
      <vt:lpstr>Rule Learning</vt:lpstr>
      <vt:lpstr>Summary of this lesson</vt:lpstr>
      <vt:lpstr>What you will learn</vt:lpstr>
      <vt:lpstr>Propositional Rules</vt:lpstr>
      <vt:lpstr>Propositional Rules</vt:lpstr>
      <vt:lpstr>Extracting Rules from Decision Trees</vt:lpstr>
      <vt:lpstr>Extracting Rules from Decision Trees</vt:lpstr>
      <vt:lpstr>Extracting Rules from Decision Trees</vt:lpstr>
      <vt:lpstr>Ordered Rules from Decision Trees</vt:lpstr>
      <vt:lpstr>Rule Learners</vt:lpstr>
      <vt:lpstr>Learning Propositional Rules</vt:lpstr>
      <vt:lpstr>Learning Propositional Rules: Generalizing</vt:lpstr>
      <vt:lpstr>Learning Propositional Rules: Generalizing</vt:lpstr>
      <vt:lpstr>Learning Propositional Rules: Specializing</vt:lpstr>
      <vt:lpstr>Finding a Set of Rules</vt:lpstr>
      <vt:lpstr>Geometrical Rule Learners</vt:lpstr>
      <vt:lpstr>Geometrical Rule Learners</vt:lpstr>
      <vt:lpstr>Example – Geometric Rule Learners</vt:lpstr>
      <vt:lpstr>Geometric Rule Learners</vt:lpstr>
      <vt:lpstr>Geometric Rule: Specialized and Generalized</vt:lpstr>
      <vt:lpstr>CN2 Rule Learning Algorithm</vt:lpstr>
      <vt:lpstr>BuildRuleSet</vt:lpstr>
      <vt:lpstr>Heuristic Rule Learners</vt:lpstr>
      <vt:lpstr>Heuristics for FindOneGoodRule</vt:lpstr>
      <vt:lpstr>Probability Estimates</vt:lpstr>
      <vt:lpstr>Probability Estimates</vt:lpstr>
      <vt:lpstr>FindOneGoodRule</vt:lpstr>
      <vt:lpstr>Limitations of Propositional Rules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Satoru Hayasaka</cp:lastModifiedBy>
  <cp:revision>199</cp:revision>
  <cp:lastPrinted>2019-02-14T13:33:55Z</cp:lastPrinted>
  <dcterms:created xsi:type="dcterms:W3CDTF">2019-02-27T15:40:41Z</dcterms:created>
  <dcterms:modified xsi:type="dcterms:W3CDTF">2020-11-05T22:23:12Z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0x010100683E31740070594596117FEC384DD67F</vt:lpwstr>
  </property>
  <property fmtid="{D5CDD505-2E9C-101B-9397-08002B2CF9AE}" pid="3" name="_dlc_DocIdItemGuid">
    <vt:lpwstr>947fd837-6ea6-4a6a-bfe3-6205de98e2ee</vt:lpwstr>
  </property>
</Properties>
</file>