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59"/>
  </p:notesMasterIdLst>
  <p:sldIdLst>
    <p:sldId id="262" r:id="rId6"/>
    <p:sldId id="259" r:id="rId7"/>
    <p:sldId id="264" r:id="rId8"/>
    <p:sldId id="308" r:id="rId9"/>
    <p:sldId id="3481" r:id="rId10"/>
    <p:sldId id="3485" r:id="rId11"/>
    <p:sldId id="3486" r:id="rId12"/>
    <p:sldId id="1100" r:id="rId13"/>
    <p:sldId id="1099" r:id="rId14"/>
    <p:sldId id="3487" r:id="rId15"/>
    <p:sldId id="3488" r:id="rId16"/>
    <p:sldId id="3489" r:id="rId17"/>
    <p:sldId id="3483" r:id="rId18"/>
    <p:sldId id="1104" r:id="rId19"/>
    <p:sldId id="3490" r:id="rId20"/>
    <p:sldId id="3491" r:id="rId21"/>
    <p:sldId id="3492" r:id="rId22"/>
    <p:sldId id="3493" r:id="rId23"/>
    <p:sldId id="3494" r:id="rId24"/>
    <p:sldId id="3495" r:id="rId25"/>
    <p:sldId id="3496" r:id="rId26"/>
    <p:sldId id="3497" r:id="rId27"/>
    <p:sldId id="3498" r:id="rId28"/>
    <p:sldId id="3499" r:id="rId29"/>
    <p:sldId id="3500" r:id="rId30"/>
    <p:sldId id="3501" r:id="rId31"/>
    <p:sldId id="3502" r:id="rId32"/>
    <p:sldId id="3503" r:id="rId33"/>
    <p:sldId id="3504" r:id="rId34"/>
    <p:sldId id="3505" r:id="rId35"/>
    <p:sldId id="3506" r:id="rId36"/>
    <p:sldId id="3507" r:id="rId37"/>
    <p:sldId id="3508" r:id="rId38"/>
    <p:sldId id="3509" r:id="rId39"/>
    <p:sldId id="3510" r:id="rId40"/>
    <p:sldId id="3511" r:id="rId41"/>
    <p:sldId id="3512" r:id="rId42"/>
    <p:sldId id="3514" r:id="rId43"/>
    <p:sldId id="3513" r:id="rId44"/>
    <p:sldId id="1105" r:id="rId45"/>
    <p:sldId id="1106" r:id="rId46"/>
    <p:sldId id="472" r:id="rId47"/>
    <p:sldId id="3515" r:id="rId48"/>
    <p:sldId id="471" r:id="rId49"/>
    <p:sldId id="1111" r:id="rId50"/>
    <p:sldId id="3516" r:id="rId51"/>
    <p:sldId id="3482" r:id="rId52"/>
    <p:sldId id="1107" r:id="rId53"/>
    <p:sldId id="1103" r:id="rId54"/>
    <p:sldId id="874" r:id="rId55"/>
    <p:sldId id="3518" r:id="rId56"/>
    <p:sldId id="3517" r:id="rId57"/>
    <p:sldId id="263" r:id="rId58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ambria Math" panose="02040503050406030204" pitchFamily="18" charset="0"/>
      <p:regular r:id="rId64"/>
    </p:embeddedFont>
    <p:embeddedFont>
      <p:font typeface="Roboto" panose="020B0604020202020204" charset="0"/>
      <p:regular r:id="rId65"/>
      <p:bold r:id="rId66"/>
      <p:italic r:id="rId67"/>
      <p:boldItalic r:id="rId6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a Silipo" initials="RS" lastIdx="24" clrIdx="0">
    <p:extLst>
      <p:ext uri="{19B8F6BF-5375-455C-9EA6-DF929625EA0E}">
        <p15:presenceInfo xmlns:p15="http://schemas.microsoft.com/office/powerpoint/2012/main" userId="S::rosaria.silipo@knime.com::48f1ae3a-382c-4c45-8ed1-39095bf37103" providerId="AD"/>
      </p:ext>
    </p:extLst>
  </p:cmAuthor>
  <p:cmAuthor id="2" name="Emilio Silvestri" initials="ES" lastIdx="3" clrIdx="1">
    <p:extLst>
      <p:ext uri="{19B8F6BF-5375-455C-9EA6-DF929625EA0E}">
        <p15:presenceInfo xmlns:p15="http://schemas.microsoft.com/office/powerpoint/2012/main" userId="Emilio Silves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D"/>
    <a:srgbClr val="000000"/>
    <a:srgbClr val="E7FFF2"/>
    <a:srgbClr val="7DFFB8"/>
    <a:srgbClr val="FF9F9F"/>
    <a:srgbClr val="B4FAD2"/>
    <a:srgbClr val="CFF0BE"/>
    <a:srgbClr val="0000C0"/>
    <a:srgbClr val="E71FA0"/>
    <a:srgbClr val="003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2" autoAdjust="0"/>
    <p:restoredTop sz="96333"/>
  </p:normalViewPr>
  <p:slideViewPr>
    <p:cSldViewPr snapToGrid="0" snapToObjects="1" showGuides="1">
      <p:cViewPr varScale="1">
        <p:scale>
          <a:sx n="166" d="100"/>
          <a:sy n="166" d="100"/>
        </p:scale>
        <p:origin x="125" y="5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7" Type="http://schemas.openxmlformats.org/officeDocument/2006/relationships/slide" Target="slides/slide2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font" Target="fonts/font7.fntdata"/><Relationship Id="rId7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font" Target="fonts/font5.fntdata"/><Relationship Id="rId69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font" Target="fonts/font3.fntdata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ru Hayasaka" userId="f5f1b623-9aa9-4923-b86d-8ceaae247420" providerId="ADAL" clId="{2591405A-402C-457C-BCB5-1478C9B753D6}"/>
    <pc:docChg chg="undo redo custSel modSld">
      <pc:chgData name="Satoru Hayasaka" userId="f5f1b623-9aa9-4923-b86d-8ceaae247420" providerId="ADAL" clId="{2591405A-402C-457C-BCB5-1478C9B753D6}" dt="2020-11-05T20:58:21.337" v="155" actId="20577"/>
      <pc:docMkLst>
        <pc:docMk/>
      </pc:docMkLst>
      <pc:sldChg chg="delSp mod">
        <pc:chgData name="Satoru Hayasaka" userId="f5f1b623-9aa9-4923-b86d-8ceaae247420" providerId="ADAL" clId="{2591405A-402C-457C-BCB5-1478C9B753D6}" dt="2020-11-05T20:42:48.214" v="0" actId="478"/>
        <pc:sldMkLst>
          <pc:docMk/>
          <pc:sldMk cId="4067134333" sldId="262"/>
        </pc:sldMkLst>
        <pc:spChg chg="del">
          <ac:chgData name="Satoru Hayasaka" userId="f5f1b623-9aa9-4923-b86d-8ceaae247420" providerId="ADAL" clId="{2591405A-402C-457C-BCB5-1478C9B753D6}" dt="2020-11-05T20:42:48.214" v="0" actId="478"/>
          <ac:spMkLst>
            <pc:docMk/>
            <pc:sldMk cId="4067134333" sldId="262"/>
            <ac:spMk id="3" creationId="{09E768C6-7FFD-AD4A-8819-192B5CD840E6}"/>
          </ac:spMkLst>
        </pc:spChg>
      </pc:sldChg>
      <pc:sldChg chg="modSp mod">
        <pc:chgData name="Satoru Hayasaka" userId="f5f1b623-9aa9-4923-b86d-8ceaae247420" providerId="ADAL" clId="{2591405A-402C-457C-BCB5-1478C9B753D6}" dt="2020-11-05T20:58:21.337" v="155" actId="20577"/>
        <pc:sldMkLst>
          <pc:docMk/>
          <pc:sldMk cId="648684048" sldId="263"/>
        </pc:sldMkLst>
        <pc:spChg chg="mod">
          <ac:chgData name="Satoru Hayasaka" userId="f5f1b623-9aa9-4923-b86d-8ceaae247420" providerId="ADAL" clId="{2591405A-402C-457C-BCB5-1478C9B753D6}" dt="2020-11-05T20:58:11.917" v="136" actId="20577"/>
          <ac:spMkLst>
            <pc:docMk/>
            <pc:sldMk cId="648684048" sldId="263"/>
            <ac:spMk id="2" creationId="{3C3B26F9-B704-CF47-9C92-9A399FF23052}"/>
          </ac:spMkLst>
        </pc:spChg>
        <pc:spChg chg="mod">
          <ac:chgData name="Satoru Hayasaka" userId="f5f1b623-9aa9-4923-b86d-8ceaae247420" providerId="ADAL" clId="{2591405A-402C-457C-BCB5-1478C9B753D6}" dt="2020-11-05T20:58:21.337" v="155" actId="20577"/>
          <ac:spMkLst>
            <pc:docMk/>
            <pc:sldMk cId="648684048" sldId="263"/>
            <ac:spMk id="3" creationId="{AF27DE70-E7D1-8D48-B541-596C4E2E7A6F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53:22.011" v="61" actId="14100"/>
        <pc:sldMkLst>
          <pc:docMk/>
          <pc:sldMk cId="2815810684" sldId="471"/>
        </pc:sldMkLst>
        <pc:spChg chg="mod">
          <ac:chgData name="Satoru Hayasaka" userId="f5f1b623-9aa9-4923-b86d-8ceaae247420" providerId="ADAL" clId="{2591405A-402C-457C-BCB5-1478C9B753D6}" dt="2020-11-05T20:52:07.310" v="57" actId="14100"/>
          <ac:spMkLst>
            <pc:docMk/>
            <pc:sldMk cId="2815810684" sldId="471"/>
            <ac:spMk id="2" creationId="{9BF17589-D46E-416C-9B66-7EF6EBEEDAB8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2815810684" sldId="471"/>
            <ac:spMk id="8" creationId="{F145EFFF-912E-3241-B3E2-CD453BF28DDA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2815810684" sldId="471"/>
            <ac:spMk id="10" creationId="{0B71F4D2-62B2-2C4E-8886-D23D0253A8E1}"/>
          </ac:spMkLst>
        </pc:spChg>
        <pc:spChg chg="mod">
          <ac:chgData name="Satoru Hayasaka" userId="f5f1b623-9aa9-4923-b86d-8ceaae247420" providerId="ADAL" clId="{2591405A-402C-457C-BCB5-1478C9B753D6}" dt="2020-11-05T20:53:15.967" v="59" actId="14100"/>
          <ac:spMkLst>
            <pc:docMk/>
            <pc:sldMk cId="2815810684" sldId="471"/>
            <ac:spMk id="12" creationId="{5F2B0BFC-1CF5-4A1D-951A-ABC024366A82}"/>
          </ac:spMkLst>
        </pc:spChg>
        <pc:spChg chg="mod">
          <ac:chgData name="Satoru Hayasaka" userId="f5f1b623-9aa9-4923-b86d-8ceaae247420" providerId="ADAL" clId="{2591405A-402C-457C-BCB5-1478C9B753D6}" dt="2020-11-05T20:53:22.011" v="61" actId="14100"/>
          <ac:spMkLst>
            <pc:docMk/>
            <pc:sldMk cId="2815810684" sldId="471"/>
            <ac:spMk id="13" creationId="{85BAA6D9-EEFE-4CDB-88FC-9C90D27B3F07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2815810684" sldId="471"/>
            <ac:spMk id="616450" creationId="{88883E07-EE2B-4B88-92CE-C2926C1E17B6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49:29.431" v="3" actId="700"/>
        <pc:sldMkLst>
          <pc:docMk/>
          <pc:sldMk cId="813518367" sldId="472"/>
        </pc:sldMkLst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813518367" sldId="472"/>
            <ac:spMk id="7" creationId="{0F560349-7862-744C-BF08-7449471F20FA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813518367" sldId="472"/>
            <ac:spMk id="617474" creationId="{BA5305B5-7CDE-422B-94FE-403D45D35E12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813518367" sldId="472"/>
            <ac:spMk id="617475" creationId="{9F3EA668-26D0-43E7-BA28-3A8A459DB3C7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57:44.513" v="123" actId="14100"/>
        <pc:sldMkLst>
          <pc:docMk/>
          <pc:sldMk cId="920403619" sldId="874"/>
        </pc:sldMkLst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920403619" sldId="874"/>
            <ac:spMk id="3" creationId="{62F22AB1-BD35-4BCE-A2C2-D4ED5AE3CBB8}"/>
          </ac:spMkLst>
        </pc:spChg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920403619" sldId="874"/>
            <ac:spMk id="4" creationId="{7B346577-3CDB-4DC8-BE32-17181B1EB977}"/>
          </ac:spMkLst>
        </pc:spChg>
        <pc:spChg chg="mod">
          <ac:chgData name="Satoru Hayasaka" userId="f5f1b623-9aa9-4923-b86d-8ceaae247420" providerId="ADAL" clId="{2591405A-402C-457C-BCB5-1478C9B753D6}" dt="2020-11-05T20:57:35.415" v="120" actId="14100"/>
          <ac:spMkLst>
            <pc:docMk/>
            <pc:sldMk cId="920403619" sldId="874"/>
            <ac:spMk id="8" creationId="{3716CB4C-C73C-41AD-A835-13E8A66350CD}"/>
          </ac:spMkLst>
        </pc:spChg>
        <pc:spChg chg="mod">
          <ac:chgData name="Satoru Hayasaka" userId="f5f1b623-9aa9-4923-b86d-8ceaae247420" providerId="ADAL" clId="{2591405A-402C-457C-BCB5-1478C9B753D6}" dt="2020-11-05T20:57:44.513" v="123" actId="14100"/>
          <ac:spMkLst>
            <pc:docMk/>
            <pc:sldMk cId="920403619" sldId="874"/>
            <ac:spMk id="9" creationId="{6743A97D-EB6D-4C12-9B1C-62A1A3314D6D}"/>
          </ac:spMkLst>
        </pc:spChg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920403619" sldId="874"/>
            <ac:spMk id="16" creationId="{A549CF57-3915-174B-87B6-0289C0BB1521}"/>
          </ac:spMkLst>
        </pc:spChg>
      </pc:sldChg>
      <pc:sldChg chg="addSp modSp mod modClrScheme chgLayout">
        <pc:chgData name="Satoru Hayasaka" userId="f5f1b623-9aa9-4923-b86d-8ceaae247420" providerId="ADAL" clId="{2591405A-402C-457C-BCB5-1478C9B753D6}" dt="2020-11-05T20:43:34.899" v="1" actId="700"/>
        <pc:sldMkLst>
          <pc:docMk/>
          <pc:sldMk cId="4170608403" sldId="1099"/>
        </pc:sldMkLst>
        <pc:spChg chg="mod ord">
          <ac:chgData name="Satoru Hayasaka" userId="f5f1b623-9aa9-4923-b86d-8ceaae247420" providerId="ADAL" clId="{2591405A-402C-457C-BCB5-1478C9B753D6}" dt="2020-11-05T20:43:34.899" v="1" actId="700"/>
          <ac:spMkLst>
            <pc:docMk/>
            <pc:sldMk cId="4170608403" sldId="1099"/>
            <ac:spMk id="2" creationId="{00000000-0000-0000-0000-000000000000}"/>
          </ac:spMkLst>
        </pc:spChg>
        <pc:spChg chg="mod ord">
          <ac:chgData name="Satoru Hayasaka" userId="f5f1b623-9aa9-4923-b86d-8ceaae247420" providerId="ADAL" clId="{2591405A-402C-457C-BCB5-1478C9B753D6}" dt="2020-11-05T20:43:34.899" v="1" actId="700"/>
          <ac:spMkLst>
            <pc:docMk/>
            <pc:sldMk cId="4170608403" sldId="1099"/>
            <ac:spMk id="3" creationId="{D0CA4A89-E855-FD41-9EF8-C952BFDCB6C5}"/>
          </ac:spMkLst>
        </pc:spChg>
        <pc:spChg chg="add mod ord">
          <ac:chgData name="Satoru Hayasaka" userId="f5f1b623-9aa9-4923-b86d-8ceaae247420" providerId="ADAL" clId="{2591405A-402C-457C-BCB5-1478C9B753D6}" dt="2020-11-05T20:43:34.899" v="1" actId="700"/>
          <ac:spMkLst>
            <pc:docMk/>
            <pc:sldMk cId="4170608403" sldId="1099"/>
            <ac:spMk id="4" creationId="{8893A602-7055-42EF-8B44-7C071D7BE46B}"/>
          </ac:spMkLst>
        </pc:spChg>
      </pc:sldChg>
      <pc:sldChg chg="addSp modSp mod modClrScheme chgLayout">
        <pc:chgData name="Satoru Hayasaka" userId="f5f1b623-9aa9-4923-b86d-8ceaae247420" providerId="ADAL" clId="{2591405A-402C-457C-BCB5-1478C9B753D6}" dt="2020-11-05T20:43:34.899" v="1" actId="700"/>
        <pc:sldMkLst>
          <pc:docMk/>
          <pc:sldMk cId="2055086645" sldId="1100"/>
        </pc:sldMkLst>
        <pc:spChg chg="mod ord">
          <ac:chgData name="Satoru Hayasaka" userId="f5f1b623-9aa9-4923-b86d-8ceaae247420" providerId="ADAL" clId="{2591405A-402C-457C-BCB5-1478C9B753D6}" dt="2020-11-05T20:43:34.899" v="1" actId="700"/>
          <ac:spMkLst>
            <pc:docMk/>
            <pc:sldMk cId="2055086645" sldId="1100"/>
            <ac:spMk id="2" creationId="{B35E5E82-0229-47DD-95EA-835114067083}"/>
          </ac:spMkLst>
        </pc:spChg>
        <pc:spChg chg="add mod ord">
          <ac:chgData name="Satoru Hayasaka" userId="f5f1b623-9aa9-4923-b86d-8ceaae247420" providerId="ADAL" clId="{2591405A-402C-457C-BCB5-1478C9B753D6}" dt="2020-11-05T20:43:34.899" v="1" actId="700"/>
          <ac:spMkLst>
            <pc:docMk/>
            <pc:sldMk cId="2055086645" sldId="1100"/>
            <ac:spMk id="3" creationId="{5F4406EF-2CDC-4581-A204-1E4857F81FE2}"/>
          </ac:spMkLst>
        </pc:spChg>
        <pc:spChg chg="mod ord">
          <ac:chgData name="Satoru Hayasaka" userId="f5f1b623-9aa9-4923-b86d-8ceaae247420" providerId="ADAL" clId="{2591405A-402C-457C-BCB5-1478C9B753D6}" dt="2020-11-05T20:43:34.899" v="1" actId="700"/>
          <ac:spMkLst>
            <pc:docMk/>
            <pc:sldMk cId="2055086645" sldId="1100"/>
            <ac:spMk id="11" creationId="{58F39BFC-4505-2448-9C13-85163083095C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57:10.293" v="114" actId="700"/>
        <pc:sldMkLst>
          <pc:docMk/>
          <pc:sldMk cId="1483382700" sldId="1103"/>
        </pc:sldMkLst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1483382700" sldId="1103"/>
            <ac:spMk id="2" creationId="{B35E5E82-0229-47DD-95EA-835114067083}"/>
          </ac:spMkLst>
        </pc:spChg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1483382700" sldId="1103"/>
            <ac:spMk id="3" creationId="{CC92053C-695B-4027-8892-24B5F21533D5}"/>
          </ac:spMkLst>
        </pc:spChg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1483382700" sldId="1103"/>
            <ac:spMk id="5" creationId="{A60C7D00-3A55-AF4F-9DDD-5DEFA8A0A83C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44:14.563" v="2" actId="700"/>
        <pc:sldMkLst>
          <pc:docMk/>
          <pc:sldMk cId="4274087648" sldId="1104"/>
        </pc:sldMkLst>
        <pc:spChg chg="mod ord">
          <ac:chgData name="Satoru Hayasaka" userId="f5f1b623-9aa9-4923-b86d-8ceaae247420" providerId="ADAL" clId="{2591405A-402C-457C-BCB5-1478C9B753D6}" dt="2020-11-05T20:44:14.563" v="2" actId="700"/>
          <ac:spMkLst>
            <pc:docMk/>
            <pc:sldMk cId="4274087648" sldId="1104"/>
            <ac:spMk id="2" creationId="{879D41B5-4F83-49A6-B8C6-55CE5FA48281}"/>
          </ac:spMkLst>
        </pc:spChg>
        <pc:spChg chg="mod ord">
          <ac:chgData name="Satoru Hayasaka" userId="f5f1b623-9aa9-4923-b86d-8ceaae247420" providerId="ADAL" clId="{2591405A-402C-457C-BCB5-1478C9B753D6}" dt="2020-11-05T20:44:14.563" v="2" actId="700"/>
          <ac:spMkLst>
            <pc:docMk/>
            <pc:sldMk cId="4274087648" sldId="1104"/>
            <ac:spMk id="3" creationId="{9F964937-1673-4AF4-8F8B-B92EE6F443F9}"/>
          </ac:spMkLst>
        </pc:spChg>
        <pc:spChg chg="mod ord">
          <ac:chgData name="Satoru Hayasaka" userId="f5f1b623-9aa9-4923-b86d-8ceaae247420" providerId="ADAL" clId="{2591405A-402C-457C-BCB5-1478C9B753D6}" dt="2020-11-05T20:44:14.563" v="2" actId="700"/>
          <ac:spMkLst>
            <pc:docMk/>
            <pc:sldMk cId="4274087648" sldId="1104"/>
            <ac:spMk id="17" creationId="{3F030385-3CC6-AD43-8534-5E4A2D835A43}"/>
          </ac:spMkLst>
        </pc:spChg>
      </pc:sldChg>
      <pc:sldChg chg="addSp modSp mod modClrScheme chgLayout">
        <pc:chgData name="Satoru Hayasaka" userId="f5f1b623-9aa9-4923-b86d-8ceaae247420" providerId="ADAL" clId="{2591405A-402C-457C-BCB5-1478C9B753D6}" dt="2020-11-05T20:49:29.431" v="3" actId="700"/>
        <pc:sldMkLst>
          <pc:docMk/>
          <pc:sldMk cId="543106874" sldId="1105"/>
        </pc:sldMkLst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543106874" sldId="1105"/>
            <ac:spMk id="2" creationId="{C8ECD654-79E2-4D20-850D-1723BA2BCE0B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543106874" sldId="1105"/>
            <ac:spMk id="3" creationId="{7A4C098D-9A5E-4349-932E-BF56B5852BFA}"/>
          </ac:spMkLst>
        </pc:spChg>
        <pc:spChg chg="add 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543106874" sldId="1105"/>
            <ac:spMk id="11" creationId="{02D7BCED-2A72-460C-8543-25EE1E6CB340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51:06.593" v="56" actId="1035"/>
        <pc:sldMkLst>
          <pc:docMk/>
          <pc:sldMk cId="1172351355" sldId="1106"/>
        </pc:sldMkLst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1172351355" sldId="1106"/>
            <ac:spMk id="2" creationId="{04AB74BB-F5FC-4393-B956-428277BAC437}"/>
          </ac:spMkLst>
        </pc:spChg>
        <pc:spChg chg="mod ord">
          <ac:chgData name="Satoru Hayasaka" userId="f5f1b623-9aa9-4923-b86d-8ceaae247420" providerId="ADAL" clId="{2591405A-402C-457C-BCB5-1478C9B753D6}" dt="2020-11-05T20:50:33.611" v="7" actId="6549"/>
          <ac:spMkLst>
            <pc:docMk/>
            <pc:sldMk cId="1172351355" sldId="1106"/>
            <ac:spMk id="3" creationId="{3803045F-2365-4A06-AC77-41C1F3140159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1172351355" sldId="1106"/>
            <ac:spMk id="4" creationId="{381ADBB1-F390-224A-9D1B-9D9ECD290D58}"/>
          </ac:spMkLst>
        </pc:spChg>
        <pc:spChg chg="mod">
          <ac:chgData name="Satoru Hayasaka" userId="f5f1b623-9aa9-4923-b86d-8ceaae247420" providerId="ADAL" clId="{2591405A-402C-457C-BCB5-1478C9B753D6}" dt="2020-11-05T20:51:01.113" v="41" actId="1035"/>
          <ac:spMkLst>
            <pc:docMk/>
            <pc:sldMk cId="1172351355" sldId="1106"/>
            <ac:spMk id="8" creationId="{27F1D5F4-6EE4-47D0-A934-90FFB3AE8BEB}"/>
          </ac:spMkLst>
        </pc:spChg>
        <pc:spChg chg="mod">
          <ac:chgData name="Satoru Hayasaka" userId="f5f1b623-9aa9-4923-b86d-8ceaae247420" providerId="ADAL" clId="{2591405A-402C-457C-BCB5-1478C9B753D6}" dt="2020-11-05T20:51:01.113" v="41" actId="1035"/>
          <ac:spMkLst>
            <pc:docMk/>
            <pc:sldMk cId="1172351355" sldId="1106"/>
            <ac:spMk id="9" creationId="{4DF05A33-4F4E-4833-B535-8CB3FC1A290D}"/>
          </ac:spMkLst>
        </pc:spChg>
        <pc:spChg chg="mod">
          <ac:chgData name="Satoru Hayasaka" userId="f5f1b623-9aa9-4923-b86d-8ceaae247420" providerId="ADAL" clId="{2591405A-402C-457C-BCB5-1478C9B753D6}" dt="2020-11-05T20:51:06.593" v="56" actId="1035"/>
          <ac:spMkLst>
            <pc:docMk/>
            <pc:sldMk cId="1172351355" sldId="1106"/>
            <ac:spMk id="10" creationId="{EF96B88E-9380-41EF-9BB5-D53FAA542927}"/>
          </ac:spMkLst>
        </pc:spChg>
        <pc:spChg chg="mod">
          <ac:chgData name="Satoru Hayasaka" userId="f5f1b623-9aa9-4923-b86d-8ceaae247420" providerId="ADAL" clId="{2591405A-402C-457C-BCB5-1478C9B753D6}" dt="2020-11-05T20:51:06.593" v="56" actId="1035"/>
          <ac:spMkLst>
            <pc:docMk/>
            <pc:sldMk cId="1172351355" sldId="1106"/>
            <ac:spMk id="11" creationId="{8AD6B018-0EAD-432A-AB24-139EE81FD380}"/>
          </ac:spMkLst>
        </pc:spChg>
        <pc:spChg chg="mod">
          <ac:chgData name="Satoru Hayasaka" userId="f5f1b623-9aa9-4923-b86d-8ceaae247420" providerId="ADAL" clId="{2591405A-402C-457C-BCB5-1478C9B753D6}" dt="2020-11-05T20:50:41.457" v="23" actId="1037"/>
          <ac:spMkLst>
            <pc:docMk/>
            <pc:sldMk cId="1172351355" sldId="1106"/>
            <ac:spMk id="12" creationId="{39EF01CB-A160-4E21-8DDE-FE008C119FD2}"/>
          </ac:spMkLst>
        </pc:spChg>
      </pc:sldChg>
      <pc:sldChg chg="addSp delSp modSp mod modClrScheme chgLayout">
        <pc:chgData name="Satoru Hayasaka" userId="f5f1b623-9aa9-4923-b86d-8ceaae247420" providerId="ADAL" clId="{2591405A-402C-457C-BCB5-1478C9B753D6}" dt="2020-11-05T20:57:11.994" v="115" actId="478"/>
        <pc:sldMkLst>
          <pc:docMk/>
          <pc:sldMk cId="3830552532" sldId="1107"/>
        </pc:sldMkLst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3830552532" sldId="1107"/>
            <ac:spMk id="2" creationId="{00000000-0000-0000-0000-000000000000}"/>
          </ac:spMkLst>
        </pc:spChg>
        <pc:spChg chg="add del mod ord">
          <ac:chgData name="Satoru Hayasaka" userId="f5f1b623-9aa9-4923-b86d-8ceaae247420" providerId="ADAL" clId="{2591405A-402C-457C-BCB5-1478C9B753D6}" dt="2020-11-05T20:57:11.994" v="115" actId="478"/>
          <ac:spMkLst>
            <pc:docMk/>
            <pc:sldMk cId="3830552532" sldId="1107"/>
            <ac:spMk id="3" creationId="{8F898EA5-0D70-45D4-8F97-5791720C794A}"/>
          </ac:spMkLst>
        </pc:spChg>
        <pc:spChg chg="mod ord">
          <ac:chgData name="Satoru Hayasaka" userId="f5f1b623-9aa9-4923-b86d-8ceaae247420" providerId="ADAL" clId="{2591405A-402C-457C-BCB5-1478C9B753D6}" dt="2020-11-05T20:57:10.293" v="114" actId="700"/>
          <ac:spMkLst>
            <pc:docMk/>
            <pc:sldMk cId="3830552532" sldId="1107"/>
            <ac:spMk id="4" creationId="{98428DBC-723D-664B-8FBA-10EC37C2B973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56:58.040" v="113" actId="14100"/>
        <pc:sldMkLst>
          <pc:docMk/>
          <pc:sldMk cId="2358092490" sldId="1111"/>
        </pc:sldMkLst>
        <pc:spChg chg="mod">
          <ac:chgData name="Satoru Hayasaka" userId="f5f1b623-9aa9-4923-b86d-8ceaae247420" providerId="ADAL" clId="{2591405A-402C-457C-BCB5-1478C9B753D6}" dt="2020-11-05T20:54:54.018" v="100" actId="14100"/>
          <ac:spMkLst>
            <pc:docMk/>
            <pc:sldMk cId="2358092490" sldId="1111"/>
            <ac:spMk id="2" creationId="{9BF17589-D46E-416C-9B66-7EF6EBEEDAB8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2358092490" sldId="1111"/>
            <ac:spMk id="4" creationId="{F822A882-6FA1-3B4E-9923-656671C1F99E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2358092490" sldId="1111"/>
            <ac:spMk id="6" creationId="{F81024ED-7A88-BE4F-B501-D71E9DF6AA81}"/>
          </ac:spMkLst>
        </pc:spChg>
        <pc:spChg chg="mod">
          <ac:chgData name="Satoru Hayasaka" userId="f5f1b623-9aa9-4923-b86d-8ceaae247420" providerId="ADAL" clId="{2591405A-402C-457C-BCB5-1478C9B753D6}" dt="2020-11-05T20:55:01.749" v="101" actId="14100"/>
          <ac:spMkLst>
            <pc:docMk/>
            <pc:sldMk cId="2358092490" sldId="1111"/>
            <ac:spMk id="15" creationId="{2021AE65-FAF6-45FE-A999-324C6BD40046}"/>
          </ac:spMkLst>
        </pc:spChg>
        <pc:spChg chg="mod">
          <ac:chgData name="Satoru Hayasaka" userId="f5f1b623-9aa9-4923-b86d-8ceaae247420" providerId="ADAL" clId="{2591405A-402C-457C-BCB5-1478C9B753D6}" dt="2020-11-05T20:55:17.644" v="105" actId="14100"/>
          <ac:spMkLst>
            <pc:docMk/>
            <pc:sldMk cId="2358092490" sldId="1111"/>
            <ac:spMk id="16" creationId="{BC569BCD-A62A-4254-910A-0760D4370D5C}"/>
          </ac:spMkLst>
        </pc:spChg>
        <pc:spChg chg="mod">
          <ac:chgData name="Satoru Hayasaka" userId="f5f1b623-9aa9-4923-b86d-8ceaae247420" providerId="ADAL" clId="{2591405A-402C-457C-BCB5-1478C9B753D6}" dt="2020-11-05T20:55:09.632" v="103" actId="14100"/>
          <ac:spMkLst>
            <pc:docMk/>
            <pc:sldMk cId="2358092490" sldId="1111"/>
            <ac:spMk id="17" creationId="{2EE24D51-8D1A-44AE-8AE9-AFC9738E196F}"/>
          </ac:spMkLst>
        </pc:spChg>
        <pc:spChg chg="mod">
          <ac:chgData name="Satoru Hayasaka" userId="f5f1b623-9aa9-4923-b86d-8ceaae247420" providerId="ADAL" clId="{2591405A-402C-457C-BCB5-1478C9B753D6}" dt="2020-11-05T20:54:47.659" v="98" actId="14100"/>
          <ac:spMkLst>
            <pc:docMk/>
            <pc:sldMk cId="2358092490" sldId="1111"/>
            <ac:spMk id="21" creationId="{66ED7C24-B57E-468C-B81F-298C44414D68}"/>
          </ac:spMkLst>
        </pc:spChg>
        <pc:spChg chg="mod">
          <ac:chgData name="Satoru Hayasaka" userId="f5f1b623-9aa9-4923-b86d-8ceaae247420" providerId="ADAL" clId="{2591405A-402C-457C-BCB5-1478C9B753D6}" dt="2020-11-05T20:56:58.040" v="113" actId="14100"/>
          <ac:spMkLst>
            <pc:docMk/>
            <pc:sldMk cId="2358092490" sldId="1111"/>
            <ac:spMk id="22" creationId="{4E7E808C-CBFF-480C-BA3E-4F376E86F361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2358092490" sldId="1111"/>
            <ac:spMk id="616450" creationId="{88883E07-EE2B-4B88-92CE-C2926C1E17B6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49:29.431" v="3" actId="700"/>
        <pc:sldMkLst>
          <pc:docMk/>
          <pc:sldMk cId="1636821336" sldId="3515"/>
        </pc:sldMkLst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1636821336" sldId="3515"/>
            <ac:spMk id="2" creationId="{A404FA2D-54A4-408B-919C-0E74E01A4C15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1636821336" sldId="3515"/>
            <ac:spMk id="3" creationId="{BE81EB49-34F9-4589-96E7-7AB0D525EB20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1636821336" sldId="3515"/>
            <ac:spMk id="4" creationId="{E92293DC-E3C0-4A93-85B6-DE062B5D40FB}"/>
          </ac:spMkLst>
        </pc:spChg>
      </pc:sldChg>
      <pc:sldChg chg="modSp mod modClrScheme chgLayout">
        <pc:chgData name="Satoru Hayasaka" userId="f5f1b623-9aa9-4923-b86d-8ceaae247420" providerId="ADAL" clId="{2591405A-402C-457C-BCB5-1478C9B753D6}" dt="2020-11-05T20:49:29.431" v="3" actId="700"/>
        <pc:sldMkLst>
          <pc:docMk/>
          <pc:sldMk cId="3281560482" sldId="3516"/>
        </pc:sldMkLst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3281560482" sldId="3516"/>
            <ac:spMk id="2" creationId="{54D9CA62-5090-4444-B2A2-B462010EF1C6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3281560482" sldId="3516"/>
            <ac:spMk id="3" creationId="{4AFFBAEE-38E7-4E9E-8D2A-285BECC8698B}"/>
          </ac:spMkLst>
        </pc:spChg>
        <pc:spChg chg="mod ord">
          <ac:chgData name="Satoru Hayasaka" userId="f5f1b623-9aa9-4923-b86d-8ceaae247420" providerId="ADAL" clId="{2591405A-402C-457C-BCB5-1478C9B753D6}" dt="2020-11-05T20:49:29.431" v="3" actId="700"/>
          <ac:spMkLst>
            <pc:docMk/>
            <pc:sldMk cId="3281560482" sldId="3516"/>
            <ac:spMk id="4" creationId="{B461C7B6-24B5-4676-BA3D-23666080C07D}"/>
          </ac:spMkLst>
        </pc:spChg>
      </pc:sldChg>
    </pc:docChg>
  </pc:docChgLst>
  <pc:docChgLst>
    <pc:chgData name="Satoru" userId="f5f1b623-9aa9-4923-b86d-8ceaae247420" providerId="ADAL" clId="{2591405A-402C-457C-BCB5-1478C9B753D6}"/>
    <pc:docChg chg="modSld">
      <pc:chgData name="Satoru" userId="f5f1b623-9aa9-4923-b86d-8ceaae247420" providerId="ADAL" clId="{2591405A-402C-457C-BCB5-1478C9B753D6}" dt="2020-11-03T15:56:16.697" v="57" actId="20577"/>
      <pc:docMkLst>
        <pc:docMk/>
      </pc:docMkLst>
      <pc:sldChg chg="modSp mod">
        <pc:chgData name="Satoru" userId="f5f1b623-9aa9-4923-b86d-8ceaae247420" providerId="ADAL" clId="{2591405A-402C-457C-BCB5-1478C9B753D6}" dt="2020-11-03T15:56:16.697" v="57" actId="20577"/>
        <pc:sldMkLst>
          <pc:docMk/>
          <pc:sldMk cId="1664438476" sldId="308"/>
        </pc:sldMkLst>
        <pc:spChg chg="mod">
          <ac:chgData name="Satoru" userId="f5f1b623-9aa9-4923-b86d-8ceaae247420" providerId="ADAL" clId="{2591405A-402C-457C-BCB5-1478C9B753D6}" dt="2020-11-03T15:56:16.697" v="57" actId="20577"/>
          <ac:spMkLst>
            <pc:docMk/>
            <pc:sldMk cId="1664438476" sldId="308"/>
            <ac:spMk id="4" creationId="{BAA891B8-8D10-4D98-88DE-376F0CFF3137}"/>
          </ac:spMkLst>
        </pc:spChg>
      </pc:sldChg>
    </pc:docChg>
  </pc:docChgLst>
  <pc:docChgLst>
    <pc:chgData name="Satoru Hayasaka" userId="f5f1b623-9aa9-4923-b86d-8ceaae247420" providerId="ADAL" clId="{CE1FDFC2-6688-484A-A665-24F0BD82A224}"/>
    <pc:docChg chg="undo custSel addSld delSld modSld sldOrd">
      <pc:chgData name="Satoru Hayasaka" userId="f5f1b623-9aa9-4923-b86d-8ceaae247420" providerId="ADAL" clId="{CE1FDFC2-6688-484A-A665-24F0BD82A224}" dt="2020-10-27T03:03:18.108" v="467" actId="2696"/>
      <pc:docMkLst>
        <pc:docMk/>
      </pc:docMkLst>
      <pc:sldChg chg="modSp mod">
        <pc:chgData name="Satoru Hayasaka" userId="f5f1b623-9aa9-4923-b86d-8ceaae247420" providerId="ADAL" clId="{CE1FDFC2-6688-484A-A665-24F0BD82A224}" dt="2020-10-27T02:50:32.089" v="30" actId="20577"/>
        <pc:sldMkLst>
          <pc:docMk/>
          <pc:sldMk cId="4067134333" sldId="262"/>
        </pc:sldMkLst>
        <pc:spChg chg="mod">
          <ac:chgData name="Satoru Hayasaka" userId="f5f1b623-9aa9-4923-b86d-8ceaae247420" providerId="ADAL" clId="{CE1FDFC2-6688-484A-A665-24F0BD82A224}" dt="2020-10-27T02:50:32.089" v="30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addSp delSp modSp mod">
        <pc:chgData name="Satoru Hayasaka" userId="f5f1b623-9aa9-4923-b86d-8ceaae247420" providerId="ADAL" clId="{CE1FDFC2-6688-484A-A665-24F0BD82A224}" dt="2020-10-27T02:56:53.476" v="252" actId="20577"/>
        <pc:sldMkLst>
          <pc:docMk/>
          <pc:sldMk cId="2074309380" sldId="264"/>
        </pc:sldMkLst>
        <pc:spChg chg="mod">
          <ac:chgData name="Satoru Hayasaka" userId="f5f1b623-9aa9-4923-b86d-8ceaae247420" providerId="ADAL" clId="{CE1FDFC2-6688-484A-A665-24F0BD82A224}" dt="2020-10-27T02:56:53.476" v="252" actId="20577"/>
          <ac:spMkLst>
            <pc:docMk/>
            <pc:sldMk cId="2074309380" sldId="264"/>
            <ac:spMk id="4" creationId="{3AD08A6C-DCF9-6F49-A80A-91206B1C91E4}"/>
          </ac:spMkLst>
        </pc:spChg>
        <pc:spChg chg="del">
          <ac:chgData name="Satoru Hayasaka" userId="f5f1b623-9aa9-4923-b86d-8ceaae247420" providerId="ADAL" clId="{CE1FDFC2-6688-484A-A665-24F0BD82A224}" dt="2020-10-27T02:51:05.749" v="32" actId="478"/>
          <ac:spMkLst>
            <pc:docMk/>
            <pc:sldMk cId="2074309380" sldId="264"/>
            <ac:spMk id="6" creationId="{63EF124C-89F8-4B69-B068-C55DD5EB32DB}"/>
          </ac:spMkLst>
        </pc:spChg>
        <pc:spChg chg="add del mod">
          <ac:chgData name="Satoru Hayasaka" userId="f5f1b623-9aa9-4923-b86d-8ceaae247420" providerId="ADAL" clId="{CE1FDFC2-6688-484A-A665-24F0BD82A224}" dt="2020-10-27T02:51:48.132" v="34" actId="21"/>
          <ac:spMkLst>
            <pc:docMk/>
            <pc:sldMk cId="2074309380" sldId="264"/>
            <ac:spMk id="8" creationId="{F4895415-DB68-4BA9-8A42-56C3606D1861}"/>
          </ac:spMkLst>
        </pc:spChg>
      </pc:sldChg>
      <pc:sldChg chg="addSp delSp modSp mod">
        <pc:chgData name="Satoru Hayasaka" userId="f5f1b623-9aa9-4923-b86d-8ceaae247420" providerId="ADAL" clId="{CE1FDFC2-6688-484A-A665-24F0BD82A224}" dt="2020-10-27T02:59:27.647" v="354" actId="1076"/>
        <pc:sldMkLst>
          <pc:docMk/>
          <pc:sldMk cId="1664438476" sldId="308"/>
        </pc:sldMkLst>
        <pc:spChg chg="mod">
          <ac:chgData name="Satoru Hayasaka" userId="f5f1b623-9aa9-4923-b86d-8ceaae247420" providerId="ADAL" clId="{CE1FDFC2-6688-484A-A665-24F0BD82A224}" dt="2020-10-27T02:58:57.819" v="346" actId="20577"/>
          <ac:spMkLst>
            <pc:docMk/>
            <pc:sldMk cId="1664438476" sldId="308"/>
            <ac:spMk id="4" creationId="{BAA891B8-8D10-4D98-88DE-376F0CFF3137}"/>
          </ac:spMkLst>
        </pc:spChg>
        <pc:picChg chg="del">
          <ac:chgData name="Satoru Hayasaka" userId="f5f1b623-9aa9-4923-b86d-8ceaae247420" providerId="ADAL" clId="{CE1FDFC2-6688-484A-A665-24F0BD82A224}" dt="2020-10-27T02:59:05.628" v="348" actId="478"/>
          <ac:picMkLst>
            <pc:docMk/>
            <pc:sldMk cId="1664438476" sldId="308"/>
            <ac:picMk id="6" creationId="{F51CA733-28D5-4D36-B0E9-971891825BE0}"/>
          </ac:picMkLst>
        </pc:picChg>
        <pc:picChg chg="del">
          <ac:chgData name="Satoru Hayasaka" userId="f5f1b623-9aa9-4923-b86d-8ceaae247420" providerId="ADAL" clId="{CE1FDFC2-6688-484A-A665-24F0BD82A224}" dt="2020-10-27T02:59:04.195" v="347" actId="478"/>
          <ac:picMkLst>
            <pc:docMk/>
            <pc:sldMk cId="1664438476" sldId="308"/>
            <ac:picMk id="7" creationId="{BBDC1F13-620D-4133-8F70-34D231A56226}"/>
          </ac:picMkLst>
        </pc:picChg>
        <pc:picChg chg="add mod">
          <ac:chgData name="Satoru Hayasaka" userId="f5f1b623-9aa9-4923-b86d-8ceaae247420" providerId="ADAL" clId="{CE1FDFC2-6688-484A-A665-24F0BD82A224}" dt="2020-10-27T02:59:27.647" v="354" actId="1076"/>
          <ac:picMkLst>
            <pc:docMk/>
            <pc:sldMk cId="1664438476" sldId="308"/>
            <ac:picMk id="9" creationId="{BE0C2537-0FD2-4DBF-BE54-121139950B9D}"/>
          </ac:picMkLst>
        </pc:picChg>
      </pc:sldChg>
      <pc:sldChg chg="del">
        <pc:chgData name="Satoru Hayasaka" userId="f5f1b623-9aa9-4923-b86d-8ceaae247420" providerId="ADAL" clId="{CE1FDFC2-6688-484A-A665-24F0BD82A224}" dt="2020-10-27T02:50:42.136" v="31" actId="2696"/>
        <pc:sldMkLst>
          <pc:docMk/>
          <pc:sldMk cId="991946292" sldId="30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7438393" sldId="313"/>
        </pc:sldMkLst>
      </pc:sldChg>
      <pc:sldChg chg="del">
        <pc:chgData name="Satoru Hayasaka" userId="f5f1b623-9aa9-4923-b86d-8ceaae247420" providerId="ADAL" clId="{CE1FDFC2-6688-484A-A665-24F0BD82A224}" dt="2020-10-27T02:50:42.136" v="31" actId="2696"/>
        <pc:sldMkLst>
          <pc:docMk/>
          <pc:sldMk cId="1796151040" sldId="315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2464713812" sldId="336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2531260209" sldId="337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3614701152" sldId="33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991708579" sldId="81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193226741" sldId="881"/>
        </pc:sldMkLst>
      </pc:sldChg>
      <pc:sldChg chg="del">
        <pc:chgData name="Satoru Hayasaka" userId="f5f1b623-9aa9-4923-b86d-8ceaae247420" providerId="ADAL" clId="{CE1FDFC2-6688-484A-A665-24F0BD82A224}" dt="2020-10-27T02:59:43.931" v="355" actId="2696"/>
        <pc:sldMkLst>
          <pc:docMk/>
          <pc:sldMk cId="2739425914" sldId="987"/>
        </pc:sldMkLst>
      </pc:sldChg>
      <pc:sldChg chg="del">
        <pc:chgData name="Satoru Hayasaka" userId="f5f1b623-9aa9-4923-b86d-8ceaae247420" providerId="ADAL" clId="{CE1FDFC2-6688-484A-A665-24F0BD82A224}" dt="2020-10-27T02:59:43.931" v="355" actId="2696"/>
        <pc:sldMkLst>
          <pc:docMk/>
          <pc:sldMk cId="3966841829" sldId="98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1361770" sldId="103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58642626" sldId="104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97449742" sldId="104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094202111" sldId="105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779068743" sldId="106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751922822" sldId="110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62718969" sldId="152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39350760" sldId="152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031702289" sldId="152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13570071" sldId="153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103703288" sldId="153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965931015" sldId="153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96490612" sldId="158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089599689" sldId="343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30274137" sldId="343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790067508" sldId="343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372292921" sldId="343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624286690" sldId="344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487445129" sldId="344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0119200" sldId="344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65418718" sldId="344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072938013" sldId="344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1008992" sldId="344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92362426" sldId="344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814792345" sldId="344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712077687" sldId="344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71207058" sldId="345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905288442" sldId="345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77380283" sldId="345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567872441" sldId="345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31193858" sldId="345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184012393" sldId="345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835163733" sldId="345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666377770" sldId="346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75349578" sldId="346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953846476" sldId="346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52518741" sldId="346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92626937" sldId="346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256660767" sldId="346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94192211" sldId="346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87152691" sldId="346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620409094" sldId="347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63786784" sldId="347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53705285" sldId="347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54372146" sldId="347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860136297" sldId="347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18307232" sldId="347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87784896" sldId="347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339526923" sldId="347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035889666" sldId="347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852938880" sldId="3480"/>
        </pc:sldMkLst>
      </pc:sldChg>
      <pc:sldChg chg="modSp mod">
        <pc:chgData name="Satoru Hayasaka" userId="f5f1b623-9aa9-4923-b86d-8ceaae247420" providerId="ADAL" clId="{CE1FDFC2-6688-484A-A665-24F0BD82A224}" dt="2020-10-27T03:00:42.029" v="379" actId="20577"/>
        <pc:sldMkLst>
          <pc:docMk/>
          <pc:sldMk cId="2186376177" sldId="3481"/>
        </pc:sldMkLst>
        <pc:spChg chg="mod">
          <ac:chgData name="Satoru Hayasaka" userId="f5f1b623-9aa9-4923-b86d-8ceaae247420" providerId="ADAL" clId="{CE1FDFC2-6688-484A-A665-24F0BD82A224}" dt="2020-10-27T03:00:42.029" v="379" actId="20577"/>
          <ac:spMkLst>
            <pc:docMk/>
            <pc:sldMk cId="2186376177" sldId="3481"/>
            <ac:spMk id="2" creationId="{FFB399C4-A7A4-4BF3-8485-DD9E86EED748}"/>
          </ac:spMkLst>
        </pc:spChg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891498815" sldId="348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81412407" sldId="348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532405610" sldId="348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74857515" sldId="348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244423691" sldId="3487"/>
        </pc:sldMkLst>
      </pc:sldChg>
      <pc:sldChg chg="modSp add mod ord">
        <pc:chgData name="Satoru Hayasaka" userId="f5f1b623-9aa9-4923-b86d-8ceaae247420" providerId="ADAL" clId="{CE1FDFC2-6688-484A-A665-24F0BD82A224}" dt="2020-10-27T03:01:51.221" v="413" actId="20577"/>
        <pc:sldMkLst>
          <pc:docMk/>
          <pc:sldMk cId="1664813447" sldId="3513"/>
        </pc:sldMkLst>
        <pc:spChg chg="mod">
          <ac:chgData name="Satoru Hayasaka" userId="f5f1b623-9aa9-4923-b86d-8ceaae247420" providerId="ADAL" clId="{CE1FDFC2-6688-484A-A665-24F0BD82A224}" dt="2020-10-27T03:01:51.221" v="413" actId="20577"/>
          <ac:spMkLst>
            <pc:docMk/>
            <pc:sldMk cId="1664813447" sldId="3513"/>
            <ac:spMk id="2" creationId="{FFB399C4-A7A4-4BF3-8485-DD9E86EED748}"/>
          </ac:spMkLst>
        </pc:spChg>
      </pc:sldChg>
      <pc:sldChg chg="modSp add mod">
        <pc:chgData name="Satoru Hayasaka" userId="f5f1b623-9aa9-4923-b86d-8ceaae247420" providerId="ADAL" clId="{CE1FDFC2-6688-484A-A665-24F0BD82A224}" dt="2020-10-27T03:02:12.925" v="434" actId="20577"/>
        <pc:sldMkLst>
          <pc:docMk/>
          <pc:sldMk cId="1734857283" sldId="3514"/>
        </pc:sldMkLst>
        <pc:spChg chg="mod">
          <ac:chgData name="Satoru Hayasaka" userId="f5f1b623-9aa9-4923-b86d-8ceaae247420" providerId="ADAL" clId="{CE1FDFC2-6688-484A-A665-24F0BD82A224}" dt="2020-10-27T03:02:12.925" v="434" actId="20577"/>
          <ac:spMkLst>
            <pc:docMk/>
            <pc:sldMk cId="1734857283" sldId="3514"/>
            <ac:spMk id="2" creationId="{FFB399C4-A7A4-4BF3-8485-DD9E86EED748}"/>
          </ac:spMkLst>
        </pc:spChg>
      </pc:sldChg>
      <pc:sldChg chg="modSp add mod">
        <pc:chgData name="Satoru Hayasaka" userId="f5f1b623-9aa9-4923-b86d-8ceaae247420" providerId="ADAL" clId="{CE1FDFC2-6688-484A-A665-24F0BD82A224}" dt="2020-10-27T03:03:01.901" v="466" actId="20577"/>
        <pc:sldMkLst>
          <pc:docMk/>
          <pc:sldMk cId="697455054" sldId="3515"/>
        </pc:sldMkLst>
        <pc:spChg chg="mod">
          <ac:chgData name="Satoru Hayasaka" userId="f5f1b623-9aa9-4923-b86d-8ceaae247420" providerId="ADAL" clId="{CE1FDFC2-6688-484A-A665-24F0BD82A224}" dt="2020-10-27T03:03:01.901" v="466" actId="20577"/>
          <ac:spMkLst>
            <pc:docMk/>
            <pc:sldMk cId="697455054" sldId="3515"/>
            <ac:spMk id="2" creationId="{FFB399C4-A7A4-4BF3-8485-DD9E86EED748}"/>
          </ac:spMkLst>
        </pc:spChg>
      </pc:sldChg>
      <pc:sldMasterChg chg="delSldLayout">
        <pc:chgData name="Satoru Hayasaka" userId="f5f1b623-9aa9-4923-b86d-8ceaae247420" providerId="ADAL" clId="{CE1FDFC2-6688-484A-A665-24F0BD82A224}" dt="2020-10-27T03:00:10.527" v="356" actId="2696"/>
        <pc:sldMasterMkLst>
          <pc:docMk/>
          <pc:sldMasterMk cId="2616805225" sldId="2147483660"/>
        </pc:sldMasterMkLst>
        <pc:sldLayoutChg chg="del">
          <pc:chgData name="Satoru Hayasaka" userId="f5f1b623-9aa9-4923-b86d-8ceaae247420" providerId="ADAL" clId="{CE1FDFC2-6688-484A-A665-24F0BD82A224}" dt="2020-10-27T03:00:10.527" v="356" actId="2696"/>
          <pc:sldLayoutMkLst>
            <pc:docMk/>
            <pc:sldMasterMk cId="2616805225" sldId="2147483660"/>
            <pc:sldLayoutMk cId="3091786864" sldId="2147483688"/>
          </pc:sldLayoutMkLst>
        </pc:sldLayoutChg>
        <pc:sldLayoutChg chg="del">
          <pc:chgData name="Satoru Hayasaka" userId="f5f1b623-9aa9-4923-b86d-8ceaae247420" providerId="ADAL" clId="{CE1FDFC2-6688-484A-A665-24F0BD82A224}" dt="2020-10-27T03:00:10.527" v="356" actId="2696"/>
          <pc:sldLayoutMkLst>
            <pc:docMk/>
            <pc:sldMasterMk cId="2616805225" sldId="2147483660"/>
            <pc:sldLayoutMk cId="2679560345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13.02.2021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2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08000"/>
            <a:ext cx="8427600" cy="40716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00E8-084B-5C4A-9D21-FB806A7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Line">
            <a:extLst>
              <a:ext uri="{FF2B5EF4-FFF2-40B4-BE49-F238E27FC236}">
                <a16:creationId xmlns:a16="http://schemas.microsoft.com/office/drawing/2014/main" id="{5A80816F-3BF5-7149-82A1-4299C7308CE7}"/>
              </a:ext>
            </a:extLst>
          </p:cNvPr>
          <p:cNvCxnSpPr>
            <a:cxnSpLocks/>
          </p:cNvCxnSpPr>
          <p:nvPr userDrawn="1"/>
        </p:nvCxnSpPr>
        <p:spPr>
          <a:xfrm>
            <a:off x="250825" y="756000"/>
            <a:ext cx="8642350" cy="0"/>
          </a:xfrm>
          <a:prstGeom prst="line">
            <a:avLst/>
          </a:prstGeom>
          <a:ln w="15875">
            <a:solidFill>
              <a:srgbClr val="FF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4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  <p:sldLayoutId id="2147483687" r:id="rId8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ni.me/w/fQ9yZLztzEUmAsQ0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7.png"/><Relationship Id="rId4" Type="http://schemas.openxmlformats.org/officeDocument/2006/relationships/image" Target="../media/image26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knime.com/blog/movie-recommendations-with-spark-collaborative-filtering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3" y="1410930"/>
            <a:ext cx="4820163" cy="1292662"/>
          </a:xfrm>
        </p:spPr>
        <p:txBody>
          <a:bodyPr/>
          <a:lstStyle/>
          <a:p>
            <a:r>
              <a:rPr lang="de-DE" dirty="0"/>
              <a:t>Recommendation Engines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E151-113C-43E8-B710-316E3954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5032"/>
            <a:ext cx="8426450" cy="246221"/>
          </a:xfrm>
        </p:spPr>
        <p:txBody>
          <a:bodyPr/>
          <a:lstStyle/>
          <a:p>
            <a:r>
              <a:rPr lang="de-DE" dirty="0" smtClean="0"/>
              <a:t>Association </a:t>
            </a:r>
            <a:r>
              <a:rPr lang="de-DE" dirty="0"/>
              <a:t>Rule Mining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62EF17-90DF-4CF9-8EA7-C7633F667F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EFF76-D693-4D16-82EA-8BB7C6CCD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 algn="l">
              <a:buNone/>
            </a:pPr>
            <a:r>
              <a:rPr lang="en-GB" b="0" i="0" u="none" strike="noStrike" baseline="0" dirty="0"/>
              <a:t>Possible applications of found association rules:</a:t>
            </a:r>
          </a:p>
          <a:p>
            <a:pPr algn="l"/>
            <a:endParaRPr lang="en-GB" b="0" i="0" u="none" strike="noStrike" baseline="0" dirty="0"/>
          </a:p>
          <a:p>
            <a:pPr algn="l"/>
            <a:r>
              <a:rPr lang="en-GB" b="0" i="0" u="none" strike="noStrike" baseline="0" dirty="0"/>
              <a:t>Improve arrangement of products in shelves, on a </a:t>
            </a:r>
            <a:r>
              <a:rPr lang="en-GB" b="0" i="0" u="none" strike="noStrike" baseline="0" dirty="0" err="1"/>
              <a:t>catalog’s</a:t>
            </a:r>
            <a:r>
              <a:rPr lang="en-GB" b="0" i="0" u="none" strike="noStrike" baseline="0" dirty="0"/>
              <a:t> pages.</a:t>
            </a:r>
          </a:p>
          <a:p>
            <a:pPr algn="l"/>
            <a:r>
              <a:rPr lang="en-GB" b="0" i="0" u="none" strike="noStrike" baseline="0" dirty="0"/>
              <a:t>Support of cross-selling (suggestion of other products), product bundling.</a:t>
            </a:r>
          </a:p>
          <a:p>
            <a:pPr algn="l"/>
            <a:r>
              <a:rPr lang="en-GB" b="0" i="0" u="none" strike="noStrike" baseline="0" dirty="0"/>
              <a:t>Fraud detection, technical dependence analysis.</a:t>
            </a:r>
          </a:p>
          <a:p>
            <a:pPr algn="l"/>
            <a:r>
              <a:rPr lang="en-GB" b="0" i="0" u="none" strike="noStrike" baseline="0" dirty="0"/>
              <a:t>Finding business rules and detection of data quality problems.</a:t>
            </a:r>
          </a:p>
          <a:p>
            <a:pPr algn="l"/>
            <a:r>
              <a:rPr lang="en-GB" b="0" i="1" u="none" strike="noStrike" baseline="0" dirty="0"/>
              <a:t>. . 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346A3-5FEC-4C62-B35A-68DBB9A9E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4438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F435-43DE-4176-805D-888AAAAE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Association Rules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817E0-287F-4F4C-946B-BAF8811D21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D3FB7-EB4F-44F0-B76B-AB0B8FDA9C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b="0" i="0" u="none" strike="noStrike" baseline="0" dirty="0"/>
              <a:t>Two step implementation:</a:t>
            </a:r>
          </a:p>
          <a:p>
            <a:pPr algn="l"/>
            <a:endParaRPr lang="en-GB" b="0" i="0" u="none" strike="noStrike" baseline="0" dirty="0"/>
          </a:p>
          <a:p>
            <a:pPr algn="l"/>
            <a:r>
              <a:rPr lang="en-GB" b="0" i="0" u="none" strike="noStrike" baseline="0" dirty="0"/>
              <a:t>Find the </a:t>
            </a:r>
            <a:r>
              <a:rPr lang="en-GB" b="1" i="0" u="none" strike="noStrike" baseline="0" dirty="0"/>
              <a:t>frequent item sets </a:t>
            </a:r>
            <a:r>
              <a:rPr lang="en-GB" b="0" i="0" u="none" strike="noStrike" baseline="0" dirty="0"/>
              <a:t>(also called large item sets), i.e., the item sets that have at least a user-defined </a:t>
            </a:r>
            <a:r>
              <a:rPr lang="en-GB" b="1" i="0" u="none" strike="noStrike" baseline="0" dirty="0"/>
              <a:t>minimum support</a:t>
            </a:r>
            <a:r>
              <a:rPr lang="en-GB" b="0" i="0" u="none" strike="noStrike" baseline="0" dirty="0"/>
              <a:t>.</a:t>
            </a:r>
          </a:p>
          <a:p>
            <a:pPr algn="l"/>
            <a:endParaRPr lang="en-GB" b="0" i="0" u="none" strike="noStrike" baseline="0" dirty="0"/>
          </a:p>
          <a:p>
            <a:pPr algn="l"/>
            <a:r>
              <a:rPr lang="en-GB" b="0" i="0" u="none" strike="noStrike" baseline="0" dirty="0"/>
              <a:t>Form rules using the frequent item sets found and select those that have at least a user-defined </a:t>
            </a:r>
            <a:r>
              <a:rPr lang="en-GB" b="1" i="0" u="none" strike="noStrike" baseline="0" dirty="0"/>
              <a:t>minimum confidence</a:t>
            </a:r>
            <a:r>
              <a:rPr lang="en-GB" b="0" i="0" u="none" strike="noStrike" baseline="0" dirty="0"/>
              <a:t>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7099-16F8-4FC6-8EAA-BE2C0DD74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9774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D64E-8453-4950-8126-67B4BD89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Association Rules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8A25B-EA16-4E3C-839C-C29A34DC0D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F449F4C-1DFC-426F-8DDF-1F679999B1A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 algn="l">
                  <a:buNone/>
                </a:pPr>
                <a:r>
                  <a:rPr lang="en-GB" b="0" i="0" u="none" strike="noStrike" baseline="0" dirty="0"/>
                  <a:t>Assessing the quality of association rules:</a:t>
                </a:r>
              </a:p>
              <a:p>
                <a:pPr marL="6350" indent="0" algn="l">
                  <a:buNone/>
                </a:pPr>
                <a:r>
                  <a:rPr lang="en-GB" b="1" i="0" u="none" strike="noStrike" baseline="0" dirty="0"/>
                  <a:t>Support of an item set</a:t>
                </a:r>
                <a:r>
                  <a:rPr lang="en-GB" b="0" i="0" u="none" strike="noStrike" baseline="0" dirty="0"/>
                  <a:t>:</a:t>
                </a:r>
              </a:p>
              <a:p>
                <a:pPr algn="l"/>
                <a:r>
                  <a:rPr lang="en-GB" b="0" i="0" u="none" strike="noStrike" baseline="0" dirty="0"/>
                  <a:t>Fraction of transactions (shopping baskets/carts) that contain the item set.</a:t>
                </a:r>
              </a:p>
              <a:p>
                <a:pPr algn="l"/>
                <a:endParaRPr lang="en-GB" sz="800" b="0" i="0" u="none" strike="noStrike" baseline="0" dirty="0"/>
              </a:p>
              <a:p>
                <a:pPr marL="6350" indent="0" algn="l">
                  <a:buNone/>
                </a:pPr>
                <a:r>
                  <a:rPr lang="en-GB" b="1" i="0" u="none" strike="noStrike" baseline="0" dirty="0"/>
                  <a:t>Support of an association rule </a:t>
                </a:r>
                <a14:m>
                  <m:oMath xmlns:m="http://schemas.openxmlformats.org/officeDocument/2006/math">
                    <m:r>
                      <a:rPr lang="de-DE" b="0" i="1" u="none" strike="noStrike" baseline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i="0" u="none" strike="noStrike" baseline="0" dirty="0"/>
                  <a:t>:</a:t>
                </a:r>
              </a:p>
              <a:p>
                <a:pPr algn="l"/>
                <a:r>
                  <a:rPr lang="en-GB" b="0" i="0" u="none" strike="noStrike" baseline="0" dirty="0"/>
                  <a:t>Either: 	Support of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i="1" dirty="0"/>
                  <a:t> 	</a:t>
                </a:r>
                <a:r>
                  <a:rPr lang="en-GB" b="0" i="0" u="none" strike="noStrike" baseline="0" dirty="0"/>
                  <a:t>(more common: rule is correct)</a:t>
                </a:r>
              </a:p>
              <a:p>
                <a:pPr algn="l"/>
                <a:r>
                  <a:rPr lang="en-GB" b="0" i="0" u="none" strike="noStrike" baseline="0" dirty="0"/>
                  <a:t>Or: 	Support of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b="0" i="1" u="none" strike="noStrike" baseline="0" dirty="0"/>
                  <a:t> 	</a:t>
                </a:r>
                <a:r>
                  <a:rPr lang="en-GB" b="0" i="0" u="none" strike="noStrike" baseline="0" dirty="0"/>
                  <a:t>(more plausible: rule is applicable)</a:t>
                </a:r>
              </a:p>
              <a:p>
                <a:pPr algn="l"/>
                <a:endParaRPr lang="en-GB" sz="800" b="0" i="0" u="none" strike="noStrike" baseline="0" dirty="0"/>
              </a:p>
              <a:p>
                <a:pPr marL="6350" indent="0" algn="l">
                  <a:buNone/>
                </a:pPr>
                <a:r>
                  <a:rPr lang="en-GB" b="1" i="0" u="none" strike="noStrike" baseline="0" dirty="0"/>
                  <a:t>Confidence of an association rule </a:t>
                </a:r>
                <a14:m>
                  <m:oMath xmlns:m="http://schemas.openxmlformats.org/officeDocument/2006/math">
                    <m:r>
                      <a:rPr lang="de-DE" b="0" i="1" u="none" strike="noStrike" baseline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de-DE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u="none" strike="noStrike" baseline="0" dirty="0"/>
                  <a:t>:</a:t>
                </a:r>
              </a:p>
              <a:p>
                <a:pPr algn="l"/>
                <a:r>
                  <a:rPr lang="en-GB" b="0" i="0" u="none" strike="noStrike" baseline="0" dirty="0"/>
                  <a:t>Support of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b="0" i="0" u="none" strike="noStrike" baseline="0" dirty="0"/>
                  <a:t>divided by support of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b="0" i="1" u="none" strike="noStrike" baseline="0" dirty="0"/>
                  <a:t> </a:t>
                </a:r>
                <a:r>
                  <a:rPr lang="en-GB" b="0" i="0" u="none" strike="noStrike" baseline="0" dirty="0"/>
                  <a:t>(estimate of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b="0" i="0" u="none" strike="noStrike" baseline="0" dirty="0"/>
                  <a:t>).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F449F4C-1DFC-426F-8DDF-1F679999B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9A24-FFBE-4AF7-AFFD-E3D1CB61A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9339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de-DE" dirty="0"/>
              <a:t>Itemset Mining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31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41B5-4F83-49A6-B8C6-55CE5FA4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the Association Rule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F030385-3CC6-AD43-8534-5E4A2D835A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4937-1673-4AF4-8F8B-B92EE6F443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 shopping baskets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CBCC7-BF5A-4097-86E6-30E645E9A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6" y="1766243"/>
            <a:ext cx="754767" cy="873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3D5C6-78CB-45D7-A4D6-7A4D39680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36" y="1772921"/>
            <a:ext cx="754767" cy="873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56748A-176C-4B11-8298-831DDB7FF3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27" y="1772921"/>
            <a:ext cx="754767" cy="873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44C4F-5BC3-4DFE-94F4-C931C43275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82" y="4149185"/>
            <a:ext cx="754767" cy="873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C20A2-979E-49F7-9F7E-C62A122CEE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47" y="3387638"/>
            <a:ext cx="754767" cy="873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32943-2FC3-4DD2-829D-E60213C9A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50" y="2584954"/>
            <a:ext cx="754767" cy="873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B127C2-DBD5-4CFB-81EC-9598D706FD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33" y="2584954"/>
            <a:ext cx="754767" cy="873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98D2D-8B5E-4185-9485-F8C10EAB3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81" y="3366015"/>
            <a:ext cx="754767" cy="873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436BDF-E68E-45B1-97FB-20894C011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36" y="4146449"/>
            <a:ext cx="754767" cy="873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D2966B-4F02-4214-BCEF-AF34771911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37" y="4139285"/>
            <a:ext cx="754767" cy="873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AFC041-D0A2-42E8-8137-D574ABB16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7" y="3387638"/>
            <a:ext cx="754767" cy="8730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D188D3-D7AA-4D90-A7C9-4D5076423B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6" y="2589170"/>
            <a:ext cx="754767" cy="8730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12D725-FDD7-4843-A317-97F0ABA5F17E}"/>
              </a:ext>
            </a:extLst>
          </p:cNvPr>
          <p:cNvSpPr txBox="1"/>
          <p:nvPr/>
        </p:nvSpPr>
        <p:spPr>
          <a:xfrm>
            <a:off x="3957622" y="2209428"/>
            <a:ext cx="190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Search for </a:t>
            </a:r>
          </a:p>
          <a:p>
            <a:pPr algn="ctr"/>
            <a:r>
              <a:rPr lang="de-DE" dirty="0"/>
              <a:t>frequent itemsets</a:t>
            </a:r>
            <a:endParaRPr lang="en-GB" dirty="0"/>
          </a:p>
        </p:txBody>
      </p:sp>
      <p:pic>
        <p:nvPicPr>
          <p:cNvPr id="19" name="Picture 18" descr="A picture containing transport, wheel, weapon&#10;&#10;Description automatically generated">
            <a:extLst>
              <a:ext uri="{FF2B5EF4-FFF2-40B4-BE49-F238E27FC236}">
                <a16:creationId xmlns:a16="http://schemas.microsoft.com/office/drawing/2014/main" id="{46BD80B5-AF89-41EE-AFF0-77207F2B6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14" y="2933529"/>
            <a:ext cx="841276" cy="8412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6D35CB-CC54-4B42-9453-59CD59AAE217}"/>
              </a:ext>
            </a:extLst>
          </p:cNvPr>
          <p:cNvSpPr/>
          <p:nvPr/>
        </p:nvSpPr>
        <p:spPr>
          <a:xfrm>
            <a:off x="6887831" y="1979569"/>
            <a:ext cx="114441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{A, B, F, H}</a:t>
            </a:r>
          </a:p>
          <a:p>
            <a:r>
              <a:rPr lang="en-US" dirty="0"/>
              <a:t>{A, B, C}</a:t>
            </a:r>
          </a:p>
          <a:p>
            <a:r>
              <a:rPr lang="en-US" dirty="0"/>
              <a:t>{B, C, H}</a:t>
            </a:r>
          </a:p>
          <a:p>
            <a:r>
              <a:rPr lang="en-US" dirty="0"/>
              <a:t>{D, E , F} </a:t>
            </a:r>
          </a:p>
          <a:p>
            <a:r>
              <a:rPr lang="en-US" dirty="0"/>
              <a:t>{D, E}</a:t>
            </a:r>
          </a:p>
          <a:p>
            <a:r>
              <a:rPr lang="en-US" dirty="0"/>
              <a:t>{A, B}</a:t>
            </a:r>
          </a:p>
          <a:p>
            <a:r>
              <a:rPr lang="en-US" dirty="0"/>
              <a:t>{A, C}</a:t>
            </a:r>
          </a:p>
          <a:p>
            <a:r>
              <a:rPr lang="en-US" dirty="0"/>
              <a:t>{H, F}</a:t>
            </a:r>
          </a:p>
          <a:p>
            <a:r>
              <a:rPr lang="en-US" dirty="0"/>
              <a:t>…</a:t>
            </a:r>
            <a:endParaRPr lang="en-GB" dirty="0"/>
          </a:p>
        </p:txBody>
      </p:sp>
      <p:sp>
        <p:nvSpPr>
          <p:cNvPr id="21" name="Right Arrow 9">
            <a:extLst>
              <a:ext uri="{FF2B5EF4-FFF2-40B4-BE49-F238E27FC236}">
                <a16:creationId xmlns:a16="http://schemas.microsoft.com/office/drawing/2014/main" id="{D44B9B56-CB7C-4074-9F66-4CDB38492CB7}"/>
              </a:ext>
            </a:extLst>
          </p:cNvPr>
          <p:cNvSpPr/>
          <p:nvPr/>
        </p:nvSpPr>
        <p:spPr>
          <a:xfrm>
            <a:off x="3268985" y="3017002"/>
            <a:ext cx="767882" cy="5283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2" name="Right Arrow 9">
            <a:extLst>
              <a:ext uri="{FF2B5EF4-FFF2-40B4-BE49-F238E27FC236}">
                <a16:creationId xmlns:a16="http://schemas.microsoft.com/office/drawing/2014/main" id="{B8A63DCD-EFD0-4012-B1BB-4CA7ACA639FB}"/>
              </a:ext>
            </a:extLst>
          </p:cNvPr>
          <p:cNvSpPr/>
          <p:nvPr/>
        </p:nvSpPr>
        <p:spPr>
          <a:xfrm>
            <a:off x="5792276" y="3017002"/>
            <a:ext cx="767882" cy="5283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75F928-F55E-4033-9456-EAE2F5747748}"/>
              </a:ext>
            </a:extLst>
          </p:cNvPr>
          <p:cNvSpPr/>
          <p:nvPr/>
        </p:nvSpPr>
        <p:spPr>
          <a:xfrm>
            <a:off x="3957622" y="2532593"/>
            <a:ext cx="1907062" cy="323166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</p:spPr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2740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55E9-4FE2-4BAE-80D1-704B96E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Finding frequent item 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2E0C6E-43E1-440E-AC4C-86B13993D6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CA6A6-BC3F-475B-99FA-72D941870F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b="0" i="0" u="none" strike="noStrike" baseline="0" dirty="0"/>
              <a:t>Subset lattice and a prefix tree for five items:</a:t>
            </a:r>
          </a:p>
          <a:p>
            <a:pPr algn="l"/>
            <a:endParaRPr lang="en-GB" dirty="0"/>
          </a:p>
          <a:p>
            <a:pPr algn="l"/>
            <a:endParaRPr lang="en-GB" b="0" i="0" u="none" strike="noStrike" baseline="0" dirty="0"/>
          </a:p>
          <a:p>
            <a:pPr algn="l"/>
            <a:endParaRPr lang="en-GB" dirty="0"/>
          </a:p>
          <a:p>
            <a:pPr algn="l"/>
            <a:endParaRPr lang="en-GB" b="0" i="0" u="none" strike="noStrike" baseline="0" dirty="0"/>
          </a:p>
          <a:p>
            <a:pPr algn="l"/>
            <a:endParaRPr lang="en-GB" dirty="0"/>
          </a:p>
          <a:p>
            <a:pPr algn="l"/>
            <a:endParaRPr lang="en-GB" b="0" i="0" u="none" strike="noStrike" baseline="0" dirty="0"/>
          </a:p>
          <a:p>
            <a:pPr algn="l"/>
            <a:endParaRPr lang="en-GB" b="0" i="0" u="none" strike="noStrike" baseline="0" dirty="0"/>
          </a:p>
          <a:p>
            <a:pPr algn="l"/>
            <a:r>
              <a:rPr lang="en-GB" b="0" i="0" u="none" strike="noStrike" baseline="0" dirty="0"/>
              <a:t>It is not possible to determine the support of all possible item sets, because their number grows exponentially with the number of items.</a:t>
            </a:r>
          </a:p>
          <a:p>
            <a:pPr algn="l"/>
            <a:r>
              <a:rPr lang="en-GB" b="0" i="0" u="none" strike="noStrike" baseline="0" dirty="0"/>
              <a:t>Efficient methods to search the subset lattice are needed.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061B-A793-481A-B35D-8C90212AC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92FE7-E700-453C-9195-893EE496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87" y="1469090"/>
            <a:ext cx="7397383" cy="26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E94B-AE5A-48B6-A644-5BFCF7B7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Item Set Trees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4B997-8457-43F0-A5D8-B4DBBC684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6E3E1-EA6F-4D98-B1F3-F0A5E53A7F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3660962"/>
            <a:ext cx="8378825" cy="1546717"/>
          </a:xfrm>
        </p:spPr>
        <p:txBody>
          <a:bodyPr/>
          <a:lstStyle/>
          <a:p>
            <a:pPr algn="l"/>
            <a:r>
              <a:rPr lang="en-GB" b="0" i="0" u="none" strike="noStrike" baseline="0" dirty="0"/>
              <a:t>A (full) item set tree for the five items </a:t>
            </a:r>
            <a:r>
              <a:rPr lang="en-GB" b="0" i="1" u="none" strike="noStrike" baseline="0" dirty="0"/>
              <a:t>a, b, c, d, </a:t>
            </a:r>
            <a:r>
              <a:rPr lang="en-GB" b="0" i="0" u="none" strike="noStrike" baseline="0" dirty="0"/>
              <a:t>and </a:t>
            </a:r>
            <a:r>
              <a:rPr lang="en-GB" b="0" i="1" u="none" strike="noStrike" baseline="0" dirty="0"/>
              <a:t>e</a:t>
            </a:r>
            <a:r>
              <a:rPr lang="en-GB" b="0" i="0" u="none" strike="noStrike" baseline="0" dirty="0"/>
              <a:t>.</a:t>
            </a:r>
          </a:p>
          <a:p>
            <a:pPr algn="l"/>
            <a:r>
              <a:rPr lang="en-GB" b="0" i="0" u="none" strike="noStrike" baseline="0" dirty="0"/>
              <a:t>Based on a global order of the items.</a:t>
            </a:r>
          </a:p>
          <a:p>
            <a:pPr algn="l"/>
            <a:r>
              <a:rPr lang="en-GB" b="0" i="0" u="none" strike="noStrike" baseline="0" dirty="0"/>
              <a:t>The item sets counted in a node consist of all items </a:t>
            </a:r>
            <a:r>
              <a:rPr lang="en-GB" b="0" i="0" u="none" strike="noStrike" baseline="0" dirty="0" err="1"/>
              <a:t>labeling</a:t>
            </a:r>
            <a:r>
              <a:rPr lang="en-GB" b="0" i="0" u="none" strike="noStrike" baseline="0" dirty="0"/>
              <a:t> the edges to the node (common prefix) and one item following the last edge label.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F7DE-2331-4687-9BA7-196DBD884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4B06E-6641-4EC4-BECC-BBDCD5ED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32" y="970965"/>
            <a:ext cx="6931960" cy="25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274F-ADAD-4C7B-A35F-5179A73E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Item Set Tree Pruning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60748-6090-4E17-8A79-AA3DFAA5F7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178A-0EA9-4315-88F1-C49C3FB241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b="0" i="0" u="none" strike="noStrike" baseline="0" dirty="0"/>
              <a:t>In applications item set trees tend to get very large, so pruning is needed.</a:t>
            </a:r>
          </a:p>
          <a:p>
            <a:pPr algn="l"/>
            <a:endParaRPr lang="en-GB" b="0" i="0" u="none" strike="noStrike" baseline="0" dirty="0"/>
          </a:p>
          <a:p>
            <a:pPr algn="l"/>
            <a:r>
              <a:rPr lang="en-GB" b="1" i="0" u="none" strike="noStrike" baseline="0" dirty="0"/>
              <a:t>Structural Pruning:</a:t>
            </a:r>
          </a:p>
          <a:p>
            <a:pPr lvl="1"/>
            <a:r>
              <a:rPr lang="en-GB" sz="1600" b="0" i="0" u="none" strike="noStrike" baseline="0" dirty="0"/>
              <a:t>Make sure that there is only one counter for each possible item set.</a:t>
            </a:r>
          </a:p>
          <a:p>
            <a:pPr lvl="1"/>
            <a:r>
              <a:rPr lang="en-GB" sz="1600" b="0" i="0" u="none" strike="noStrike" baseline="0" dirty="0"/>
              <a:t>Explains the unbalanced structure of the full item set tree.</a:t>
            </a:r>
          </a:p>
          <a:p>
            <a:pPr algn="l"/>
            <a:r>
              <a:rPr lang="en-GB" b="1" i="0" u="none" strike="noStrike" baseline="0" dirty="0"/>
              <a:t>Size Based Pruning:</a:t>
            </a:r>
          </a:p>
          <a:p>
            <a:pPr lvl="1"/>
            <a:r>
              <a:rPr lang="en-GB" sz="1600" b="0" i="0" u="none" strike="noStrike" baseline="0" dirty="0"/>
              <a:t>Prune the tree if a certain depth (a certain size of the item sets) is reached.</a:t>
            </a:r>
          </a:p>
          <a:p>
            <a:pPr lvl="1"/>
            <a:r>
              <a:rPr lang="en-GB" sz="1600" b="0" i="0" u="none" strike="noStrike" baseline="0" dirty="0"/>
              <a:t>Idea: Rules with too many items are difficult to interpret.</a:t>
            </a:r>
          </a:p>
          <a:p>
            <a:pPr algn="l"/>
            <a:r>
              <a:rPr lang="en-GB" b="1" i="0" u="none" strike="noStrike" baseline="0" dirty="0"/>
              <a:t>Support Based Pruning:</a:t>
            </a:r>
          </a:p>
          <a:p>
            <a:pPr lvl="1"/>
            <a:r>
              <a:rPr lang="en-GB" sz="1600" b="1" i="0" u="none" strike="noStrike" baseline="0" dirty="0"/>
              <a:t>No superset of an infrequent item set can be frequent.</a:t>
            </a:r>
          </a:p>
          <a:p>
            <a:pPr lvl="1"/>
            <a:r>
              <a:rPr lang="en-GB" sz="1600" b="0" i="0" u="none" strike="noStrike" baseline="0" dirty="0"/>
              <a:t>No counters for item sets having an infrequent subset are needed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1D9CC-E063-4275-9DDD-5A491FBC6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3765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88E5-8024-4AB7-BBCF-F045352C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Searching the Subset Lattice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199AD-6832-4C75-B575-A177A35242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EA4A-E831-4B12-8EA8-3B37DA9DF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b="1" i="0" u="none" strike="noStrike" baseline="0" dirty="0"/>
              <a:t>Boundary </a:t>
            </a:r>
            <a:r>
              <a:rPr lang="en-GB" b="0" i="0" u="none" strike="noStrike" baseline="0" dirty="0"/>
              <a:t>between frequent (blue) and infrequent (white) item sets:</a:t>
            </a:r>
          </a:p>
          <a:p>
            <a:pPr algn="l"/>
            <a:endParaRPr lang="en-GB" dirty="0"/>
          </a:p>
          <a:p>
            <a:pPr algn="l"/>
            <a:endParaRPr lang="en-GB" b="0" i="0" u="none" strike="noStrike" baseline="0" dirty="0"/>
          </a:p>
          <a:p>
            <a:pPr algn="l"/>
            <a:endParaRPr lang="en-GB" dirty="0"/>
          </a:p>
          <a:p>
            <a:pPr algn="l"/>
            <a:endParaRPr lang="en-GB" b="0" i="0" u="none" strike="noStrike" baseline="0" dirty="0"/>
          </a:p>
          <a:p>
            <a:pPr algn="l"/>
            <a:endParaRPr lang="en-GB" b="0" i="0" u="none" strike="noStrike" baseline="0" dirty="0"/>
          </a:p>
          <a:p>
            <a:pPr algn="l"/>
            <a:endParaRPr lang="en-GB" dirty="0"/>
          </a:p>
          <a:p>
            <a:pPr algn="l"/>
            <a:endParaRPr lang="en-GB" b="0" i="0" u="none" strike="noStrike" baseline="0" dirty="0"/>
          </a:p>
          <a:p>
            <a:pPr algn="l"/>
            <a:r>
              <a:rPr lang="en-GB" b="0" i="0" u="none" strike="noStrike" baseline="0" dirty="0"/>
              <a:t> </a:t>
            </a:r>
            <a:r>
              <a:rPr lang="en-GB" b="1" i="0" u="none" strike="noStrike" baseline="0" dirty="0" err="1"/>
              <a:t>Apriori</a:t>
            </a:r>
            <a:r>
              <a:rPr lang="en-GB" b="0" i="0" u="none" strike="noStrike" baseline="0" dirty="0"/>
              <a:t>: Breadth-first search (item sets of same size).</a:t>
            </a:r>
          </a:p>
          <a:p>
            <a:pPr algn="l"/>
            <a:r>
              <a:rPr lang="en-GB" b="0" i="0" u="none" strike="noStrike" baseline="0" dirty="0"/>
              <a:t> </a:t>
            </a:r>
            <a:r>
              <a:rPr lang="en-GB" b="1" i="0" u="none" strike="noStrike" baseline="0" dirty="0"/>
              <a:t>Eclat</a:t>
            </a:r>
            <a:r>
              <a:rPr lang="en-GB" b="0" i="0" u="none" strike="noStrike" baseline="0" dirty="0"/>
              <a:t>: Depth-first search (item sets with same prefix).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562B-47AE-434F-AD09-FE8FF6B43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B0CF1-0172-445F-9F6E-94979F13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52" y="1432111"/>
            <a:ext cx="7693096" cy="257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6350" indent="0" algn="l">
              <a:buNone/>
            </a:pPr>
            <a:endParaRPr lang="en-GB" sz="1400" b="0" i="0" u="none" strike="noStrike" baseline="0" dirty="0"/>
          </a:p>
          <a:p>
            <a:pPr algn="l"/>
            <a:r>
              <a:rPr lang="en-GB" sz="1600" b="0" i="0" u="none" strike="noStrike" baseline="0" dirty="0"/>
              <a:t>Example transaction database with 5 items { </a:t>
            </a:r>
            <a:r>
              <a:rPr lang="en-GB" sz="1600" b="0" i="0" u="none" strike="noStrike" baseline="0" dirty="0" err="1"/>
              <a:t>a,b,c,d,e</a:t>
            </a:r>
            <a:r>
              <a:rPr lang="en-GB" sz="1600" b="0" i="0" u="none" strike="noStrike" baseline="0" dirty="0"/>
              <a:t> } and 10 transactions.</a:t>
            </a:r>
          </a:p>
          <a:p>
            <a:pPr algn="l"/>
            <a:r>
              <a:rPr lang="en-GB" sz="1600" b="0" i="0" u="none" strike="noStrike" baseline="0" dirty="0"/>
              <a:t>Minimum support: 30%, i.e., at least 3 transactions must contain the item set.</a:t>
            </a:r>
          </a:p>
          <a:p>
            <a:r>
              <a:rPr lang="en-GB" sz="1600" b="0" i="0" u="none" strike="noStrike" baseline="0" dirty="0"/>
              <a:t>All one item sets are frequent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GB" sz="1600" b="0" i="0" u="none" strike="noStrike" baseline="0" dirty="0" smtClean="0"/>
              <a:t> </a:t>
            </a:r>
            <a:r>
              <a:rPr lang="en-GB" sz="1600" b="0" i="0" u="none" strike="noStrike" baseline="0" dirty="0"/>
              <a:t>full second level is needed.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03003"/>
              </p:ext>
            </p:extLst>
          </p:nvPr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9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“We all make choices, but in the end our choices make us”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-Ken Levine</a:t>
            </a:r>
            <a:endParaRPr lang="de-DE" dirty="0"/>
          </a:p>
          <a:p>
            <a:pPr marL="6350" indent="0" algn="ctr">
              <a:buNone/>
            </a:pPr>
            <a:endParaRPr lang="de-DE"/>
          </a:p>
          <a:p>
            <a:pPr marL="6350" indent="0" algn="ctr">
              <a:buNone/>
            </a:pPr>
            <a:r>
              <a:rPr lang="de-DE"/>
              <a:t>Are </a:t>
            </a:r>
            <a:r>
              <a:rPr lang="de-DE" dirty="0"/>
              <a:t>there events that always happen together?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1" dirty="0"/>
              <a:t>*This lesson refers to chapter 7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000" b="0" i="0" u="none" strike="noStrike" baseline="0" dirty="0" smtClean="0"/>
          </a:p>
          <a:p>
            <a:pPr algn="l"/>
            <a:r>
              <a:rPr lang="en-GB" sz="1600" b="0" i="0" u="none" strike="noStrike" baseline="0" dirty="0" smtClean="0"/>
              <a:t>Determining </a:t>
            </a:r>
            <a:r>
              <a:rPr lang="en-GB" sz="1600" b="0" i="0" u="none" strike="noStrike" baseline="0" dirty="0"/>
              <a:t>the support of item sets: For each item set traverse the database and count the transactions that contain it (highly inefficient).</a:t>
            </a:r>
          </a:p>
          <a:p>
            <a:pPr algn="l"/>
            <a:r>
              <a:rPr lang="en-GB" sz="1600" b="0" i="0" u="none" strike="noStrike" baseline="0" dirty="0"/>
              <a:t>Better: Traverse the tree for each transaction and find the item sets it contains (efficient: can be implemented as a simple double recursive procedure).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03003"/>
              </p:ext>
            </p:extLst>
          </p:nvPr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45972"/>
              </p:ext>
            </p:extLst>
          </p:nvPr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48510"/>
              </p:ext>
            </p:extLst>
          </p:nvPr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39371"/>
              </p:ext>
            </p:extLst>
          </p:nvPr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8498"/>
              </p:ext>
            </p:extLst>
          </p:nvPr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 smtClean="0"/>
              <a:t>}</a:t>
            </a:r>
          </a:p>
          <a:p>
            <a:pPr marL="6350" indent="0" algn="l">
              <a:buNone/>
            </a:pPr>
            <a:endParaRPr lang="en-GB" sz="1200" b="0" i="0" u="none" strike="noStrike" baseline="0" dirty="0"/>
          </a:p>
          <a:p>
            <a:pPr algn="l"/>
            <a:r>
              <a:rPr lang="en-GB" sz="1600" b="0" i="0" u="none" strike="noStrike" baseline="0" dirty="0"/>
              <a:t>Minimum support: 30%, i.e., at least 3 transactions must contain the item set.</a:t>
            </a:r>
          </a:p>
          <a:p>
            <a:pPr algn="l"/>
            <a:r>
              <a:rPr lang="en-GB" sz="1600" b="0" i="0" u="none" strike="noStrike" baseline="0" dirty="0"/>
              <a:t>Infrequent item sets: {</a:t>
            </a:r>
            <a:r>
              <a:rPr lang="en-GB" sz="1600" b="0" i="1" u="none" strike="noStrike" baseline="0" dirty="0"/>
              <a:t>a, b</a:t>
            </a:r>
            <a:r>
              <a:rPr lang="en-GB" sz="1600" b="0" i="0" u="none" strike="noStrike" baseline="0" dirty="0"/>
              <a:t>}, {</a:t>
            </a:r>
            <a:r>
              <a:rPr lang="en-GB" sz="1600" b="0" i="1" u="none" strike="noStrike" baseline="0" dirty="0"/>
              <a:t>b, d</a:t>
            </a:r>
            <a:r>
              <a:rPr lang="en-GB" sz="1600" b="0" i="0" u="none" strike="noStrike" baseline="0" dirty="0"/>
              <a:t>}, {</a:t>
            </a:r>
            <a:r>
              <a:rPr lang="en-GB" sz="1600" b="0" i="1" u="none" strike="noStrike" baseline="0" dirty="0"/>
              <a:t>b, e</a:t>
            </a:r>
            <a:r>
              <a:rPr lang="en-GB" sz="1600" b="0" i="0" u="none" strike="noStrike" baseline="0" dirty="0"/>
              <a:t>}.</a:t>
            </a:r>
          </a:p>
          <a:p>
            <a:pPr algn="l"/>
            <a:r>
              <a:rPr lang="en-GB" sz="1600" b="0" i="0" u="none" strike="noStrike" baseline="0" dirty="0"/>
              <a:t>The subtrees starting at these item sets can be pruned.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endParaRPr lang="en-GB" sz="1600" dirty="0"/>
          </a:p>
          <a:p>
            <a:pPr algn="l"/>
            <a:r>
              <a:rPr lang="en-GB" sz="1600" b="0" i="0" u="none" strike="noStrike" baseline="0" dirty="0"/>
              <a:t>Generate candidate item sets with 3 items (parents must be frequent).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FBDCBBD-2226-4C31-8657-E95E91F0A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45069"/>
              </p:ext>
            </p:extLst>
          </p:nvPr>
        </p:nvGraphicFramePr>
        <p:xfrm>
          <a:off x="1733202" y="3400001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A6774-006B-470F-B940-2F73C481A04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55801" y="2845577"/>
            <a:ext cx="554292" cy="55442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7DDAFEC-199C-49EE-8D31-CE6B4F166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47903"/>
              </p:ext>
            </p:extLst>
          </p:nvPr>
        </p:nvGraphicFramePr>
        <p:xfrm>
          <a:off x="3165502" y="382918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462352-A986-4E6D-A27C-F38F028EBF6A}"/>
              </a:ext>
            </a:extLst>
          </p:cNvPr>
          <p:cNvCxnSpPr>
            <a:endCxn id="18" idx="0"/>
          </p:cNvCxnSpPr>
          <p:nvPr/>
        </p:nvCxnSpPr>
        <p:spPr>
          <a:xfrm flipH="1">
            <a:off x="3476801" y="2845577"/>
            <a:ext cx="71335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F29B6E56-AF9B-4874-9C8D-2FC392E47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4878"/>
              </p:ext>
            </p:extLst>
          </p:nvPr>
        </p:nvGraphicFramePr>
        <p:xfrm>
          <a:off x="4350668" y="3829185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D379F70B-5313-400C-A8EF-C0AD215F9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55331"/>
              </p:ext>
            </p:extLst>
          </p:nvPr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CA0F1-8947-4F16-B395-2B54938EC3DD}"/>
              </a:ext>
            </a:extLst>
          </p:cNvPr>
          <p:cNvCxnSpPr>
            <a:endCxn id="40" idx="0"/>
          </p:cNvCxnSpPr>
          <p:nvPr/>
        </p:nvCxnSpPr>
        <p:spPr>
          <a:xfrm>
            <a:off x="4369981" y="3337381"/>
            <a:ext cx="603286" cy="49180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845C96-D3BD-4707-A099-00A4D2C4EBC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305E66C-BBA9-45F8-9BB5-4022BF9E061C}"/>
              </a:ext>
            </a:extLst>
          </p:cNvPr>
          <p:cNvSpPr txBox="1"/>
          <p:nvPr/>
        </p:nvSpPr>
        <p:spPr>
          <a:xfrm>
            <a:off x="2405394" y="2869424"/>
            <a:ext cx="9416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EA0818-7FCD-444E-970B-BAEFEBAD24BA}"/>
              </a:ext>
            </a:extLst>
          </p:cNvPr>
          <p:cNvSpPr txBox="1"/>
          <p:nvPr/>
        </p:nvSpPr>
        <p:spPr>
          <a:xfrm>
            <a:off x="3321980" y="3016343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D14AB7-7FF4-4488-B80F-4E9A6C04C4CD}"/>
              </a:ext>
            </a:extLst>
          </p:cNvPr>
          <p:cNvSpPr txBox="1"/>
          <p:nvPr/>
        </p:nvSpPr>
        <p:spPr>
          <a:xfrm>
            <a:off x="4369981" y="3429394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3414A1-F31C-4271-9FA9-8B19A132767D}"/>
              </a:ext>
            </a:extLst>
          </p:cNvPr>
          <p:cNvSpPr txBox="1"/>
          <p:nvPr/>
        </p:nvSpPr>
        <p:spPr>
          <a:xfrm>
            <a:off x="6436878" y="3370515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600" b="0" i="0" u="none" strike="noStrike" baseline="0" dirty="0"/>
              <a:t>Before counting, check whether the candidates contain an infrequent item set.</a:t>
            </a:r>
          </a:p>
          <a:p>
            <a:pPr algn="l"/>
            <a:r>
              <a:rPr lang="en-GB" sz="1600" b="0" i="0" u="none" strike="noStrike" baseline="0" dirty="0"/>
              <a:t>An item set with </a:t>
            </a:r>
            <a:r>
              <a:rPr lang="en-GB" sz="1600" b="0" i="1" u="none" strike="noStrike" baseline="0" dirty="0"/>
              <a:t>k </a:t>
            </a:r>
            <a:r>
              <a:rPr lang="en-GB" sz="1600" b="0" i="0" u="none" strike="noStrike" baseline="0" dirty="0"/>
              <a:t>items has </a:t>
            </a:r>
            <a:r>
              <a:rPr lang="en-GB" sz="1600" b="0" i="1" u="none" strike="noStrike" baseline="0" dirty="0"/>
              <a:t>k </a:t>
            </a:r>
            <a:r>
              <a:rPr lang="en-GB" sz="1600" b="0" i="0" u="none" strike="noStrike" baseline="0" dirty="0"/>
              <a:t>subsets of size </a:t>
            </a:r>
            <a:r>
              <a:rPr lang="en-GB" sz="1600" b="0" i="1" u="none" strike="noStrike" baseline="0" dirty="0"/>
              <a:t>k </a:t>
            </a:r>
            <a:r>
              <a:rPr lang="en-GB" sz="1600" b="0" i="0" u="none" strike="noStrike" baseline="0" dirty="0"/>
              <a:t>− 1.</a:t>
            </a:r>
          </a:p>
          <a:p>
            <a:pPr algn="l"/>
            <a:r>
              <a:rPr lang="en-GB" sz="1600" b="0" i="0" u="none" strike="noStrike" baseline="0" dirty="0"/>
              <a:t>The parent is only one of these subsets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FBDCBBD-2226-4C31-8657-E95E91F0AFD1}"/>
              </a:ext>
            </a:extLst>
          </p:cNvPr>
          <p:cNvGraphicFramePr>
            <a:graphicFrameLocks noGrp="1"/>
          </p:cNvGraphicFramePr>
          <p:nvPr/>
        </p:nvGraphicFramePr>
        <p:xfrm>
          <a:off x="1733202" y="3400001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A6774-006B-470F-B940-2F73C481A04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55801" y="2845577"/>
            <a:ext cx="554292" cy="55442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7DDAFEC-199C-49EE-8D31-CE6B4F166763}"/>
              </a:ext>
            </a:extLst>
          </p:cNvPr>
          <p:cNvGraphicFramePr>
            <a:graphicFrameLocks noGrp="1"/>
          </p:cNvGraphicFramePr>
          <p:nvPr/>
        </p:nvGraphicFramePr>
        <p:xfrm>
          <a:off x="3165502" y="382918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462352-A986-4E6D-A27C-F38F028EBF6A}"/>
              </a:ext>
            </a:extLst>
          </p:cNvPr>
          <p:cNvCxnSpPr>
            <a:endCxn id="18" idx="0"/>
          </p:cNvCxnSpPr>
          <p:nvPr/>
        </p:nvCxnSpPr>
        <p:spPr>
          <a:xfrm flipH="1">
            <a:off x="3476801" y="2845577"/>
            <a:ext cx="71335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F29B6E56-AF9B-4874-9C8D-2FC392E47D92}"/>
              </a:ext>
            </a:extLst>
          </p:cNvPr>
          <p:cNvGraphicFramePr>
            <a:graphicFrameLocks noGrp="1"/>
          </p:cNvGraphicFramePr>
          <p:nvPr/>
        </p:nvGraphicFramePr>
        <p:xfrm>
          <a:off x="4350668" y="3829185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D379F70B-5313-400C-A8EF-C0AD215F933F}"/>
              </a:ext>
            </a:extLst>
          </p:cNvPr>
          <p:cNvGraphicFramePr>
            <a:graphicFrameLocks noGrp="1"/>
          </p:cNvGraphicFramePr>
          <p:nvPr/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CA0F1-8947-4F16-B395-2B54938EC3DD}"/>
              </a:ext>
            </a:extLst>
          </p:cNvPr>
          <p:cNvCxnSpPr>
            <a:endCxn id="40" idx="0"/>
          </p:cNvCxnSpPr>
          <p:nvPr/>
        </p:nvCxnSpPr>
        <p:spPr>
          <a:xfrm>
            <a:off x="4369981" y="3337381"/>
            <a:ext cx="603286" cy="49180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845C96-D3BD-4707-A099-00A4D2C4EBC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24905B-037C-4F47-9125-CBED9DA5F542}"/>
              </a:ext>
            </a:extLst>
          </p:cNvPr>
          <p:cNvSpPr txBox="1"/>
          <p:nvPr/>
        </p:nvSpPr>
        <p:spPr>
          <a:xfrm>
            <a:off x="2405394" y="2869424"/>
            <a:ext cx="9416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AF078-6A7B-4086-8CA4-384707B3D834}"/>
              </a:ext>
            </a:extLst>
          </p:cNvPr>
          <p:cNvSpPr txBox="1"/>
          <p:nvPr/>
        </p:nvSpPr>
        <p:spPr>
          <a:xfrm>
            <a:off x="3321980" y="3016343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0AB11-2FDE-41C1-84FD-D28BD59A4E33}"/>
              </a:ext>
            </a:extLst>
          </p:cNvPr>
          <p:cNvSpPr txBox="1"/>
          <p:nvPr/>
        </p:nvSpPr>
        <p:spPr>
          <a:xfrm>
            <a:off x="4369981" y="3429394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C81FC-FA33-4DBC-9149-F8FC6E58F584}"/>
              </a:ext>
            </a:extLst>
          </p:cNvPr>
          <p:cNvSpPr txBox="1"/>
          <p:nvPr/>
        </p:nvSpPr>
        <p:spPr>
          <a:xfrm>
            <a:off x="6436878" y="3370515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600" b="0" i="0" u="none" strike="noStrike" baseline="0" dirty="0"/>
              <a:t>The item sets {</a:t>
            </a:r>
            <a:r>
              <a:rPr lang="en-GB" sz="1600" b="0" i="1" u="none" strike="noStrike" baseline="0" dirty="0"/>
              <a:t>b, c, d</a:t>
            </a:r>
            <a:r>
              <a:rPr lang="en-GB" sz="1600" b="0" i="0" u="none" strike="noStrike" baseline="0" dirty="0"/>
              <a:t>} and {</a:t>
            </a:r>
            <a:r>
              <a:rPr lang="en-GB" sz="1600" b="0" i="1" u="none" strike="noStrike" baseline="0" dirty="0"/>
              <a:t>b, c, e</a:t>
            </a:r>
            <a:r>
              <a:rPr lang="en-GB" sz="1600" b="0" i="0" u="none" strike="noStrike" baseline="0" dirty="0"/>
              <a:t>} can be pruned, because</a:t>
            </a:r>
          </a:p>
          <a:p>
            <a:pPr lvl="1"/>
            <a:r>
              <a:rPr lang="en-GB" sz="1200" b="0" i="0" u="none" strike="noStrike" baseline="0" dirty="0"/>
              <a:t>{</a:t>
            </a:r>
            <a:r>
              <a:rPr lang="en-GB" sz="1200" b="0" i="1" u="none" strike="noStrike" baseline="0" dirty="0"/>
              <a:t>b, c, d</a:t>
            </a:r>
            <a:r>
              <a:rPr lang="en-GB" sz="1200" b="0" i="0" u="none" strike="noStrike" baseline="0" dirty="0"/>
              <a:t>} contains the infrequent item set {</a:t>
            </a:r>
            <a:r>
              <a:rPr lang="en-GB" sz="1200" b="0" i="1" u="none" strike="noStrike" baseline="0" dirty="0"/>
              <a:t>b, d</a:t>
            </a:r>
            <a:r>
              <a:rPr lang="en-GB" sz="1200" b="0" i="0" u="none" strike="noStrike" baseline="0" dirty="0"/>
              <a:t>} and</a:t>
            </a:r>
          </a:p>
          <a:p>
            <a:pPr lvl="1"/>
            <a:r>
              <a:rPr lang="en-GB" sz="1200" b="0" i="0" u="none" strike="noStrike" baseline="0" dirty="0"/>
              <a:t>{</a:t>
            </a:r>
            <a:r>
              <a:rPr lang="en-GB" sz="1200" b="0" i="1" u="none" strike="noStrike" baseline="0" dirty="0"/>
              <a:t>b, c, e</a:t>
            </a:r>
            <a:r>
              <a:rPr lang="en-GB" sz="1200" b="0" i="0" u="none" strike="noStrike" baseline="0" dirty="0"/>
              <a:t>} contains the infrequent item set {</a:t>
            </a:r>
            <a:r>
              <a:rPr lang="en-GB" sz="1200" b="0" i="1" u="none" strike="noStrike" baseline="0" dirty="0"/>
              <a:t>b, e</a:t>
            </a:r>
            <a:r>
              <a:rPr lang="en-GB" sz="1200" b="0" i="0" u="none" strike="noStrike" baseline="0" dirty="0"/>
              <a:t>}.</a:t>
            </a:r>
          </a:p>
          <a:p>
            <a:pPr algn="l"/>
            <a:r>
              <a:rPr lang="en-GB" sz="1600" b="0" i="0" u="none" strike="noStrike" baseline="0" dirty="0"/>
              <a:t>Only the remaining four item sets of size 3 are evaluated.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FBDCBBD-2226-4C31-8657-E95E91F0AFD1}"/>
              </a:ext>
            </a:extLst>
          </p:cNvPr>
          <p:cNvGraphicFramePr>
            <a:graphicFrameLocks noGrp="1"/>
          </p:cNvGraphicFramePr>
          <p:nvPr/>
        </p:nvGraphicFramePr>
        <p:xfrm>
          <a:off x="1733202" y="3400001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A6774-006B-470F-B940-2F73C481A04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55801" y="2845577"/>
            <a:ext cx="554292" cy="55442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7DDAFEC-199C-49EE-8D31-CE6B4F166763}"/>
              </a:ext>
            </a:extLst>
          </p:cNvPr>
          <p:cNvGraphicFramePr>
            <a:graphicFrameLocks noGrp="1"/>
          </p:cNvGraphicFramePr>
          <p:nvPr/>
        </p:nvGraphicFramePr>
        <p:xfrm>
          <a:off x="3165502" y="382918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462352-A986-4E6D-A27C-F38F028EBF6A}"/>
              </a:ext>
            </a:extLst>
          </p:cNvPr>
          <p:cNvCxnSpPr>
            <a:endCxn id="18" idx="0"/>
          </p:cNvCxnSpPr>
          <p:nvPr/>
        </p:nvCxnSpPr>
        <p:spPr>
          <a:xfrm flipH="1">
            <a:off x="3476801" y="2845577"/>
            <a:ext cx="71335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F29B6E56-AF9B-4874-9C8D-2FC392E47D92}"/>
              </a:ext>
            </a:extLst>
          </p:cNvPr>
          <p:cNvGraphicFramePr>
            <a:graphicFrameLocks noGrp="1"/>
          </p:cNvGraphicFramePr>
          <p:nvPr/>
        </p:nvGraphicFramePr>
        <p:xfrm>
          <a:off x="4350668" y="3829185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D379F70B-5313-400C-A8EF-C0AD215F933F}"/>
              </a:ext>
            </a:extLst>
          </p:cNvPr>
          <p:cNvGraphicFramePr>
            <a:graphicFrameLocks noGrp="1"/>
          </p:cNvGraphicFramePr>
          <p:nvPr/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CA0F1-8947-4F16-B395-2B54938EC3DD}"/>
              </a:ext>
            </a:extLst>
          </p:cNvPr>
          <p:cNvCxnSpPr>
            <a:endCxn id="40" idx="0"/>
          </p:cNvCxnSpPr>
          <p:nvPr/>
        </p:nvCxnSpPr>
        <p:spPr>
          <a:xfrm>
            <a:off x="4369981" y="3337381"/>
            <a:ext cx="603286" cy="49180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845C96-D3BD-4707-A099-00A4D2C4EBC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234359-2374-4DA3-9E8B-49F19BBECFE4}"/>
              </a:ext>
            </a:extLst>
          </p:cNvPr>
          <p:cNvCxnSpPr/>
          <p:nvPr/>
        </p:nvCxnSpPr>
        <p:spPr>
          <a:xfrm>
            <a:off x="4399592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FB18FE-83A4-46F1-942E-384C2E491F24}"/>
              </a:ext>
            </a:extLst>
          </p:cNvPr>
          <p:cNvCxnSpPr>
            <a:cxnSpLocks/>
          </p:cNvCxnSpPr>
          <p:nvPr/>
        </p:nvCxnSpPr>
        <p:spPr>
          <a:xfrm flipH="1">
            <a:off x="4463465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B71F82-3762-4D48-BD24-F5E5E8F5C69A}"/>
              </a:ext>
            </a:extLst>
          </p:cNvPr>
          <p:cNvCxnSpPr/>
          <p:nvPr/>
        </p:nvCxnSpPr>
        <p:spPr>
          <a:xfrm>
            <a:off x="5011083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481B38-F7AA-4AA2-BD80-C1B1AD12F299}"/>
              </a:ext>
            </a:extLst>
          </p:cNvPr>
          <p:cNvCxnSpPr>
            <a:cxnSpLocks/>
          </p:cNvCxnSpPr>
          <p:nvPr/>
        </p:nvCxnSpPr>
        <p:spPr>
          <a:xfrm flipH="1">
            <a:off x="5074956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818274-C32F-4F86-9C8E-3E6A1E561D56}"/>
              </a:ext>
            </a:extLst>
          </p:cNvPr>
          <p:cNvSpPr txBox="1"/>
          <p:nvPr/>
        </p:nvSpPr>
        <p:spPr>
          <a:xfrm>
            <a:off x="2405394" y="2869424"/>
            <a:ext cx="9416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9AE83-BF0C-47C7-9994-E66D563056E1}"/>
              </a:ext>
            </a:extLst>
          </p:cNvPr>
          <p:cNvSpPr txBox="1"/>
          <p:nvPr/>
        </p:nvSpPr>
        <p:spPr>
          <a:xfrm>
            <a:off x="3321980" y="3016343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F02270-B3F4-42B3-B478-ED6426F87313}"/>
              </a:ext>
            </a:extLst>
          </p:cNvPr>
          <p:cNvSpPr txBox="1"/>
          <p:nvPr/>
        </p:nvSpPr>
        <p:spPr>
          <a:xfrm>
            <a:off x="4369981" y="3429394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EE529-57CF-4A9F-8811-BFF7BA1C63D5}"/>
              </a:ext>
            </a:extLst>
          </p:cNvPr>
          <p:cNvSpPr txBox="1"/>
          <p:nvPr/>
        </p:nvSpPr>
        <p:spPr>
          <a:xfrm>
            <a:off x="6436878" y="3370515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600" b="0" i="0" u="none" strike="noStrike" baseline="0" dirty="0"/>
              <a:t>Minimum support: 30%, i.e., at least 3 transactions must contain the item set.</a:t>
            </a:r>
          </a:p>
          <a:p>
            <a:pPr algn="l"/>
            <a:r>
              <a:rPr lang="en-GB" sz="1600" b="0" i="0" u="none" strike="noStrike" baseline="0" dirty="0"/>
              <a:t>Infrequent item set: {</a:t>
            </a:r>
            <a:r>
              <a:rPr lang="en-GB" sz="1600" b="0" i="1" u="none" strike="noStrike" baseline="0" dirty="0"/>
              <a:t>c, d, e</a:t>
            </a:r>
            <a:r>
              <a:rPr lang="en-GB" sz="1600" b="0" i="0" u="none" strike="noStrike" baseline="0" dirty="0"/>
              <a:t>}.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FBDCBBD-2226-4C31-8657-E95E91F0AFD1}"/>
              </a:ext>
            </a:extLst>
          </p:cNvPr>
          <p:cNvGraphicFramePr>
            <a:graphicFrameLocks noGrp="1"/>
          </p:cNvGraphicFramePr>
          <p:nvPr/>
        </p:nvGraphicFramePr>
        <p:xfrm>
          <a:off x="1733202" y="3400001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A6774-006B-470F-B940-2F73C481A04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55801" y="2845577"/>
            <a:ext cx="554292" cy="55442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7DDAFEC-199C-49EE-8D31-CE6B4F166763}"/>
              </a:ext>
            </a:extLst>
          </p:cNvPr>
          <p:cNvGraphicFramePr>
            <a:graphicFrameLocks noGrp="1"/>
          </p:cNvGraphicFramePr>
          <p:nvPr/>
        </p:nvGraphicFramePr>
        <p:xfrm>
          <a:off x="3165502" y="382918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462352-A986-4E6D-A27C-F38F028EBF6A}"/>
              </a:ext>
            </a:extLst>
          </p:cNvPr>
          <p:cNvCxnSpPr>
            <a:endCxn id="18" idx="0"/>
          </p:cNvCxnSpPr>
          <p:nvPr/>
        </p:nvCxnSpPr>
        <p:spPr>
          <a:xfrm flipH="1">
            <a:off x="3476801" y="2845577"/>
            <a:ext cx="71335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F29B6E56-AF9B-4874-9C8D-2FC392E47D92}"/>
              </a:ext>
            </a:extLst>
          </p:cNvPr>
          <p:cNvGraphicFramePr>
            <a:graphicFrameLocks noGrp="1"/>
          </p:cNvGraphicFramePr>
          <p:nvPr/>
        </p:nvGraphicFramePr>
        <p:xfrm>
          <a:off x="4350668" y="3829185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D379F70B-5313-400C-A8EF-C0AD215F933F}"/>
              </a:ext>
            </a:extLst>
          </p:cNvPr>
          <p:cNvGraphicFramePr>
            <a:graphicFrameLocks noGrp="1"/>
          </p:cNvGraphicFramePr>
          <p:nvPr/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CA0F1-8947-4F16-B395-2B54938EC3DD}"/>
              </a:ext>
            </a:extLst>
          </p:cNvPr>
          <p:cNvCxnSpPr>
            <a:endCxn id="40" idx="0"/>
          </p:cNvCxnSpPr>
          <p:nvPr/>
        </p:nvCxnSpPr>
        <p:spPr>
          <a:xfrm>
            <a:off x="4369981" y="3337381"/>
            <a:ext cx="603286" cy="49180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845C96-D3BD-4707-A099-00A4D2C4EBC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234359-2374-4DA3-9E8B-49F19BBECFE4}"/>
              </a:ext>
            </a:extLst>
          </p:cNvPr>
          <p:cNvCxnSpPr/>
          <p:nvPr/>
        </p:nvCxnSpPr>
        <p:spPr>
          <a:xfrm>
            <a:off x="4399592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FB18FE-83A4-46F1-942E-384C2E491F24}"/>
              </a:ext>
            </a:extLst>
          </p:cNvPr>
          <p:cNvCxnSpPr>
            <a:cxnSpLocks/>
          </p:cNvCxnSpPr>
          <p:nvPr/>
        </p:nvCxnSpPr>
        <p:spPr>
          <a:xfrm flipH="1">
            <a:off x="4463465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B71F82-3762-4D48-BD24-F5E5E8F5C69A}"/>
              </a:ext>
            </a:extLst>
          </p:cNvPr>
          <p:cNvCxnSpPr/>
          <p:nvPr/>
        </p:nvCxnSpPr>
        <p:spPr>
          <a:xfrm>
            <a:off x="5011083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481B38-F7AA-4AA2-BD80-C1B1AD12F299}"/>
              </a:ext>
            </a:extLst>
          </p:cNvPr>
          <p:cNvCxnSpPr>
            <a:cxnSpLocks/>
          </p:cNvCxnSpPr>
          <p:nvPr/>
        </p:nvCxnSpPr>
        <p:spPr>
          <a:xfrm flipH="1">
            <a:off x="5074956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4EC37F-3923-4E71-A758-22BE8BC543FA}"/>
              </a:ext>
            </a:extLst>
          </p:cNvPr>
          <p:cNvCxnSpPr/>
          <p:nvPr/>
        </p:nvCxnSpPr>
        <p:spPr>
          <a:xfrm>
            <a:off x="6358503" y="377084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DC13DA-89C3-4399-98FD-FD38F8ED3CCB}"/>
              </a:ext>
            </a:extLst>
          </p:cNvPr>
          <p:cNvCxnSpPr>
            <a:cxnSpLocks/>
          </p:cNvCxnSpPr>
          <p:nvPr/>
        </p:nvCxnSpPr>
        <p:spPr>
          <a:xfrm flipH="1">
            <a:off x="6422376" y="377084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9C9C35-35EA-4E6C-BD83-42C2169E8559}"/>
              </a:ext>
            </a:extLst>
          </p:cNvPr>
          <p:cNvSpPr txBox="1"/>
          <p:nvPr/>
        </p:nvSpPr>
        <p:spPr>
          <a:xfrm>
            <a:off x="2405394" y="2869424"/>
            <a:ext cx="9416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D6672-13FF-462E-87F5-3F8482B8C2D4}"/>
              </a:ext>
            </a:extLst>
          </p:cNvPr>
          <p:cNvSpPr txBox="1"/>
          <p:nvPr/>
        </p:nvSpPr>
        <p:spPr>
          <a:xfrm>
            <a:off x="3321980" y="3016343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40EA70-B472-41F0-880E-E388387EAC8F}"/>
              </a:ext>
            </a:extLst>
          </p:cNvPr>
          <p:cNvSpPr txBox="1"/>
          <p:nvPr/>
        </p:nvSpPr>
        <p:spPr>
          <a:xfrm>
            <a:off x="4369981" y="3429394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9FD51A-4C7E-4012-9375-4A31430CB773}"/>
              </a:ext>
            </a:extLst>
          </p:cNvPr>
          <p:cNvSpPr txBox="1"/>
          <p:nvPr/>
        </p:nvSpPr>
        <p:spPr>
          <a:xfrm>
            <a:off x="6436878" y="3370515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600" b="0" i="0" u="none" strike="noStrike" baseline="0" dirty="0"/>
              <a:t>Generate candidate item sets with 4 items (parents must be frequent).</a:t>
            </a:r>
          </a:p>
          <a:p>
            <a:pPr algn="l"/>
            <a:r>
              <a:rPr lang="en-GB" sz="1600" b="0" i="0" u="none" strike="noStrike" baseline="0" dirty="0"/>
              <a:t>Before counting, check whether the candidates contain an infrequent item set.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FBDCBBD-2226-4C31-8657-E95E91F0AFD1}"/>
              </a:ext>
            </a:extLst>
          </p:cNvPr>
          <p:cNvGraphicFramePr>
            <a:graphicFrameLocks noGrp="1"/>
          </p:cNvGraphicFramePr>
          <p:nvPr/>
        </p:nvGraphicFramePr>
        <p:xfrm>
          <a:off x="1733202" y="3400001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A6774-006B-470F-B940-2F73C481A04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55801" y="2845577"/>
            <a:ext cx="554292" cy="55442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7DDAFEC-199C-49EE-8D31-CE6B4F166763}"/>
              </a:ext>
            </a:extLst>
          </p:cNvPr>
          <p:cNvGraphicFramePr>
            <a:graphicFrameLocks noGrp="1"/>
          </p:cNvGraphicFramePr>
          <p:nvPr/>
        </p:nvGraphicFramePr>
        <p:xfrm>
          <a:off x="3165502" y="382918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462352-A986-4E6D-A27C-F38F028EBF6A}"/>
              </a:ext>
            </a:extLst>
          </p:cNvPr>
          <p:cNvCxnSpPr>
            <a:endCxn id="18" idx="0"/>
          </p:cNvCxnSpPr>
          <p:nvPr/>
        </p:nvCxnSpPr>
        <p:spPr>
          <a:xfrm flipH="1">
            <a:off x="3476801" y="2845577"/>
            <a:ext cx="71335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F29B6E56-AF9B-4874-9C8D-2FC392E47D92}"/>
              </a:ext>
            </a:extLst>
          </p:cNvPr>
          <p:cNvGraphicFramePr>
            <a:graphicFrameLocks noGrp="1"/>
          </p:cNvGraphicFramePr>
          <p:nvPr/>
        </p:nvGraphicFramePr>
        <p:xfrm>
          <a:off x="4350668" y="3829185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D379F70B-5313-400C-A8EF-C0AD215F933F}"/>
              </a:ext>
            </a:extLst>
          </p:cNvPr>
          <p:cNvGraphicFramePr>
            <a:graphicFrameLocks noGrp="1"/>
          </p:cNvGraphicFramePr>
          <p:nvPr/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CA0F1-8947-4F16-B395-2B54938EC3DD}"/>
              </a:ext>
            </a:extLst>
          </p:cNvPr>
          <p:cNvCxnSpPr>
            <a:endCxn id="40" idx="0"/>
          </p:cNvCxnSpPr>
          <p:nvPr/>
        </p:nvCxnSpPr>
        <p:spPr>
          <a:xfrm>
            <a:off x="4369981" y="3337381"/>
            <a:ext cx="603286" cy="49180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845C96-D3BD-4707-A099-00A4D2C4EBC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234359-2374-4DA3-9E8B-49F19BBECFE4}"/>
              </a:ext>
            </a:extLst>
          </p:cNvPr>
          <p:cNvCxnSpPr/>
          <p:nvPr/>
        </p:nvCxnSpPr>
        <p:spPr>
          <a:xfrm>
            <a:off x="4399592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FB18FE-83A4-46F1-942E-384C2E491F24}"/>
              </a:ext>
            </a:extLst>
          </p:cNvPr>
          <p:cNvCxnSpPr>
            <a:cxnSpLocks/>
          </p:cNvCxnSpPr>
          <p:nvPr/>
        </p:nvCxnSpPr>
        <p:spPr>
          <a:xfrm flipH="1">
            <a:off x="4463465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B71F82-3762-4D48-BD24-F5E5E8F5C69A}"/>
              </a:ext>
            </a:extLst>
          </p:cNvPr>
          <p:cNvCxnSpPr/>
          <p:nvPr/>
        </p:nvCxnSpPr>
        <p:spPr>
          <a:xfrm>
            <a:off x="5011083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481B38-F7AA-4AA2-BD80-C1B1AD12F299}"/>
              </a:ext>
            </a:extLst>
          </p:cNvPr>
          <p:cNvCxnSpPr>
            <a:cxnSpLocks/>
          </p:cNvCxnSpPr>
          <p:nvPr/>
        </p:nvCxnSpPr>
        <p:spPr>
          <a:xfrm flipH="1">
            <a:off x="5074956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4EC37F-3923-4E71-A758-22BE8BC543FA}"/>
              </a:ext>
            </a:extLst>
          </p:cNvPr>
          <p:cNvCxnSpPr/>
          <p:nvPr/>
        </p:nvCxnSpPr>
        <p:spPr>
          <a:xfrm>
            <a:off x="6358503" y="377084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DC13DA-89C3-4399-98FD-FD38F8ED3CCB}"/>
              </a:ext>
            </a:extLst>
          </p:cNvPr>
          <p:cNvCxnSpPr>
            <a:cxnSpLocks/>
          </p:cNvCxnSpPr>
          <p:nvPr/>
        </p:nvCxnSpPr>
        <p:spPr>
          <a:xfrm flipH="1">
            <a:off x="6422376" y="377084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41EC45-9601-4A88-80F7-A867CD932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41545"/>
              </p:ext>
            </p:extLst>
          </p:nvPr>
        </p:nvGraphicFramePr>
        <p:xfrm>
          <a:off x="1757197" y="4175863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C31206-30FD-4211-B466-DAEC8BA2980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060762" y="3770841"/>
            <a:ext cx="7734" cy="40502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B434F1-4841-4CC5-8BB4-D7B0E903204B}"/>
              </a:ext>
            </a:extLst>
          </p:cNvPr>
          <p:cNvSpPr txBox="1"/>
          <p:nvPr/>
        </p:nvSpPr>
        <p:spPr>
          <a:xfrm>
            <a:off x="2405394" y="2869424"/>
            <a:ext cx="9416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F6C90-F499-4F70-8945-150A6684502C}"/>
              </a:ext>
            </a:extLst>
          </p:cNvPr>
          <p:cNvSpPr txBox="1"/>
          <p:nvPr/>
        </p:nvSpPr>
        <p:spPr>
          <a:xfrm>
            <a:off x="3321980" y="3016343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C96C63-04DB-499A-B0F9-8ACFD6CA1137}"/>
              </a:ext>
            </a:extLst>
          </p:cNvPr>
          <p:cNvSpPr txBox="1"/>
          <p:nvPr/>
        </p:nvSpPr>
        <p:spPr>
          <a:xfrm>
            <a:off x="4369981" y="3429394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05AB3E-BF0B-4B26-999E-FEA1F898A332}"/>
              </a:ext>
            </a:extLst>
          </p:cNvPr>
          <p:cNvSpPr txBox="1"/>
          <p:nvPr/>
        </p:nvSpPr>
        <p:spPr>
          <a:xfrm>
            <a:off x="6436878" y="3370515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C2347E-CCF0-4B82-B8F5-C86DB58AEA71}"/>
              </a:ext>
            </a:extLst>
          </p:cNvPr>
          <p:cNvSpPr txBox="1"/>
          <p:nvPr/>
        </p:nvSpPr>
        <p:spPr>
          <a:xfrm>
            <a:off x="1867831" y="3793551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Apriori Breadth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600" b="0" i="0" u="none" strike="noStrike" baseline="0" dirty="0"/>
              <a:t>The item set {</a:t>
            </a:r>
            <a:r>
              <a:rPr lang="en-GB" sz="1600" b="0" i="1" u="none" strike="noStrike" baseline="0" dirty="0" err="1"/>
              <a:t>a,c,d,e</a:t>
            </a:r>
            <a:r>
              <a:rPr lang="en-GB" sz="1600" b="0" i="0" u="none" strike="noStrike" baseline="0" dirty="0"/>
              <a:t>} can be pruned, because it contains the infrequent item set {</a:t>
            </a:r>
            <a:r>
              <a:rPr lang="en-GB" sz="1600" b="0" i="1" u="none" strike="noStrike" baseline="0" dirty="0"/>
              <a:t>c, d, e</a:t>
            </a:r>
            <a:r>
              <a:rPr lang="en-GB" sz="1600" b="0" i="0" u="none" strike="noStrike" baseline="0" dirty="0"/>
              <a:t>}.</a:t>
            </a:r>
          </a:p>
          <a:p>
            <a:pPr algn="l"/>
            <a:r>
              <a:rPr lang="en-GB" sz="1600" b="0" i="0" u="none" strike="noStrike" baseline="0" dirty="0"/>
              <a:t>Consequence: No candidate item sets with four items. Stop.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C010043-AF15-4ADA-9F4F-7958406AD530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03BAA77-D16C-4C01-87FC-811AD7874E40}"/>
              </a:ext>
            </a:extLst>
          </p:cNvPr>
          <p:cNvGraphicFramePr>
            <a:graphicFrameLocks noGrp="1"/>
          </p:cNvGraphicFramePr>
          <p:nvPr/>
        </p:nvGraphicFramePr>
        <p:xfrm>
          <a:off x="2034989" y="2474737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49BBB5-CBAA-486B-8E82-AF96AAC5547F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117E6E5-E1F5-42BB-8681-7F8E76328ABB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2DBA5817-A939-4548-8AF6-CF37647D098B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BCC0D-43BF-463B-A848-0BA0536D83FF}"/>
              </a:ext>
            </a:extLst>
          </p:cNvPr>
          <p:cNvCxnSpPr>
            <a:endCxn id="11" idx="0"/>
          </p:cNvCxnSpPr>
          <p:nvPr/>
        </p:nvCxnSpPr>
        <p:spPr>
          <a:xfrm flipH="1">
            <a:off x="3280187" y="1491129"/>
            <a:ext cx="827889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A279E-889E-4587-87C3-288541E1BD04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603A69-B434-4B95-8A99-0A82ACC65EA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83926" y="1478072"/>
            <a:ext cx="199778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EA8971-5323-4072-BB2C-44B60076819C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FE9F92-42D5-44DD-80EE-FCBC3A2EEAF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9890" y="1478072"/>
            <a:ext cx="1566359" cy="150674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6F6C9-7D08-4B17-89E0-CB39D9890236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1ABF0-01D2-4490-9386-804CC4DFAE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96480" y="1491129"/>
            <a:ext cx="1854846" cy="1014936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4059A4-0E57-4D7D-A339-B3A0F9B3EE78}"/>
              </a:ext>
            </a:extLst>
          </p:cNvPr>
          <p:cNvSpPr txBox="1"/>
          <p:nvPr/>
        </p:nvSpPr>
        <p:spPr>
          <a:xfrm>
            <a:off x="6336160" y="176142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BEFB1-9E5F-49A7-BB89-D79AE4F75BC2}"/>
              </a:ext>
            </a:extLst>
          </p:cNvPr>
          <p:cNvCxnSpPr/>
          <p:nvPr/>
        </p:nvCxnSpPr>
        <p:spPr>
          <a:xfrm>
            <a:off x="2060762" y="239185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67788-FC32-45E3-B8E9-DBCF61A9E7D8}"/>
              </a:ext>
            </a:extLst>
          </p:cNvPr>
          <p:cNvCxnSpPr>
            <a:cxnSpLocks/>
          </p:cNvCxnSpPr>
          <p:nvPr/>
        </p:nvCxnSpPr>
        <p:spPr>
          <a:xfrm flipH="1">
            <a:off x="2124635" y="239185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67798-EE9B-4AC6-BF79-DCD74094E88F}"/>
              </a:ext>
            </a:extLst>
          </p:cNvPr>
          <p:cNvCxnSpPr/>
          <p:nvPr/>
        </p:nvCxnSpPr>
        <p:spPr>
          <a:xfrm>
            <a:off x="4713418" y="2884162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FEF13-CE4F-4E3D-BE1F-6F319D6D8DAA}"/>
              </a:ext>
            </a:extLst>
          </p:cNvPr>
          <p:cNvCxnSpPr>
            <a:cxnSpLocks/>
          </p:cNvCxnSpPr>
          <p:nvPr/>
        </p:nvCxnSpPr>
        <p:spPr>
          <a:xfrm flipH="1">
            <a:off x="4777291" y="2884162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4516F-066A-4F79-8F55-E3D0D5CD6997}"/>
              </a:ext>
            </a:extLst>
          </p:cNvPr>
          <p:cNvCxnSpPr/>
          <p:nvPr/>
        </p:nvCxnSpPr>
        <p:spPr>
          <a:xfrm>
            <a:off x="5360323" y="2891643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CA778-B33A-4A54-9481-BEE1A1ABFCDD}"/>
              </a:ext>
            </a:extLst>
          </p:cNvPr>
          <p:cNvCxnSpPr>
            <a:cxnSpLocks/>
          </p:cNvCxnSpPr>
          <p:nvPr/>
        </p:nvCxnSpPr>
        <p:spPr>
          <a:xfrm flipH="1">
            <a:off x="5424196" y="2891643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FBDCBBD-2226-4C31-8657-E95E91F0AFD1}"/>
              </a:ext>
            </a:extLst>
          </p:cNvPr>
          <p:cNvGraphicFramePr>
            <a:graphicFrameLocks noGrp="1"/>
          </p:cNvGraphicFramePr>
          <p:nvPr/>
        </p:nvGraphicFramePr>
        <p:xfrm>
          <a:off x="1733202" y="3400001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A6774-006B-470F-B940-2F73C481A04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55801" y="2845577"/>
            <a:ext cx="554292" cy="55442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7DDAFEC-199C-49EE-8D31-CE6B4F166763}"/>
              </a:ext>
            </a:extLst>
          </p:cNvPr>
          <p:cNvGraphicFramePr>
            <a:graphicFrameLocks noGrp="1"/>
          </p:cNvGraphicFramePr>
          <p:nvPr/>
        </p:nvGraphicFramePr>
        <p:xfrm>
          <a:off x="3165502" y="382918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462352-A986-4E6D-A27C-F38F028EBF6A}"/>
              </a:ext>
            </a:extLst>
          </p:cNvPr>
          <p:cNvCxnSpPr>
            <a:endCxn id="18" idx="0"/>
          </p:cNvCxnSpPr>
          <p:nvPr/>
        </p:nvCxnSpPr>
        <p:spPr>
          <a:xfrm flipH="1">
            <a:off x="3476801" y="2845577"/>
            <a:ext cx="71335" cy="98360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F29B6E56-AF9B-4874-9C8D-2FC392E47D92}"/>
              </a:ext>
            </a:extLst>
          </p:cNvPr>
          <p:cNvGraphicFramePr>
            <a:graphicFrameLocks noGrp="1"/>
          </p:cNvGraphicFramePr>
          <p:nvPr/>
        </p:nvGraphicFramePr>
        <p:xfrm>
          <a:off x="4350668" y="3829185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D379F70B-5313-400C-A8EF-C0AD215F933F}"/>
              </a:ext>
            </a:extLst>
          </p:cNvPr>
          <p:cNvGraphicFramePr>
            <a:graphicFrameLocks noGrp="1"/>
          </p:cNvGraphicFramePr>
          <p:nvPr/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CA0F1-8947-4F16-B395-2B54938EC3DD}"/>
              </a:ext>
            </a:extLst>
          </p:cNvPr>
          <p:cNvCxnSpPr>
            <a:endCxn id="40" idx="0"/>
          </p:cNvCxnSpPr>
          <p:nvPr/>
        </p:nvCxnSpPr>
        <p:spPr>
          <a:xfrm>
            <a:off x="4369981" y="3337381"/>
            <a:ext cx="603286" cy="491804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845C96-D3BD-4707-A099-00A4D2C4EBC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234359-2374-4DA3-9E8B-49F19BBECFE4}"/>
              </a:ext>
            </a:extLst>
          </p:cNvPr>
          <p:cNvCxnSpPr/>
          <p:nvPr/>
        </p:nvCxnSpPr>
        <p:spPr>
          <a:xfrm>
            <a:off x="4399592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FB18FE-83A4-46F1-942E-384C2E491F24}"/>
              </a:ext>
            </a:extLst>
          </p:cNvPr>
          <p:cNvCxnSpPr>
            <a:cxnSpLocks/>
          </p:cNvCxnSpPr>
          <p:nvPr/>
        </p:nvCxnSpPr>
        <p:spPr>
          <a:xfrm flipH="1">
            <a:off x="4463465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B71F82-3762-4D48-BD24-F5E5E8F5C69A}"/>
              </a:ext>
            </a:extLst>
          </p:cNvPr>
          <p:cNvCxnSpPr/>
          <p:nvPr/>
        </p:nvCxnSpPr>
        <p:spPr>
          <a:xfrm>
            <a:off x="5011083" y="373716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481B38-F7AA-4AA2-BD80-C1B1AD12F299}"/>
              </a:ext>
            </a:extLst>
          </p:cNvPr>
          <p:cNvCxnSpPr>
            <a:cxnSpLocks/>
          </p:cNvCxnSpPr>
          <p:nvPr/>
        </p:nvCxnSpPr>
        <p:spPr>
          <a:xfrm flipH="1">
            <a:off x="5074956" y="373716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4EC37F-3923-4E71-A758-22BE8BC543FA}"/>
              </a:ext>
            </a:extLst>
          </p:cNvPr>
          <p:cNvCxnSpPr/>
          <p:nvPr/>
        </p:nvCxnSpPr>
        <p:spPr>
          <a:xfrm>
            <a:off x="6358503" y="377084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DC13DA-89C3-4399-98FD-FD38F8ED3CCB}"/>
              </a:ext>
            </a:extLst>
          </p:cNvPr>
          <p:cNvCxnSpPr>
            <a:cxnSpLocks/>
          </p:cNvCxnSpPr>
          <p:nvPr/>
        </p:nvCxnSpPr>
        <p:spPr>
          <a:xfrm flipH="1">
            <a:off x="6422376" y="377084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41EC45-9601-4A88-80F7-A867CD932355}"/>
              </a:ext>
            </a:extLst>
          </p:cNvPr>
          <p:cNvGraphicFramePr>
            <a:graphicFrameLocks noGrp="1"/>
          </p:cNvGraphicFramePr>
          <p:nvPr/>
        </p:nvGraphicFramePr>
        <p:xfrm>
          <a:off x="1757197" y="4175863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C31206-30FD-4211-B466-DAEC8BA2980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060762" y="3770841"/>
            <a:ext cx="7734" cy="40502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F2ED952-4E2C-4409-81AB-F3515B927BA3}"/>
              </a:ext>
            </a:extLst>
          </p:cNvPr>
          <p:cNvCxnSpPr/>
          <p:nvPr/>
        </p:nvCxnSpPr>
        <p:spPr>
          <a:xfrm>
            <a:off x="1794858" y="4086482"/>
            <a:ext cx="534520" cy="485046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048BEE-8583-43A8-BC64-1C15D49578C0}"/>
              </a:ext>
            </a:extLst>
          </p:cNvPr>
          <p:cNvCxnSpPr>
            <a:cxnSpLocks/>
          </p:cNvCxnSpPr>
          <p:nvPr/>
        </p:nvCxnSpPr>
        <p:spPr>
          <a:xfrm flipH="1">
            <a:off x="1858731" y="4086482"/>
            <a:ext cx="470647" cy="477565"/>
          </a:xfrm>
          <a:prstGeom prst="line">
            <a:avLst/>
          </a:prstGeom>
          <a:ln w="57150" cap="rnd" cmpd="sng">
            <a:solidFill>
              <a:srgbClr val="00206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731C59-43EE-4B67-BF3F-380EABD9504B}"/>
              </a:ext>
            </a:extLst>
          </p:cNvPr>
          <p:cNvSpPr txBox="1"/>
          <p:nvPr/>
        </p:nvSpPr>
        <p:spPr>
          <a:xfrm>
            <a:off x="2405394" y="2869424"/>
            <a:ext cx="9416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F6F31-2122-47A3-A036-8B377926FC63}"/>
              </a:ext>
            </a:extLst>
          </p:cNvPr>
          <p:cNvSpPr txBox="1"/>
          <p:nvPr/>
        </p:nvSpPr>
        <p:spPr>
          <a:xfrm>
            <a:off x="3321980" y="3016343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33CC3E-84F0-4DA1-B822-BA3FFAC29A91}"/>
              </a:ext>
            </a:extLst>
          </p:cNvPr>
          <p:cNvSpPr txBox="1"/>
          <p:nvPr/>
        </p:nvSpPr>
        <p:spPr>
          <a:xfrm>
            <a:off x="4369981" y="3429394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15F7A2-9A30-487B-A4B7-2E2EF653BC3B}"/>
              </a:ext>
            </a:extLst>
          </p:cNvPr>
          <p:cNvSpPr txBox="1"/>
          <p:nvPr/>
        </p:nvSpPr>
        <p:spPr>
          <a:xfrm>
            <a:off x="6436878" y="3370515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1B195D-3EEC-463B-BCA5-C20B184146D8}"/>
              </a:ext>
            </a:extLst>
          </p:cNvPr>
          <p:cNvSpPr txBox="1"/>
          <p:nvPr/>
        </p:nvSpPr>
        <p:spPr>
          <a:xfrm>
            <a:off x="1867831" y="3793551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r>
              <a:rPr lang="en-GB" sz="1800" b="0" i="0" u="none" strike="noStrike" baseline="0" dirty="0"/>
              <a:t>Form a transaction list for each item. Here: bit vector representation.</a:t>
            </a:r>
          </a:p>
          <a:p>
            <a:pPr lvl="1"/>
            <a:r>
              <a:rPr lang="en-GB" sz="1200" b="0" i="0" u="none" strike="noStrike" baseline="0" dirty="0"/>
              <a:t>grey: item is contained in transaction</a:t>
            </a:r>
          </a:p>
          <a:p>
            <a:pPr lvl="1"/>
            <a:r>
              <a:rPr lang="en-GB" sz="1200" b="0" i="0" u="none" strike="noStrike" baseline="0" dirty="0"/>
              <a:t>white: item is not contained in transaction</a:t>
            </a:r>
          </a:p>
          <a:p>
            <a:pPr algn="l"/>
            <a:r>
              <a:rPr lang="en-GB" sz="1800" b="0" i="0" u="none" strike="noStrike" baseline="0" dirty="0"/>
              <a:t>Transaction database is needed only once (for the single item transaction lists).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59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 smtClean="0"/>
              <a:t>}</a:t>
            </a:r>
          </a:p>
          <a:p>
            <a:pPr marL="6350" indent="0" algn="l">
              <a:buNone/>
            </a:pPr>
            <a:endParaRPr lang="en-GB" sz="1200" b="0" i="0" u="none" strike="noStrike" baseline="0" dirty="0"/>
          </a:p>
          <a:p>
            <a:pPr algn="l"/>
            <a:r>
              <a:rPr lang="en-GB" sz="1600" b="0" i="0" u="none" strike="noStrike" baseline="0" dirty="0"/>
              <a:t>Intersect the transaction list for item </a:t>
            </a:r>
            <a:r>
              <a:rPr lang="en-GB" sz="1600" b="0" i="1" u="none" strike="noStrike" baseline="0" dirty="0"/>
              <a:t>a </a:t>
            </a:r>
            <a:r>
              <a:rPr lang="en-GB" sz="1600" b="0" i="0" u="none" strike="noStrike" baseline="0" dirty="0"/>
              <a:t>with the transaction lists of all other items.</a:t>
            </a:r>
          </a:p>
          <a:p>
            <a:pPr algn="l"/>
            <a:r>
              <a:rPr lang="en-GB" sz="1600" b="0" i="0" u="none" strike="noStrike" baseline="0" dirty="0"/>
              <a:t>Count the number of set bits (containing transactions).</a:t>
            </a:r>
          </a:p>
          <a:p>
            <a:pPr algn="l"/>
            <a:r>
              <a:rPr lang="en-GB" sz="1600" b="0" i="0" u="none" strike="noStrike" baseline="0" dirty="0"/>
              <a:t>The item set {</a:t>
            </a:r>
            <a:r>
              <a:rPr lang="en-GB" sz="1600" b="0" i="1" u="none" strike="noStrike" baseline="0" dirty="0"/>
              <a:t>a, b</a:t>
            </a:r>
            <a:r>
              <a:rPr lang="en-GB" sz="1600" b="0" i="0" u="none" strike="noStrike" baseline="0" dirty="0"/>
              <a:t>} is infrequent and can be pruned.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43571"/>
              </p:ext>
            </p:extLst>
          </p:nvPr>
        </p:nvGraphicFramePr>
        <p:xfrm>
          <a:off x="2069224" y="2225966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314422" y="1670124"/>
            <a:ext cx="726818" cy="5558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111641" y="2606305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90965" y="2606305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61747" y="2606305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98211" y="2606305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251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of this lesson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Association </a:t>
            </a:r>
            <a:r>
              <a:rPr lang="de-DE" dirty="0"/>
              <a:t>Rules</a:t>
            </a:r>
          </a:p>
          <a:p>
            <a:r>
              <a:rPr lang="de-DE" dirty="0"/>
              <a:t>Itemset Mining</a:t>
            </a:r>
          </a:p>
          <a:p>
            <a:r>
              <a:rPr lang="de-DE" dirty="0"/>
              <a:t>Generating </a:t>
            </a:r>
            <a:r>
              <a:rPr lang="de-DE" dirty="0" smtClean="0"/>
              <a:t>Association </a:t>
            </a:r>
            <a:r>
              <a:rPr lang="de-DE" dirty="0"/>
              <a:t>Rules</a:t>
            </a:r>
          </a:p>
          <a:p>
            <a:r>
              <a:rPr lang="de-DE" dirty="0"/>
              <a:t>Collaborative Filtering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3F48706-9BAD-4E56-81FC-64ECFD5FF42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941294"/>
                <a:ext cx="8378825" cy="4266385"/>
              </a:xfrm>
              <a:ln w="9525">
                <a:noFill/>
              </a:ln>
            </p:spPr>
            <p:txBody>
              <a:bodyPr/>
              <a:lstStyle/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d,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b, c, d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c,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c, d,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c, d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b, c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c, d,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c, b,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400" b="0" i="0" u="none" strike="noStrike" baseline="0" dirty="0"/>
                  <a:t>{</a:t>
                </a:r>
                <a:r>
                  <a:rPr lang="en-GB" sz="1400" b="0" i="1" u="none" strike="noStrike" baseline="0" dirty="0"/>
                  <a:t>a, d, e</a:t>
                </a:r>
                <a:r>
                  <a:rPr lang="en-GB" sz="1400" b="0" i="0" u="none" strike="noStrike" baseline="0" dirty="0"/>
                  <a:t>}</a:t>
                </a:r>
              </a:p>
              <a:p>
                <a:pPr algn="l"/>
                <a:endParaRPr lang="en-GB" sz="1600" b="0" i="0" u="none" strike="noStrike" baseline="0" dirty="0"/>
              </a:p>
              <a:p>
                <a:pPr algn="l"/>
                <a:r>
                  <a:rPr lang="en-GB" sz="1600" b="0" i="0" u="none" strike="noStrike" baseline="0" dirty="0"/>
                  <a:t>Intersect the transaction list for {</a:t>
                </a:r>
                <a:r>
                  <a:rPr lang="en-GB" sz="1600" b="0" i="1" u="none" strike="noStrike" baseline="0" dirty="0"/>
                  <a:t>a, c</a:t>
                </a:r>
                <a:r>
                  <a:rPr lang="en-GB" sz="1600" b="0" i="0" u="none" strike="noStrike" baseline="0" dirty="0"/>
                  <a:t>} with the transaction lists of {</a:t>
                </a:r>
                <a:r>
                  <a:rPr lang="en-GB" sz="1600" b="0" i="1" u="none" strike="noStrike" baseline="0" dirty="0"/>
                  <a:t>a, x</a:t>
                </a:r>
                <a:r>
                  <a:rPr lang="en-GB" sz="1600" b="0" i="0" u="none" strike="noStrike" baseline="0" dirty="0"/>
                  <a:t>}, </a:t>
                </a:r>
                <a:r>
                  <a:rPr lang="en-GB" sz="1600" b="0" i="1" u="none" strike="noStrike" baseline="0" dirty="0"/>
                  <a:t>x </a:t>
                </a:r>
                <a14:m>
                  <m:oMath xmlns:m="http://schemas.openxmlformats.org/officeDocument/2006/math">
                    <m:r>
                      <a:rPr lang="en-GB" sz="16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1600" b="0" i="0" u="none" strike="noStrike" baseline="0" dirty="0"/>
                  <a:t> {</a:t>
                </a:r>
                <a:r>
                  <a:rPr lang="en-GB" sz="1600" b="0" i="1" u="none" strike="noStrike" baseline="0" dirty="0"/>
                  <a:t>d, e</a:t>
                </a:r>
                <a:r>
                  <a:rPr lang="en-GB" sz="1600" b="0" i="0" u="none" strike="noStrike" baseline="0" dirty="0"/>
                  <a:t>}.</a:t>
                </a:r>
              </a:p>
              <a:p>
                <a:pPr algn="l"/>
                <a:r>
                  <a:rPr lang="en-GB" sz="1600" b="0" i="0" u="none" strike="noStrike" baseline="0" dirty="0"/>
                  <a:t>Result: Transaction lists for the item sets {</a:t>
                </a:r>
                <a:r>
                  <a:rPr lang="en-GB" sz="1600" b="0" i="1" u="none" strike="noStrike" baseline="0" dirty="0"/>
                  <a:t>a, c, d</a:t>
                </a:r>
                <a:r>
                  <a:rPr lang="en-GB" sz="1600" b="0" i="0" u="none" strike="noStrike" baseline="0" dirty="0"/>
                  <a:t>} and {</a:t>
                </a:r>
                <a:r>
                  <a:rPr lang="en-GB" sz="1600" b="0" i="1" u="none" strike="noStrike" baseline="0" dirty="0"/>
                  <a:t>a, c, e</a:t>
                </a:r>
                <a:r>
                  <a:rPr lang="en-GB" sz="1600" b="0" i="0" u="none" strike="noStrike" baseline="0" dirty="0"/>
                  <a:t>}.</a:t>
                </a:r>
                <a:endParaRPr lang="en-GB" sz="16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3F48706-9BAD-4E56-81FC-64ECFD5FF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941294"/>
                <a:ext cx="8378825" cy="4266385"/>
              </a:xfrm>
              <a:blipFill>
                <a:blip r:embed="rId2"/>
                <a:stretch>
                  <a:fillRect l="-1382" t="-128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73416"/>
              </p:ext>
            </p:extLst>
          </p:nvPr>
        </p:nvGraphicFramePr>
        <p:xfrm>
          <a:off x="2015434" y="2178902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60632" y="1643529"/>
            <a:ext cx="869211" cy="535373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57851" y="2559241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37175" y="2559241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07957" y="2559241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44421" y="2559241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95697"/>
              </p:ext>
            </p:extLst>
          </p:nvPr>
        </p:nvGraphicFramePr>
        <p:xfrm>
          <a:off x="1713647" y="3104166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36246" y="2749924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62038" y="3477065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383136" y="3481547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41207" y="2096024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05080" y="2096024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9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r>
              <a:rPr lang="en-GB" sz="1400" dirty="0"/>
              <a:t>Intersect the transaction list for {</a:t>
            </a:r>
            <a:r>
              <a:rPr lang="en-GB" sz="1400" i="1" dirty="0"/>
              <a:t>a, c, d</a:t>
            </a:r>
            <a:r>
              <a:rPr lang="en-GB" sz="1400" dirty="0"/>
              <a:t>} and {</a:t>
            </a:r>
            <a:r>
              <a:rPr lang="en-GB" sz="1400" i="1" dirty="0"/>
              <a:t>a, c, e</a:t>
            </a:r>
            <a:r>
              <a:rPr lang="en-GB" sz="1400" dirty="0"/>
              <a:t>}.</a:t>
            </a:r>
          </a:p>
          <a:p>
            <a:r>
              <a:rPr lang="en-GB" sz="1400" dirty="0"/>
              <a:t>Result: Transaction list for the item set {</a:t>
            </a:r>
            <a:r>
              <a:rPr lang="en-GB" sz="1400" i="1" dirty="0"/>
              <a:t>a, c, d, e</a:t>
            </a:r>
            <a:r>
              <a:rPr lang="en-GB" sz="1400" dirty="0"/>
              <a:t>}.</a:t>
            </a:r>
          </a:p>
          <a:p>
            <a:r>
              <a:rPr lang="en-GB" sz="1400" dirty="0"/>
              <a:t>With </a:t>
            </a:r>
            <a:r>
              <a:rPr lang="en-GB" sz="1400" dirty="0" err="1"/>
              <a:t>Apriori</a:t>
            </a:r>
            <a:r>
              <a:rPr lang="en-GB" sz="1400" dirty="0"/>
              <a:t> this item set could be pruned before counting, because it was known that {</a:t>
            </a:r>
            <a:r>
              <a:rPr lang="en-GB" sz="1400" i="1" dirty="0"/>
              <a:t>c, d, e</a:t>
            </a:r>
            <a:r>
              <a:rPr lang="en-GB" sz="1400" dirty="0"/>
              <a:t>} is infrequent.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646"/>
              </p:ext>
            </p:extLst>
          </p:nvPr>
        </p:nvGraphicFramePr>
        <p:xfrm>
          <a:off x="2040868" y="2206439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86066" y="1670124"/>
            <a:ext cx="770305" cy="536315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83285" y="2586778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62609" y="2586778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33391" y="2586778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69855" y="2586778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34352"/>
              </p:ext>
            </p:extLst>
          </p:nvPr>
        </p:nvGraphicFramePr>
        <p:xfrm>
          <a:off x="1739081" y="3131703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61680" y="2777461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87472" y="3504602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408570" y="3509084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66641" y="212356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30514" y="212356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Table 7">
            <a:extLst>
              <a:ext uri="{FF2B5EF4-FFF2-40B4-BE49-F238E27FC236}">
                <a16:creationId xmlns:a16="http://schemas.microsoft.com/office/drawing/2014/main" id="{B1A81F6E-EE76-4A81-AA9D-C24065A69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2051"/>
              </p:ext>
            </p:extLst>
          </p:nvPr>
        </p:nvGraphicFramePr>
        <p:xfrm>
          <a:off x="1763076" y="39075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631C153-ECFA-4EF5-8F3E-F0E3C17C475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2066641" y="3681776"/>
            <a:ext cx="7734" cy="225789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3D8B64-367A-4F81-ACC8-99ADA57AB79A}"/>
              </a:ext>
            </a:extLst>
          </p:cNvPr>
          <p:cNvSpPr txBox="1"/>
          <p:nvPr/>
        </p:nvSpPr>
        <p:spPr>
          <a:xfrm>
            <a:off x="2310359" y="274966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E74DC-D960-4248-83C1-DC84C17E34A8}"/>
              </a:ext>
            </a:extLst>
          </p:cNvPr>
          <p:cNvSpPr txBox="1"/>
          <p:nvPr/>
        </p:nvSpPr>
        <p:spPr>
          <a:xfrm>
            <a:off x="1909390" y="3671285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325F8F5-1894-4D03-B868-F9438BDB0E17}"/>
              </a:ext>
            </a:extLst>
          </p:cNvPr>
          <p:cNvGrpSpPr/>
          <p:nvPr/>
        </p:nvGrpSpPr>
        <p:grpSpPr>
          <a:xfrm>
            <a:off x="1798513" y="4278405"/>
            <a:ext cx="491688" cy="147918"/>
            <a:chOff x="3872440" y="1478342"/>
            <a:chExt cx="491688" cy="14791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656A72-5741-4129-B13B-C1C83F001DA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2B0270-078A-4EAD-B14C-63309AC54D6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15A2240-0CE3-4C80-9101-CA84945DD6B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7E6FD7-364E-4C22-AE19-6D7E921383C6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9366B9-647B-41A0-8E86-15BFDD048CC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BD2BDF0-8BA7-4E34-B63D-40605B89AC6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DAFC00-BAF5-4DC8-8B9D-192CCFCE057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0E05708-7348-4C5D-8C80-F8923DFCAAD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116A28-0F39-4CA2-88EF-3D6B8C80FA9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947620-E25A-455F-8581-A4ED8B2DC27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843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600" b="0" i="0" u="none" strike="noStrike" baseline="0" dirty="0"/>
              <a:t>Backtrack to the second level of the search tree and intersect the transaction list for {</a:t>
            </a:r>
            <a:r>
              <a:rPr lang="en-GB" sz="1600" b="0" i="1" u="none" strike="noStrike" baseline="0" dirty="0"/>
              <a:t>a, d</a:t>
            </a:r>
            <a:r>
              <a:rPr lang="en-GB" sz="1600" b="0" i="0" u="none" strike="noStrike" baseline="0" dirty="0"/>
              <a:t>} and {</a:t>
            </a:r>
            <a:r>
              <a:rPr lang="en-GB" sz="1600" b="0" i="1" u="none" strike="noStrike" baseline="0" dirty="0"/>
              <a:t>a, e</a:t>
            </a:r>
            <a:r>
              <a:rPr lang="en-GB" sz="1600" b="0" i="0" u="none" strike="noStrike" baseline="0" dirty="0"/>
              <a:t>}.</a:t>
            </a:r>
          </a:p>
          <a:p>
            <a:pPr algn="l"/>
            <a:r>
              <a:rPr lang="en-GB" sz="1600" b="0" i="0" u="none" strike="noStrike" baseline="0" dirty="0"/>
              <a:t>Result: Transaction list for {</a:t>
            </a:r>
            <a:r>
              <a:rPr lang="en-GB" sz="1600" b="0" i="1" u="none" strike="noStrike" baseline="0" dirty="0"/>
              <a:t>a, d, e</a:t>
            </a:r>
            <a:r>
              <a:rPr lang="en-GB" sz="1600" b="0" i="0" u="none" strike="noStrike" baseline="0" dirty="0"/>
              <a:t>}.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/>
        </p:nvGraphicFramePr>
        <p:xfrm>
          <a:off x="2040868" y="2206439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86066" y="1670124"/>
            <a:ext cx="770305" cy="536315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83285" y="2586778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62609" y="2586778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33391" y="2586778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69855" y="2586778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35217"/>
              </p:ext>
            </p:extLst>
          </p:nvPr>
        </p:nvGraphicFramePr>
        <p:xfrm>
          <a:off x="1739081" y="3131703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61680" y="2777461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87472" y="3504602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408570" y="3509084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66641" y="212356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30514" y="212356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Table 7">
            <a:extLst>
              <a:ext uri="{FF2B5EF4-FFF2-40B4-BE49-F238E27FC236}">
                <a16:creationId xmlns:a16="http://schemas.microsoft.com/office/drawing/2014/main" id="{B1A81F6E-EE76-4A81-AA9D-C24065A69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46263"/>
              </p:ext>
            </p:extLst>
          </p:nvPr>
        </p:nvGraphicFramePr>
        <p:xfrm>
          <a:off x="1763076" y="39075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631C153-ECFA-4EF5-8F3E-F0E3C17C475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2066641" y="3681776"/>
            <a:ext cx="7734" cy="225789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3D8B64-367A-4F81-ACC8-99ADA57AB79A}"/>
              </a:ext>
            </a:extLst>
          </p:cNvPr>
          <p:cNvSpPr txBox="1"/>
          <p:nvPr/>
        </p:nvSpPr>
        <p:spPr>
          <a:xfrm>
            <a:off x="2310359" y="274966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E74DC-D960-4248-83C1-DC84C17E34A8}"/>
              </a:ext>
            </a:extLst>
          </p:cNvPr>
          <p:cNvSpPr txBox="1"/>
          <p:nvPr/>
        </p:nvSpPr>
        <p:spPr>
          <a:xfrm>
            <a:off x="1909390" y="3671285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325F8F5-1894-4D03-B868-F9438BDB0E17}"/>
              </a:ext>
            </a:extLst>
          </p:cNvPr>
          <p:cNvGrpSpPr/>
          <p:nvPr/>
        </p:nvGrpSpPr>
        <p:grpSpPr>
          <a:xfrm>
            <a:off x="1798513" y="4278405"/>
            <a:ext cx="491688" cy="147918"/>
            <a:chOff x="3872440" y="1478342"/>
            <a:chExt cx="491688" cy="14791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656A72-5741-4129-B13B-C1C83F001DA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2B0270-078A-4EAD-B14C-63309AC54D6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15A2240-0CE3-4C80-9101-CA84945DD6B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7E6FD7-364E-4C22-AE19-6D7E921383C6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9366B9-647B-41A0-8E86-15BFDD048CC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BD2BDF0-8BA7-4E34-B63D-40605B89AC6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DAFC00-BAF5-4DC8-8B9D-192CCFCE057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0E05708-7348-4C5D-8C80-F8923DFCAAD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116A28-0F39-4CA2-88EF-3D6B8C80FA9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947620-E25A-455F-8581-A4ED8B2DC27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1789194-1F8B-41B1-82BB-ED221AE54DF5}"/>
              </a:ext>
            </a:extLst>
          </p:cNvPr>
          <p:cNvCxnSpPr/>
          <p:nvPr/>
        </p:nvCxnSpPr>
        <p:spPr>
          <a:xfrm>
            <a:off x="1775178" y="386627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97214BC-8035-4153-8FE3-F7963FFB8370}"/>
              </a:ext>
            </a:extLst>
          </p:cNvPr>
          <p:cNvCxnSpPr>
            <a:cxnSpLocks/>
          </p:cNvCxnSpPr>
          <p:nvPr/>
        </p:nvCxnSpPr>
        <p:spPr>
          <a:xfrm flipH="1">
            <a:off x="1839051" y="386627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7">
            <a:extLst>
              <a:ext uri="{FF2B5EF4-FFF2-40B4-BE49-F238E27FC236}">
                <a16:creationId xmlns:a16="http://schemas.microsoft.com/office/drawing/2014/main" id="{9E7C66BB-A630-4B55-A28F-ECE66F5B3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99778"/>
              </p:ext>
            </p:extLst>
          </p:nvPr>
        </p:nvGraphicFramePr>
        <p:xfrm>
          <a:off x="3138883" y="3138244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2FD1854-26DD-458C-AAC9-998986965BEC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3450182" y="2777461"/>
            <a:ext cx="97954" cy="360783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884A0D-490C-480D-954C-456CF55999AB}"/>
              </a:ext>
            </a:extLst>
          </p:cNvPr>
          <p:cNvGrpSpPr/>
          <p:nvPr/>
        </p:nvGrpSpPr>
        <p:grpSpPr>
          <a:xfrm>
            <a:off x="3203452" y="3509084"/>
            <a:ext cx="491688" cy="147918"/>
            <a:chOff x="3872440" y="1478342"/>
            <a:chExt cx="491688" cy="1479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9B46ACF-69C7-4CB4-862C-97BAF60FD0D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A189220-3B87-40FC-967B-8D27BC95177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3A5F5AC-9E8F-4CFE-9B5D-F1794F7DBE6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992B9D-1218-4AC1-AD45-E9ADEFCA2C0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DD1D27A-10F6-4C1F-A1F7-838F58C8E02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1DA79A0-20F4-48B1-843E-E0E6C3F071E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8E9C7D5-8B1A-4CEB-9422-FF03F61B5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F55549F-AD1E-4278-A7AD-77B0CF070825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3BB9C7F-8898-4945-96C8-526951C67BC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2E96D7A-A600-49C7-94AC-F82096A3D2C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AE573D-00DE-4C19-8B90-392E6FFCF5F1}"/>
              </a:ext>
            </a:extLst>
          </p:cNvPr>
          <p:cNvSpPr txBox="1"/>
          <p:nvPr/>
        </p:nvSpPr>
        <p:spPr>
          <a:xfrm>
            <a:off x="3548136" y="2787398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400" b="0" i="0" u="none" strike="noStrike" baseline="0" dirty="0"/>
              <a:t>Backtrack to the first level of the search tree and intersect the transaction list for </a:t>
            </a:r>
            <a:r>
              <a:rPr lang="en-GB" sz="1400" b="0" i="1" u="none" strike="noStrike" baseline="0" dirty="0"/>
              <a:t>b </a:t>
            </a:r>
            <a:r>
              <a:rPr lang="en-GB" sz="1400" b="0" i="0" u="none" strike="noStrike" baseline="0" dirty="0"/>
              <a:t>with the transaction lists for </a:t>
            </a:r>
            <a:r>
              <a:rPr lang="en-GB" sz="1400" b="0" i="1" u="none" strike="noStrike" baseline="0" dirty="0"/>
              <a:t>c</a:t>
            </a:r>
            <a:r>
              <a:rPr lang="en-GB" sz="1400" b="0" i="0" u="none" strike="noStrike" baseline="0" dirty="0"/>
              <a:t>, </a:t>
            </a:r>
            <a:r>
              <a:rPr lang="en-GB" sz="1400" b="0" i="1" u="none" strike="noStrike" baseline="0" dirty="0"/>
              <a:t>d</a:t>
            </a:r>
            <a:r>
              <a:rPr lang="en-GB" sz="1400" b="0" i="0" u="none" strike="noStrike" baseline="0" dirty="0"/>
              <a:t>, and </a:t>
            </a:r>
            <a:r>
              <a:rPr lang="en-GB" sz="1400" b="0" i="1" u="none" strike="noStrike" baseline="0" dirty="0"/>
              <a:t>e</a:t>
            </a:r>
            <a:r>
              <a:rPr lang="en-GB" sz="1400" b="0" i="0" u="none" strike="noStrike" baseline="0" dirty="0"/>
              <a:t>.</a:t>
            </a:r>
          </a:p>
          <a:p>
            <a:pPr algn="l"/>
            <a:r>
              <a:rPr lang="en-GB" sz="1400" b="0" i="0" u="none" strike="noStrike" baseline="0" dirty="0"/>
              <a:t>Result: Transaction lists for the item sets 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}, {</a:t>
            </a:r>
            <a:r>
              <a:rPr lang="en-GB" sz="1400" b="0" i="1" u="none" strike="noStrike" baseline="0" dirty="0"/>
              <a:t>b, d</a:t>
            </a:r>
            <a:r>
              <a:rPr lang="en-GB" sz="1400" b="0" i="0" u="none" strike="noStrike" baseline="0" dirty="0"/>
              <a:t>}, and {</a:t>
            </a:r>
            <a:r>
              <a:rPr lang="en-GB" sz="1400" b="0" i="1" u="none" strike="noStrike" baseline="0" dirty="0"/>
              <a:t>b, e</a:t>
            </a:r>
            <a:r>
              <a:rPr lang="en-GB" sz="1400" b="0" i="0" u="none" strike="noStrike" baseline="0" dirty="0"/>
              <a:t>}.</a:t>
            </a:r>
          </a:p>
          <a:p>
            <a:pPr algn="l"/>
            <a:r>
              <a:rPr lang="en-GB" sz="1400" b="0" i="0" u="none" strike="noStrike" baseline="0" dirty="0"/>
              <a:t>Only one item set with sufficient support -&gt; prune all subtrees.</a:t>
            </a:r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3865"/>
              </p:ext>
            </p:extLst>
          </p:nvPr>
        </p:nvGraphicFramePr>
        <p:xfrm>
          <a:off x="2040868" y="2206439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86066" y="1670124"/>
            <a:ext cx="770305" cy="536315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83285" y="2586778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62609" y="2586778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33391" y="2586778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69855" y="2586778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/>
        </p:nvGraphicFramePr>
        <p:xfrm>
          <a:off x="1739081" y="3131703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61680" y="2777461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87472" y="3504602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408570" y="3509084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66641" y="212356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30514" y="212356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Table 7">
            <a:extLst>
              <a:ext uri="{FF2B5EF4-FFF2-40B4-BE49-F238E27FC236}">
                <a16:creationId xmlns:a16="http://schemas.microsoft.com/office/drawing/2014/main" id="{B1A81F6E-EE76-4A81-AA9D-C24065A691BE}"/>
              </a:ext>
            </a:extLst>
          </p:cNvPr>
          <p:cNvGraphicFramePr>
            <a:graphicFrameLocks noGrp="1"/>
          </p:cNvGraphicFramePr>
          <p:nvPr/>
        </p:nvGraphicFramePr>
        <p:xfrm>
          <a:off x="1763076" y="39075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631C153-ECFA-4EF5-8F3E-F0E3C17C475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2066641" y="3681776"/>
            <a:ext cx="7734" cy="225789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3D8B64-367A-4F81-ACC8-99ADA57AB79A}"/>
              </a:ext>
            </a:extLst>
          </p:cNvPr>
          <p:cNvSpPr txBox="1"/>
          <p:nvPr/>
        </p:nvSpPr>
        <p:spPr>
          <a:xfrm>
            <a:off x="2310359" y="274966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E74DC-D960-4248-83C1-DC84C17E34A8}"/>
              </a:ext>
            </a:extLst>
          </p:cNvPr>
          <p:cNvSpPr txBox="1"/>
          <p:nvPr/>
        </p:nvSpPr>
        <p:spPr>
          <a:xfrm>
            <a:off x="1909390" y="3671285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325F8F5-1894-4D03-B868-F9438BDB0E17}"/>
              </a:ext>
            </a:extLst>
          </p:cNvPr>
          <p:cNvGrpSpPr/>
          <p:nvPr/>
        </p:nvGrpSpPr>
        <p:grpSpPr>
          <a:xfrm>
            <a:off x="1798513" y="4278405"/>
            <a:ext cx="491688" cy="147918"/>
            <a:chOff x="3872440" y="1478342"/>
            <a:chExt cx="491688" cy="14791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656A72-5741-4129-B13B-C1C83F001DA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2B0270-078A-4EAD-B14C-63309AC54D6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15A2240-0CE3-4C80-9101-CA84945DD6B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7E6FD7-364E-4C22-AE19-6D7E921383C6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9366B9-647B-41A0-8E86-15BFDD048CC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BD2BDF0-8BA7-4E34-B63D-40605B89AC6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DAFC00-BAF5-4DC8-8B9D-192CCFCE057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0E05708-7348-4C5D-8C80-F8923DFCAAD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116A28-0F39-4CA2-88EF-3D6B8C80FA9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947620-E25A-455F-8581-A4ED8B2DC27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1789194-1F8B-41B1-82BB-ED221AE54DF5}"/>
              </a:ext>
            </a:extLst>
          </p:cNvPr>
          <p:cNvCxnSpPr/>
          <p:nvPr/>
        </p:nvCxnSpPr>
        <p:spPr>
          <a:xfrm>
            <a:off x="1775178" y="386627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97214BC-8035-4153-8FE3-F7963FFB8370}"/>
              </a:ext>
            </a:extLst>
          </p:cNvPr>
          <p:cNvCxnSpPr>
            <a:cxnSpLocks/>
          </p:cNvCxnSpPr>
          <p:nvPr/>
        </p:nvCxnSpPr>
        <p:spPr>
          <a:xfrm flipH="1">
            <a:off x="1839051" y="386627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7">
            <a:extLst>
              <a:ext uri="{FF2B5EF4-FFF2-40B4-BE49-F238E27FC236}">
                <a16:creationId xmlns:a16="http://schemas.microsoft.com/office/drawing/2014/main" id="{9E7C66BB-A630-4B55-A28F-ECE66F5B3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10317"/>
              </p:ext>
            </p:extLst>
          </p:nvPr>
        </p:nvGraphicFramePr>
        <p:xfrm>
          <a:off x="3138883" y="3138244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2FD1854-26DD-458C-AAC9-998986965BEC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3450182" y="2777461"/>
            <a:ext cx="97954" cy="360783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884A0D-490C-480D-954C-456CF55999AB}"/>
              </a:ext>
            </a:extLst>
          </p:cNvPr>
          <p:cNvGrpSpPr/>
          <p:nvPr/>
        </p:nvGrpSpPr>
        <p:grpSpPr>
          <a:xfrm>
            <a:off x="3203452" y="3509084"/>
            <a:ext cx="491688" cy="147918"/>
            <a:chOff x="3872440" y="1478342"/>
            <a:chExt cx="491688" cy="1479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9B46ACF-69C7-4CB4-862C-97BAF60FD0D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A189220-3B87-40FC-967B-8D27BC95177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3A5F5AC-9E8F-4CFE-9B5D-F1794F7DBE6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992B9D-1218-4AC1-AD45-E9ADEFCA2C0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DD1D27A-10F6-4C1F-A1F7-838F58C8E02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1DA79A0-20F4-48B1-843E-E0E6C3F071E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8E9C7D5-8B1A-4CEB-9422-FF03F61B5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F55549F-AD1E-4278-A7AD-77B0CF070825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3BB9C7F-8898-4945-96C8-526951C67BC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2E96D7A-A600-49C7-94AC-F82096A3D2C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AE573D-00DE-4C19-8B90-392E6FFCF5F1}"/>
              </a:ext>
            </a:extLst>
          </p:cNvPr>
          <p:cNvSpPr txBox="1"/>
          <p:nvPr/>
        </p:nvSpPr>
        <p:spPr>
          <a:xfrm>
            <a:off x="3548136" y="2787398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94" name="Table 7">
            <a:extLst>
              <a:ext uri="{FF2B5EF4-FFF2-40B4-BE49-F238E27FC236}">
                <a16:creationId xmlns:a16="http://schemas.microsoft.com/office/drawing/2014/main" id="{94465456-0CF5-4A4F-A10D-93F2A3F33F49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42D53AD-EC2C-4C67-8EDF-B8083ECD1235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4806942" y="1670124"/>
            <a:ext cx="176762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6DEE70-AF4B-4868-93C1-724972DB62C1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CCF3A96-4CE6-49A8-8922-3679FA01FF11}"/>
              </a:ext>
            </a:extLst>
          </p:cNvPr>
          <p:cNvGrpSpPr/>
          <p:nvPr/>
        </p:nvGrpSpPr>
        <p:grpSpPr>
          <a:xfrm>
            <a:off x="4086991" y="3361166"/>
            <a:ext cx="491688" cy="147918"/>
            <a:chOff x="3872440" y="1478342"/>
            <a:chExt cx="491688" cy="147918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B294E00-4AE4-4DF4-B4B9-C5CBC96D19E8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8583DBB-D750-44DB-9360-D642C58D4B0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C2637E1-BF12-4B19-B6C0-E15ACF4A5DF2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7673E0D-944F-44F6-A6BB-EBF0ABD554D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0ECD6D4-C999-4161-ACBF-F7876DA9ECB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C34B834-933C-4A55-AD3C-A4D48EB48C32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0221A74-CA34-4EDD-8539-5B7B34A90C25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25D8402-E577-4C15-95AC-35E01AB831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1C3F89C-E6A1-4C6D-8E51-C46445BAC20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799D30A-F704-4659-B214-776E1C32F09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2FF12B2-1C59-498D-BB79-E3DA46924EB6}"/>
              </a:ext>
            </a:extLst>
          </p:cNvPr>
          <p:cNvGrpSpPr/>
          <p:nvPr/>
        </p:nvGrpSpPr>
        <p:grpSpPr>
          <a:xfrm>
            <a:off x="4723460" y="3355652"/>
            <a:ext cx="491688" cy="147918"/>
            <a:chOff x="3872440" y="1478342"/>
            <a:chExt cx="491688" cy="147918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851ECD1-948F-46B9-9F17-A862D43462D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4FDB0F1-06A0-4F4F-8887-45ACE9B62D6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21E9231-B71D-46E1-BE39-5FE9FBE4406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C2BD1EF-4990-4B0F-937B-4D07EF85A4C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D5D6E17-90A6-4E1D-AF22-B1E81D2EE128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A491DBE-DA11-40B5-8B98-A65E683574A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8E2FF8C-3C8C-4A6C-9844-E9740A3DC3EC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58DA120-7A44-4B5F-9A32-9DD6AE4C8017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804DC2B-715A-4564-A531-76D59BB11ED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20F7EC0-BFFA-47A2-91C5-17F043C963A1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BC3A813-D62D-4D27-BB00-07A0E3376557}"/>
              </a:ext>
            </a:extLst>
          </p:cNvPr>
          <p:cNvGrpSpPr/>
          <p:nvPr/>
        </p:nvGrpSpPr>
        <p:grpSpPr>
          <a:xfrm>
            <a:off x="5361732" y="3358326"/>
            <a:ext cx="491688" cy="147918"/>
            <a:chOff x="3872440" y="1478342"/>
            <a:chExt cx="491688" cy="147918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6AA101D-84A2-45A6-A95D-AD6D2773DDC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36D827A-DF17-4BB4-8428-A8DC267657F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FBD973E-C599-44D8-BB16-0269A679B59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15544A5-B558-43AC-AEC9-793D408DE19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11F16F1-B942-4CD6-8C27-C7F47C0C4249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5FDB35E-A18C-4C69-A2AE-270A2257336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95151D7-90C0-46BD-B023-CDEC041B77B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AA6BE14-4BC2-49BA-9465-D504980736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8C73BA1-4834-4906-9FE9-90B06B7ACD6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ED00769-94D9-4055-A27F-8417120D1EC7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04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400" b="0" i="0" u="none" strike="noStrike" baseline="0" dirty="0"/>
              <a:t>Backtrack to the first level of the search tree and intersect the transaction list for </a:t>
            </a:r>
            <a:r>
              <a:rPr lang="en-GB" sz="1400" b="0" i="1" u="none" strike="noStrike" baseline="0" dirty="0"/>
              <a:t>c </a:t>
            </a:r>
            <a:r>
              <a:rPr lang="en-GB" sz="1400" b="0" i="0" u="none" strike="noStrike" baseline="0" dirty="0"/>
              <a:t>with the transaction lists for </a:t>
            </a:r>
            <a:r>
              <a:rPr lang="en-GB" sz="1400" b="0" i="1" u="none" strike="noStrike" baseline="0" dirty="0"/>
              <a:t>d </a:t>
            </a:r>
            <a:r>
              <a:rPr lang="en-GB" sz="1400" b="0" i="0" u="none" strike="noStrike" baseline="0" dirty="0"/>
              <a:t>and </a:t>
            </a:r>
            <a:r>
              <a:rPr lang="en-GB" sz="1400" b="0" i="1" u="none" strike="noStrike" baseline="0" dirty="0"/>
              <a:t>e</a:t>
            </a:r>
            <a:r>
              <a:rPr lang="en-GB" sz="1400" b="0" i="0" u="none" strike="noStrike" baseline="0" dirty="0"/>
              <a:t>.</a:t>
            </a:r>
          </a:p>
          <a:p>
            <a:pPr algn="l"/>
            <a:r>
              <a:rPr lang="en-GB" sz="1400" b="0" i="0" u="none" strike="noStrike" baseline="0" dirty="0"/>
              <a:t>Result: Transaction lists for the item sets {</a:t>
            </a:r>
            <a:r>
              <a:rPr lang="en-GB" sz="1400" b="0" i="1" u="none" strike="noStrike" baseline="0" dirty="0"/>
              <a:t>c, d</a:t>
            </a:r>
            <a:r>
              <a:rPr lang="en-GB" sz="1400" b="0" i="0" u="none" strike="noStrike" baseline="0" dirty="0"/>
              <a:t>} and {</a:t>
            </a:r>
            <a:r>
              <a:rPr lang="en-GB" sz="1400" b="0" i="1" u="none" strike="noStrike" baseline="0" dirty="0"/>
              <a:t>c, e</a:t>
            </a:r>
            <a:r>
              <a:rPr lang="en-GB" sz="1400" b="0" i="0" u="none" strike="noStrike" baseline="0" dirty="0"/>
              <a:t>}.</a:t>
            </a:r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75376"/>
              </p:ext>
            </p:extLst>
          </p:nvPr>
        </p:nvGraphicFramePr>
        <p:xfrm>
          <a:off x="2040868" y="2206439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86066" y="1670124"/>
            <a:ext cx="770305" cy="536315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83285" y="2586778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62609" y="2586778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33391" y="2586778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69855" y="2586778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/>
        </p:nvGraphicFramePr>
        <p:xfrm>
          <a:off x="1739081" y="3131703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61680" y="2777461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87472" y="3504602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408570" y="3509084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66641" y="212356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30514" y="212356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Table 7">
            <a:extLst>
              <a:ext uri="{FF2B5EF4-FFF2-40B4-BE49-F238E27FC236}">
                <a16:creationId xmlns:a16="http://schemas.microsoft.com/office/drawing/2014/main" id="{B1A81F6E-EE76-4A81-AA9D-C24065A691BE}"/>
              </a:ext>
            </a:extLst>
          </p:cNvPr>
          <p:cNvGraphicFramePr>
            <a:graphicFrameLocks noGrp="1"/>
          </p:cNvGraphicFramePr>
          <p:nvPr/>
        </p:nvGraphicFramePr>
        <p:xfrm>
          <a:off x="1763076" y="39075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631C153-ECFA-4EF5-8F3E-F0E3C17C475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2066641" y="3681776"/>
            <a:ext cx="7734" cy="225789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3D8B64-367A-4F81-ACC8-99ADA57AB79A}"/>
              </a:ext>
            </a:extLst>
          </p:cNvPr>
          <p:cNvSpPr txBox="1"/>
          <p:nvPr/>
        </p:nvSpPr>
        <p:spPr>
          <a:xfrm>
            <a:off x="2310359" y="274966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E74DC-D960-4248-83C1-DC84C17E34A8}"/>
              </a:ext>
            </a:extLst>
          </p:cNvPr>
          <p:cNvSpPr txBox="1"/>
          <p:nvPr/>
        </p:nvSpPr>
        <p:spPr>
          <a:xfrm>
            <a:off x="1909390" y="3671285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325F8F5-1894-4D03-B868-F9438BDB0E17}"/>
              </a:ext>
            </a:extLst>
          </p:cNvPr>
          <p:cNvGrpSpPr/>
          <p:nvPr/>
        </p:nvGrpSpPr>
        <p:grpSpPr>
          <a:xfrm>
            <a:off x="1798513" y="4278405"/>
            <a:ext cx="491688" cy="147918"/>
            <a:chOff x="3872440" y="1478342"/>
            <a:chExt cx="491688" cy="14791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656A72-5741-4129-B13B-C1C83F001DA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2B0270-078A-4EAD-B14C-63309AC54D6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15A2240-0CE3-4C80-9101-CA84945DD6B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7E6FD7-364E-4C22-AE19-6D7E921383C6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9366B9-647B-41A0-8E86-15BFDD048CC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BD2BDF0-8BA7-4E34-B63D-40605B89AC6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DAFC00-BAF5-4DC8-8B9D-192CCFCE057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0E05708-7348-4C5D-8C80-F8923DFCAAD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116A28-0F39-4CA2-88EF-3D6B8C80FA9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947620-E25A-455F-8581-A4ED8B2DC27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1789194-1F8B-41B1-82BB-ED221AE54DF5}"/>
              </a:ext>
            </a:extLst>
          </p:cNvPr>
          <p:cNvCxnSpPr/>
          <p:nvPr/>
        </p:nvCxnSpPr>
        <p:spPr>
          <a:xfrm>
            <a:off x="1775178" y="386627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97214BC-8035-4153-8FE3-F7963FFB8370}"/>
              </a:ext>
            </a:extLst>
          </p:cNvPr>
          <p:cNvCxnSpPr>
            <a:cxnSpLocks/>
          </p:cNvCxnSpPr>
          <p:nvPr/>
        </p:nvCxnSpPr>
        <p:spPr>
          <a:xfrm flipH="1">
            <a:off x="1839051" y="386627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7">
            <a:extLst>
              <a:ext uri="{FF2B5EF4-FFF2-40B4-BE49-F238E27FC236}">
                <a16:creationId xmlns:a16="http://schemas.microsoft.com/office/drawing/2014/main" id="{9E7C66BB-A630-4B55-A28F-ECE66F5B3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96308"/>
              </p:ext>
            </p:extLst>
          </p:nvPr>
        </p:nvGraphicFramePr>
        <p:xfrm>
          <a:off x="3138883" y="3138244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2FD1854-26DD-458C-AAC9-998986965BEC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3450182" y="2777461"/>
            <a:ext cx="97954" cy="360783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884A0D-490C-480D-954C-456CF55999AB}"/>
              </a:ext>
            </a:extLst>
          </p:cNvPr>
          <p:cNvGrpSpPr/>
          <p:nvPr/>
        </p:nvGrpSpPr>
        <p:grpSpPr>
          <a:xfrm>
            <a:off x="3203452" y="3509084"/>
            <a:ext cx="491688" cy="147918"/>
            <a:chOff x="3872440" y="1478342"/>
            <a:chExt cx="491688" cy="1479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9B46ACF-69C7-4CB4-862C-97BAF60FD0D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A189220-3B87-40FC-967B-8D27BC95177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3A5F5AC-9E8F-4CFE-9B5D-F1794F7DBE6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992B9D-1218-4AC1-AD45-E9ADEFCA2C0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DD1D27A-10F6-4C1F-A1F7-838F58C8E02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1DA79A0-20F4-48B1-843E-E0E6C3F071E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8E9C7D5-8B1A-4CEB-9422-FF03F61B5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F55549F-AD1E-4278-A7AD-77B0CF070825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3BB9C7F-8898-4945-96C8-526951C67BC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2E96D7A-A600-49C7-94AC-F82096A3D2C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AE573D-00DE-4C19-8B90-392E6FFCF5F1}"/>
              </a:ext>
            </a:extLst>
          </p:cNvPr>
          <p:cNvSpPr txBox="1"/>
          <p:nvPr/>
        </p:nvSpPr>
        <p:spPr>
          <a:xfrm>
            <a:off x="3548136" y="2787398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94" name="Table 7">
            <a:extLst>
              <a:ext uri="{FF2B5EF4-FFF2-40B4-BE49-F238E27FC236}">
                <a16:creationId xmlns:a16="http://schemas.microsoft.com/office/drawing/2014/main" id="{94465456-0CF5-4A4F-A10D-93F2A3F3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61438"/>
              </p:ext>
            </p:extLst>
          </p:nvPr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42D53AD-EC2C-4C67-8EDF-B8083ECD1235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4806942" y="1670124"/>
            <a:ext cx="176762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6DEE70-AF4B-4868-93C1-724972DB62C1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CCF3A96-4CE6-49A8-8922-3679FA01FF11}"/>
              </a:ext>
            </a:extLst>
          </p:cNvPr>
          <p:cNvGrpSpPr/>
          <p:nvPr/>
        </p:nvGrpSpPr>
        <p:grpSpPr>
          <a:xfrm>
            <a:off x="4086991" y="3361166"/>
            <a:ext cx="491688" cy="147918"/>
            <a:chOff x="3872440" y="1478342"/>
            <a:chExt cx="491688" cy="147918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B294E00-4AE4-4DF4-B4B9-C5CBC96D19E8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8583DBB-D750-44DB-9360-D642C58D4B0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C2637E1-BF12-4B19-B6C0-E15ACF4A5DF2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7673E0D-944F-44F6-A6BB-EBF0ABD554D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0ECD6D4-C999-4161-ACBF-F7876DA9ECB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C34B834-933C-4A55-AD3C-A4D48EB48C32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0221A74-CA34-4EDD-8539-5B7B34A90C25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25D8402-E577-4C15-95AC-35E01AB831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1C3F89C-E6A1-4C6D-8E51-C46445BAC20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799D30A-F704-4659-B214-776E1C32F09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2FF12B2-1C59-498D-BB79-E3DA46924EB6}"/>
              </a:ext>
            </a:extLst>
          </p:cNvPr>
          <p:cNvGrpSpPr/>
          <p:nvPr/>
        </p:nvGrpSpPr>
        <p:grpSpPr>
          <a:xfrm>
            <a:off x="4723460" y="3355652"/>
            <a:ext cx="491688" cy="147918"/>
            <a:chOff x="3872440" y="1478342"/>
            <a:chExt cx="491688" cy="147918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851ECD1-948F-46B9-9F17-A862D43462D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4FDB0F1-06A0-4F4F-8887-45ACE9B62D6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21E9231-B71D-46E1-BE39-5FE9FBE4406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C2BD1EF-4990-4B0F-937B-4D07EF85A4C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D5D6E17-90A6-4E1D-AF22-B1E81D2EE128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A491DBE-DA11-40B5-8B98-A65E683574A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8E2FF8C-3C8C-4A6C-9844-E9740A3DC3EC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58DA120-7A44-4B5F-9A32-9DD6AE4C8017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804DC2B-715A-4564-A531-76D59BB11ED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20F7EC0-BFFA-47A2-91C5-17F043C963A1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BC3A813-D62D-4D27-BB00-07A0E3376557}"/>
              </a:ext>
            </a:extLst>
          </p:cNvPr>
          <p:cNvGrpSpPr/>
          <p:nvPr/>
        </p:nvGrpSpPr>
        <p:grpSpPr>
          <a:xfrm>
            <a:off x="5361732" y="3358326"/>
            <a:ext cx="491688" cy="147918"/>
            <a:chOff x="3872440" y="1478342"/>
            <a:chExt cx="491688" cy="147918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6AA101D-84A2-45A6-A95D-AD6D2773DDC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36D827A-DF17-4BB4-8428-A8DC267657F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FBD973E-C599-44D8-BB16-0269A679B59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15544A5-B558-43AC-AEC9-793D408DE19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11F16F1-B942-4CD6-8C27-C7F47C0C4249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5FDB35E-A18C-4C69-A2AE-270A2257336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95151D7-90C0-46BD-B023-CDEC041B77B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AA6BE14-4BC2-49BA-9465-D504980736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8C73BA1-4834-4906-9FE9-90B06B7ACD6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ED00769-94D9-4055-A27F-8417120D1EC7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1B68EF2-769E-4791-A8F0-30CB6808C3B9}"/>
              </a:ext>
            </a:extLst>
          </p:cNvPr>
          <p:cNvCxnSpPr/>
          <p:nvPr/>
        </p:nvCxnSpPr>
        <p:spPr>
          <a:xfrm>
            <a:off x="4701025" y="292770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C89D258-2CB2-4655-BCFE-B5B599958B02}"/>
              </a:ext>
            </a:extLst>
          </p:cNvPr>
          <p:cNvCxnSpPr>
            <a:cxnSpLocks/>
          </p:cNvCxnSpPr>
          <p:nvPr/>
        </p:nvCxnSpPr>
        <p:spPr>
          <a:xfrm flipH="1">
            <a:off x="4764898" y="292770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273F235-8A19-4905-86DB-F28AB93C174D}"/>
              </a:ext>
            </a:extLst>
          </p:cNvPr>
          <p:cNvCxnSpPr/>
          <p:nvPr/>
        </p:nvCxnSpPr>
        <p:spPr>
          <a:xfrm>
            <a:off x="5342954" y="292770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1EABED7-00C2-496B-BCCD-06F535AA7B77}"/>
              </a:ext>
            </a:extLst>
          </p:cNvPr>
          <p:cNvCxnSpPr>
            <a:cxnSpLocks/>
          </p:cNvCxnSpPr>
          <p:nvPr/>
        </p:nvCxnSpPr>
        <p:spPr>
          <a:xfrm flipH="1">
            <a:off x="5406827" y="292770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4" name="Table 7">
            <a:extLst>
              <a:ext uri="{FF2B5EF4-FFF2-40B4-BE49-F238E27FC236}">
                <a16:creationId xmlns:a16="http://schemas.microsoft.com/office/drawing/2014/main" id="{62C18998-5C68-4FE2-B09B-7EB264AA1060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4BA1510-E180-4F54-9A38-BB659271F6F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5460791" y="1670124"/>
            <a:ext cx="1505458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7E529A0-2190-42F6-B61E-76BC9DAEA0A9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9545355-D6FB-4933-8365-B85385E5E768}"/>
              </a:ext>
            </a:extLst>
          </p:cNvPr>
          <p:cNvGrpSpPr/>
          <p:nvPr/>
        </p:nvGrpSpPr>
        <p:grpSpPr>
          <a:xfrm>
            <a:off x="6397010" y="3356995"/>
            <a:ext cx="491688" cy="147918"/>
            <a:chOff x="3872440" y="1478342"/>
            <a:chExt cx="491688" cy="147918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4DA3D7D-A4C5-4956-92A2-4275B7BEB3A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910120F-4347-47D0-821B-D8D87A8A208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2699BC9-C15C-4407-A033-AB1DBFFB03BC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5D4F131-D4FC-4B64-BB28-EC0E7446C0B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5D5D448-E52B-4BDA-A259-DC1AEFCC3CD3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D3676E8-B219-49B8-8269-F1206D149C31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32B1F1F-5C72-4E3F-BC77-D335CE516E3F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E9CE856-2AB1-4717-A4BD-EEFFF1DE426E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1989CB0-4597-4ECF-B062-F4866BBDDC49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73A1D4A-A411-422D-A72C-23C917D6A34B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5ED4D27-6214-4376-B0BA-317281F24086}"/>
              </a:ext>
            </a:extLst>
          </p:cNvPr>
          <p:cNvGrpSpPr/>
          <p:nvPr/>
        </p:nvGrpSpPr>
        <p:grpSpPr>
          <a:xfrm>
            <a:off x="7021949" y="3355652"/>
            <a:ext cx="491688" cy="147918"/>
            <a:chOff x="3872440" y="1478342"/>
            <a:chExt cx="491688" cy="147918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44785D6-C948-4A75-8D7F-2DC6CE661EF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8BEE78A-4CD1-498F-8296-FD38148D710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222FB2E-6CDF-425F-A381-95E2FAEF8DD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802F7DC-CB55-4BEE-A591-F498D04AFA5D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F2842A26-AAB4-4DB1-AEAD-E2DAEA2E557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F4ADF80-FA9C-4432-B9EF-7EED16C3B7C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836D222-2C72-4D61-8C2A-08221ADFF630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3DE05032-63EA-4317-9D31-9B6CB6C0D3C1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4BAF21F-5F29-4BFF-ADA0-C93456C39C71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4B07022-3D80-49B3-8123-AEF747C0AF0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35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400" b="0" i="0" u="none" strike="noStrike" baseline="0" dirty="0"/>
              <a:t>Intersect the transaction list for {</a:t>
            </a:r>
            <a:r>
              <a:rPr lang="en-GB" sz="1400" b="0" i="1" u="none" strike="noStrike" baseline="0" dirty="0"/>
              <a:t>c, d</a:t>
            </a:r>
            <a:r>
              <a:rPr lang="en-GB" sz="1400" b="0" i="0" u="none" strike="noStrike" baseline="0" dirty="0"/>
              <a:t>} and {</a:t>
            </a:r>
            <a:r>
              <a:rPr lang="en-GB" sz="1400" b="0" i="1" u="none" strike="noStrike" baseline="0" dirty="0"/>
              <a:t>c, e</a:t>
            </a:r>
            <a:r>
              <a:rPr lang="en-GB" sz="1400" b="0" i="0" u="none" strike="noStrike" baseline="0" dirty="0"/>
              <a:t>}.</a:t>
            </a:r>
          </a:p>
          <a:p>
            <a:pPr algn="l"/>
            <a:r>
              <a:rPr lang="en-GB" sz="1400" b="0" i="0" u="none" strike="noStrike" baseline="0" dirty="0"/>
              <a:t>Result: Transaction list for {</a:t>
            </a:r>
            <a:r>
              <a:rPr lang="en-GB" sz="1400" b="0" i="1" u="none" strike="noStrike" baseline="0" dirty="0"/>
              <a:t>c, d, e</a:t>
            </a:r>
            <a:r>
              <a:rPr lang="en-GB" sz="1400" b="0" i="0" u="none" strike="noStrike" baseline="0" dirty="0"/>
              <a:t>}.</a:t>
            </a:r>
          </a:p>
          <a:p>
            <a:pPr algn="l"/>
            <a:r>
              <a:rPr lang="en-GB" sz="1400" b="0" i="0" u="none" strike="noStrike" baseline="0" dirty="0"/>
              <a:t>Infrequent item set: {</a:t>
            </a:r>
            <a:r>
              <a:rPr lang="en-GB" sz="1400" b="0" i="1" u="none" strike="noStrike" baseline="0" dirty="0"/>
              <a:t>c, d, e</a:t>
            </a:r>
            <a:r>
              <a:rPr lang="en-GB" sz="1400" b="0" i="0" u="none" strike="noStrike" baseline="0" dirty="0"/>
              <a:t>}.</a:t>
            </a:r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07411"/>
              </p:ext>
            </p:extLst>
          </p:nvPr>
        </p:nvGraphicFramePr>
        <p:xfrm>
          <a:off x="2040868" y="2206439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86066" y="1670124"/>
            <a:ext cx="770305" cy="536315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83285" y="2586778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62609" y="2586778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33391" y="2586778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69855" y="2586778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/>
        </p:nvGraphicFramePr>
        <p:xfrm>
          <a:off x="1739081" y="3131703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61680" y="2777461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87472" y="3504602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408570" y="3509084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66641" y="212356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30514" y="212356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Table 7">
            <a:extLst>
              <a:ext uri="{FF2B5EF4-FFF2-40B4-BE49-F238E27FC236}">
                <a16:creationId xmlns:a16="http://schemas.microsoft.com/office/drawing/2014/main" id="{B1A81F6E-EE76-4A81-AA9D-C24065A691BE}"/>
              </a:ext>
            </a:extLst>
          </p:cNvPr>
          <p:cNvGraphicFramePr>
            <a:graphicFrameLocks noGrp="1"/>
          </p:cNvGraphicFramePr>
          <p:nvPr/>
        </p:nvGraphicFramePr>
        <p:xfrm>
          <a:off x="1763076" y="39075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631C153-ECFA-4EF5-8F3E-F0E3C17C475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2066641" y="3681776"/>
            <a:ext cx="7734" cy="225789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3D8B64-367A-4F81-ACC8-99ADA57AB79A}"/>
              </a:ext>
            </a:extLst>
          </p:cNvPr>
          <p:cNvSpPr txBox="1"/>
          <p:nvPr/>
        </p:nvSpPr>
        <p:spPr>
          <a:xfrm>
            <a:off x="2310359" y="274966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E74DC-D960-4248-83C1-DC84C17E34A8}"/>
              </a:ext>
            </a:extLst>
          </p:cNvPr>
          <p:cNvSpPr txBox="1"/>
          <p:nvPr/>
        </p:nvSpPr>
        <p:spPr>
          <a:xfrm>
            <a:off x="1909390" y="3671285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325F8F5-1894-4D03-B868-F9438BDB0E17}"/>
              </a:ext>
            </a:extLst>
          </p:cNvPr>
          <p:cNvGrpSpPr/>
          <p:nvPr/>
        </p:nvGrpSpPr>
        <p:grpSpPr>
          <a:xfrm>
            <a:off x="1798513" y="4278405"/>
            <a:ext cx="491688" cy="147918"/>
            <a:chOff x="3872440" y="1478342"/>
            <a:chExt cx="491688" cy="14791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656A72-5741-4129-B13B-C1C83F001DA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2B0270-078A-4EAD-B14C-63309AC54D6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15A2240-0CE3-4C80-9101-CA84945DD6B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7E6FD7-364E-4C22-AE19-6D7E921383C6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9366B9-647B-41A0-8E86-15BFDD048CC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BD2BDF0-8BA7-4E34-B63D-40605B89AC6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DAFC00-BAF5-4DC8-8B9D-192CCFCE057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0E05708-7348-4C5D-8C80-F8923DFCAAD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116A28-0F39-4CA2-88EF-3D6B8C80FA9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947620-E25A-455F-8581-A4ED8B2DC27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1789194-1F8B-41B1-82BB-ED221AE54DF5}"/>
              </a:ext>
            </a:extLst>
          </p:cNvPr>
          <p:cNvCxnSpPr/>
          <p:nvPr/>
        </p:nvCxnSpPr>
        <p:spPr>
          <a:xfrm>
            <a:off x="1775178" y="386627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97214BC-8035-4153-8FE3-F7963FFB8370}"/>
              </a:ext>
            </a:extLst>
          </p:cNvPr>
          <p:cNvCxnSpPr>
            <a:cxnSpLocks/>
          </p:cNvCxnSpPr>
          <p:nvPr/>
        </p:nvCxnSpPr>
        <p:spPr>
          <a:xfrm flipH="1">
            <a:off x="1839051" y="386627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7">
            <a:extLst>
              <a:ext uri="{FF2B5EF4-FFF2-40B4-BE49-F238E27FC236}">
                <a16:creationId xmlns:a16="http://schemas.microsoft.com/office/drawing/2014/main" id="{9E7C66BB-A630-4B55-A28F-ECE66F5B3B3F}"/>
              </a:ext>
            </a:extLst>
          </p:cNvPr>
          <p:cNvGraphicFramePr>
            <a:graphicFrameLocks noGrp="1"/>
          </p:cNvGraphicFramePr>
          <p:nvPr/>
        </p:nvGraphicFramePr>
        <p:xfrm>
          <a:off x="3138883" y="3138244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2FD1854-26DD-458C-AAC9-998986965BEC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3450182" y="2777461"/>
            <a:ext cx="97954" cy="360783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884A0D-490C-480D-954C-456CF55999AB}"/>
              </a:ext>
            </a:extLst>
          </p:cNvPr>
          <p:cNvGrpSpPr/>
          <p:nvPr/>
        </p:nvGrpSpPr>
        <p:grpSpPr>
          <a:xfrm>
            <a:off x="3203452" y="3509084"/>
            <a:ext cx="491688" cy="147918"/>
            <a:chOff x="3872440" y="1478342"/>
            <a:chExt cx="491688" cy="1479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9B46ACF-69C7-4CB4-862C-97BAF60FD0D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A189220-3B87-40FC-967B-8D27BC95177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3A5F5AC-9E8F-4CFE-9B5D-F1794F7DBE6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992B9D-1218-4AC1-AD45-E9ADEFCA2C0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DD1D27A-10F6-4C1F-A1F7-838F58C8E02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1DA79A0-20F4-48B1-843E-E0E6C3F071E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8E9C7D5-8B1A-4CEB-9422-FF03F61B5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F55549F-AD1E-4278-A7AD-77B0CF070825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3BB9C7F-8898-4945-96C8-526951C67BC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2E96D7A-A600-49C7-94AC-F82096A3D2C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AE573D-00DE-4C19-8B90-392E6FFCF5F1}"/>
              </a:ext>
            </a:extLst>
          </p:cNvPr>
          <p:cNvSpPr txBox="1"/>
          <p:nvPr/>
        </p:nvSpPr>
        <p:spPr>
          <a:xfrm>
            <a:off x="3548136" y="2787398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94" name="Table 7">
            <a:extLst>
              <a:ext uri="{FF2B5EF4-FFF2-40B4-BE49-F238E27FC236}">
                <a16:creationId xmlns:a16="http://schemas.microsoft.com/office/drawing/2014/main" id="{94465456-0CF5-4A4F-A10D-93F2A3F33F49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42D53AD-EC2C-4C67-8EDF-B8083ECD1235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4806942" y="1670124"/>
            <a:ext cx="176762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6DEE70-AF4B-4868-93C1-724972DB62C1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CCF3A96-4CE6-49A8-8922-3679FA01FF11}"/>
              </a:ext>
            </a:extLst>
          </p:cNvPr>
          <p:cNvGrpSpPr/>
          <p:nvPr/>
        </p:nvGrpSpPr>
        <p:grpSpPr>
          <a:xfrm>
            <a:off x="4086991" y="3361166"/>
            <a:ext cx="491688" cy="147918"/>
            <a:chOff x="3872440" y="1478342"/>
            <a:chExt cx="491688" cy="147918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B294E00-4AE4-4DF4-B4B9-C5CBC96D19E8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8583DBB-D750-44DB-9360-D642C58D4B0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C2637E1-BF12-4B19-B6C0-E15ACF4A5DF2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7673E0D-944F-44F6-A6BB-EBF0ABD554D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0ECD6D4-C999-4161-ACBF-F7876DA9ECB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C34B834-933C-4A55-AD3C-A4D48EB48C32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0221A74-CA34-4EDD-8539-5B7B34A90C25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25D8402-E577-4C15-95AC-35E01AB831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1C3F89C-E6A1-4C6D-8E51-C46445BAC20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799D30A-F704-4659-B214-776E1C32F09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2FF12B2-1C59-498D-BB79-E3DA46924EB6}"/>
              </a:ext>
            </a:extLst>
          </p:cNvPr>
          <p:cNvGrpSpPr/>
          <p:nvPr/>
        </p:nvGrpSpPr>
        <p:grpSpPr>
          <a:xfrm>
            <a:off x="4723460" y="3355652"/>
            <a:ext cx="491688" cy="147918"/>
            <a:chOff x="3872440" y="1478342"/>
            <a:chExt cx="491688" cy="147918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851ECD1-948F-46B9-9F17-A862D43462D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4FDB0F1-06A0-4F4F-8887-45ACE9B62D6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21E9231-B71D-46E1-BE39-5FE9FBE4406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C2BD1EF-4990-4B0F-937B-4D07EF85A4C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D5D6E17-90A6-4E1D-AF22-B1E81D2EE128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A491DBE-DA11-40B5-8B98-A65E683574A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8E2FF8C-3C8C-4A6C-9844-E9740A3DC3EC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58DA120-7A44-4B5F-9A32-9DD6AE4C8017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804DC2B-715A-4564-A531-76D59BB11ED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20F7EC0-BFFA-47A2-91C5-17F043C963A1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BC3A813-D62D-4D27-BB00-07A0E3376557}"/>
              </a:ext>
            </a:extLst>
          </p:cNvPr>
          <p:cNvGrpSpPr/>
          <p:nvPr/>
        </p:nvGrpSpPr>
        <p:grpSpPr>
          <a:xfrm>
            <a:off x="5361732" y="3358326"/>
            <a:ext cx="491688" cy="147918"/>
            <a:chOff x="3872440" y="1478342"/>
            <a:chExt cx="491688" cy="147918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6AA101D-84A2-45A6-A95D-AD6D2773DDC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36D827A-DF17-4BB4-8428-A8DC267657F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FBD973E-C599-44D8-BB16-0269A679B59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15544A5-B558-43AC-AEC9-793D408DE19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11F16F1-B942-4CD6-8C27-C7F47C0C4249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5FDB35E-A18C-4C69-A2AE-270A2257336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95151D7-90C0-46BD-B023-CDEC041B77B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AA6BE14-4BC2-49BA-9465-D504980736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8C73BA1-4834-4906-9FE9-90B06B7ACD6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ED00769-94D9-4055-A27F-8417120D1EC7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1B68EF2-769E-4791-A8F0-30CB6808C3B9}"/>
              </a:ext>
            </a:extLst>
          </p:cNvPr>
          <p:cNvCxnSpPr/>
          <p:nvPr/>
        </p:nvCxnSpPr>
        <p:spPr>
          <a:xfrm>
            <a:off x="4701025" y="292770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C89D258-2CB2-4655-BCFE-B5B599958B02}"/>
              </a:ext>
            </a:extLst>
          </p:cNvPr>
          <p:cNvCxnSpPr>
            <a:cxnSpLocks/>
          </p:cNvCxnSpPr>
          <p:nvPr/>
        </p:nvCxnSpPr>
        <p:spPr>
          <a:xfrm flipH="1">
            <a:off x="4764898" y="292770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273F235-8A19-4905-86DB-F28AB93C174D}"/>
              </a:ext>
            </a:extLst>
          </p:cNvPr>
          <p:cNvCxnSpPr/>
          <p:nvPr/>
        </p:nvCxnSpPr>
        <p:spPr>
          <a:xfrm>
            <a:off x="5342954" y="292770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1EABED7-00C2-496B-BCCD-06F535AA7B77}"/>
              </a:ext>
            </a:extLst>
          </p:cNvPr>
          <p:cNvCxnSpPr>
            <a:cxnSpLocks/>
          </p:cNvCxnSpPr>
          <p:nvPr/>
        </p:nvCxnSpPr>
        <p:spPr>
          <a:xfrm flipH="1">
            <a:off x="5406827" y="292770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4" name="Table 7">
            <a:extLst>
              <a:ext uri="{FF2B5EF4-FFF2-40B4-BE49-F238E27FC236}">
                <a16:creationId xmlns:a16="http://schemas.microsoft.com/office/drawing/2014/main" id="{62C18998-5C68-4FE2-B09B-7EB264AA1060}"/>
              </a:ext>
            </a:extLst>
          </p:cNvPr>
          <p:cNvGraphicFramePr>
            <a:graphicFrameLocks noGrp="1"/>
          </p:cNvGraphicFramePr>
          <p:nvPr/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4BA1510-E180-4F54-9A38-BB659271F6F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5460791" y="1670124"/>
            <a:ext cx="1505458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7E529A0-2190-42F6-B61E-76BC9DAEA0A9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9545355-D6FB-4933-8365-B85385E5E768}"/>
              </a:ext>
            </a:extLst>
          </p:cNvPr>
          <p:cNvGrpSpPr/>
          <p:nvPr/>
        </p:nvGrpSpPr>
        <p:grpSpPr>
          <a:xfrm>
            <a:off x="6397010" y="3356995"/>
            <a:ext cx="491688" cy="147918"/>
            <a:chOff x="3872440" y="1478342"/>
            <a:chExt cx="491688" cy="147918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4DA3D7D-A4C5-4956-92A2-4275B7BEB3A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910120F-4347-47D0-821B-D8D87A8A208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2699BC9-C15C-4407-A033-AB1DBFFB03BC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5D4F131-D4FC-4B64-BB28-EC0E7446C0B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5D5D448-E52B-4BDA-A259-DC1AEFCC3CD3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D3676E8-B219-49B8-8269-F1206D149C31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32B1F1F-5C72-4E3F-BC77-D335CE516E3F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E9CE856-2AB1-4717-A4BD-EEFFF1DE426E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1989CB0-4597-4ECF-B062-F4866BBDDC49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73A1D4A-A411-422D-A72C-23C917D6A34B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5ED4D27-6214-4376-B0BA-317281F24086}"/>
              </a:ext>
            </a:extLst>
          </p:cNvPr>
          <p:cNvGrpSpPr/>
          <p:nvPr/>
        </p:nvGrpSpPr>
        <p:grpSpPr>
          <a:xfrm>
            <a:off x="7021949" y="3355652"/>
            <a:ext cx="491688" cy="147918"/>
            <a:chOff x="3872440" y="1478342"/>
            <a:chExt cx="491688" cy="147918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44785D6-C948-4A75-8D7F-2DC6CE661EF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8BEE78A-4CD1-498F-8296-FD38148D710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222FB2E-6CDF-425F-A381-95E2FAEF8DD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802F7DC-CB55-4BEE-A591-F498D04AFA5D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F2842A26-AAB4-4DB1-AEAD-E2DAEA2E557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F4ADF80-FA9C-4432-B9EF-7EED16C3B7C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836D222-2C72-4D61-8C2A-08221ADFF630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3DE05032-63EA-4317-9D31-9B6CB6C0D3C1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4BAF21F-5F29-4BFF-ADA0-C93456C39C71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4B07022-3D80-49B3-8123-AEF747C0AF0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59" name="Table 7">
            <a:extLst>
              <a:ext uri="{FF2B5EF4-FFF2-40B4-BE49-F238E27FC236}">
                <a16:creationId xmlns:a16="http://schemas.microsoft.com/office/drawing/2014/main" id="{C003A0A3-295B-4DCD-B362-36CB21DFC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60669"/>
              </p:ext>
            </p:extLst>
          </p:nvPr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FCFCD583-368D-43A3-B58F-7FEB27AA4898}"/>
              </a:ext>
            </a:extLst>
          </p:cNvPr>
          <p:cNvCxnSpPr>
            <a:cxnSpLocks/>
            <a:endCxn id="259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407D07C-AFA8-460B-9D01-7EB6DC3EF5C3}"/>
              </a:ext>
            </a:extLst>
          </p:cNvPr>
          <p:cNvGrpSpPr/>
          <p:nvPr/>
        </p:nvGrpSpPr>
        <p:grpSpPr>
          <a:xfrm>
            <a:off x="6408051" y="4207706"/>
            <a:ext cx="491688" cy="147918"/>
            <a:chOff x="3872440" y="1478342"/>
            <a:chExt cx="491688" cy="147918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FBDCEF8-A73C-4C5A-9C01-97212B53CC26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A928DB7E-2992-4AE6-A98A-5D68EE1E8E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E9B12FD-7D50-4A7C-9ECE-A3FA53EA245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84A45788-0D08-472D-AAD0-6F25A4F91BF5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C6473B1-E123-4A2B-8855-0C3C1755080B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EA247A9-64D5-4104-A1C8-FD9CC985CEA2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4BAADCB-6915-4F4E-9365-4EA626795B7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5DF87BE-0E70-497C-AFB9-5DA8A38C5511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FB7EFEA-44B3-49AD-8309-A3F18B7C093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1C230C5-1790-4952-A5A7-24F34B37C8D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F77232-638F-4D8B-BA51-39812AD8EC5F}"/>
              </a:ext>
            </a:extLst>
          </p:cNvPr>
          <p:cNvSpPr txBox="1"/>
          <p:nvPr/>
        </p:nvSpPr>
        <p:spPr>
          <a:xfrm>
            <a:off x="6502836" y="3539063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035-47BA-4590-9AA1-1C59C6F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Eclat Depth first Search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1E57B-68C5-4E61-8E71-7A7487CD0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48706-9BAD-4E56-81FC-64ECFD5FF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41294"/>
            <a:ext cx="8378825" cy="4266385"/>
          </a:xfrm>
          <a:ln w="9525">
            <a:noFill/>
          </a:ln>
        </p:spPr>
        <p:txBody>
          <a:bodyPr/>
          <a:lstStyle/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b, c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c, d,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c, b, e</a:t>
            </a:r>
            <a:r>
              <a:rPr lang="en-GB" sz="1400" b="0" i="0" u="none" strike="noStrike" baseline="0" dirty="0"/>
              <a:t>}</a:t>
            </a:r>
          </a:p>
          <a:p>
            <a:pPr marL="349250" indent="-342900" algn="l">
              <a:buFont typeface="+mj-lt"/>
              <a:buAutoNum type="arabicPeriod"/>
            </a:pPr>
            <a:r>
              <a:rPr lang="en-GB" sz="1400" b="0" i="0" u="none" strike="noStrike" baseline="0" dirty="0"/>
              <a:t>{</a:t>
            </a:r>
            <a:r>
              <a:rPr lang="en-GB" sz="1400" b="0" i="1" u="none" strike="noStrike" baseline="0" dirty="0"/>
              <a:t>a, d, e</a:t>
            </a:r>
            <a:r>
              <a:rPr lang="en-GB" sz="1400" b="0" i="0" u="none" strike="noStrike" baseline="0" dirty="0"/>
              <a:t>}</a:t>
            </a:r>
          </a:p>
          <a:p>
            <a:pPr algn="l"/>
            <a:endParaRPr lang="en-GB" sz="1600" b="0" i="0" u="none" strike="noStrike" baseline="0" dirty="0"/>
          </a:p>
          <a:p>
            <a:pPr algn="l"/>
            <a:r>
              <a:rPr lang="en-GB" sz="1400" b="0" i="0" u="none" strike="noStrike" baseline="0" dirty="0"/>
              <a:t>Backtrack to the first level of the search tree and intersect the transaction list for </a:t>
            </a:r>
            <a:r>
              <a:rPr lang="en-GB" sz="1400" b="0" i="1" u="none" strike="noStrike" baseline="0" dirty="0"/>
              <a:t>d </a:t>
            </a:r>
            <a:r>
              <a:rPr lang="en-GB" sz="1400" b="0" i="0" u="none" strike="noStrike" baseline="0" dirty="0"/>
              <a:t>with the transaction list for </a:t>
            </a:r>
            <a:r>
              <a:rPr lang="en-GB" sz="1400" b="0" i="1" u="none" strike="noStrike" baseline="0" dirty="0"/>
              <a:t>e</a:t>
            </a:r>
            <a:r>
              <a:rPr lang="en-GB" sz="1400" b="0" i="0" u="none" strike="noStrike" baseline="0" dirty="0"/>
              <a:t>.</a:t>
            </a:r>
          </a:p>
          <a:p>
            <a:pPr algn="l"/>
            <a:r>
              <a:rPr lang="en-GB" sz="1400" b="0" i="0" u="none" strike="noStrike" baseline="0" dirty="0"/>
              <a:t>Result: Transaction list for the item set {</a:t>
            </a:r>
            <a:r>
              <a:rPr lang="en-GB" sz="1400" b="0" i="1" u="none" strike="noStrike" baseline="0" dirty="0"/>
              <a:t>d, e</a:t>
            </a:r>
            <a:r>
              <a:rPr lang="en-GB" sz="1400" b="0" i="0" u="none" strike="noStrike" baseline="0" dirty="0"/>
              <a:t>}.</a:t>
            </a:r>
          </a:p>
          <a:p>
            <a:pPr algn="l"/>
            <a:r>
              <a:rPr lang="en-GB" sz="1400" b="0" i="0" u="none" strike="noStrike" baseline="0" dirty="0"/>
              <a:t>With this step the search is finished.</a:t>
            </a:r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B54-3D9D-412A-BBE5-BAFAB9D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B8D4A1-FC9D-4A9D-B1B9-83A52BCF5DFB}"/>
              </a:ext>
            </a:extLst>
          </p:cNvPr>
          <p:cNvGraphicFramePr>
            <a:graphicFrameLocks noGrp="1"/>
          </p:cNvGraphicFramePr>
          <p:nvPr/>
        </p:nvGraphicFramePr>
        <p:xfrm>
          <a:off x="3822328" y="1120289"/>
          <a:ext cx="31129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9339306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4D7FD-D80D-4392-B7B8-98109747AB46}"/>
              </a:ext>
            </a:extLst>
          </p:cNvPr>
          <p:cNvGrpSpPr/>
          <p:nvPr/>
        </p:nvGrpSpPr>
        <p:grpSpPr>
          <a:xfrm>
            <a:off x="3882532" y="1484231"/>
            <a:ext cx="491688" cy="147918"/>
            <a:chOff x="3872440" y="1478342"/>
            <a:chExt cx="491688" cy="147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FD739-5573-4BD2-94DB-E8D4959E110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EE43E-57BD-4539-B767-2052DAA14195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86FAC5-8152-47B3-A4A6-E9D23A81A32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4AC2CE-19E8-4551-A510-9AB78E6BD7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CA296-8D64-4291-AB46-03A4EF677894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85B1E-BB81-4AA8-9B74-EE3FF91690C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52EB28-0FBE-4F43-B64F-6E462BDC5B9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F81FB4-3180-43E7-A19B-35C11426F99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3E665F-B4C7-45CB-9327-E6D7A339D5B3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C8CF0-A27E-4176-BE49-FCF91A78D882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345A9F-2873-4364-BBCB-75F28054A6F0}"/>
              </a:ext>
            </a:extLst>
          </p:cNvPr>
          <p:cNvGrpSpPr/>
          <p:nvPr/>
        </p:nvGrpSpPr>
        <p:grpSpPr>
          <a:xfrm>
            <a:off x="4508534" y="1482824"/>
            <a:ext cx="491688" cy="147918"/>
            <a:chOff x="3872440" y="1478342"/>
            <a:chExt cx="491688" cy="1479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B675-7B8F-493E-BE70-3860503DFF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DE6A10-C3F5-4349-9EC0-B89E9FA095E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529C9-8766-4FA2-AE02-5431FE91FB9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93B17-515D-4333-9740-A49D15712A9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E7F31C-8CD3-40AB-BA6B-FC6AE6C3F06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FBEC7-7795-4B13-8DB2-3DE846CD5CB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A2DC1-2B0B-487C-BE59-FD32AFF5B3E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825900-A6CA-4C0C-BD6B-DF053031268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437ED-116C-4DCA-B8C8-6B9730A8369E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AC7DE8-8E65-4561-BA35-AABDAE24E32C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3D5EC-CCAC-49D3-988A-D22D1B7BFD9E}"/>
              </a:ext>
            </a:extLst>
          </p:cNvPr>
          <p:cNvGrpSpPr/>
          <p:nvPr/>
        </p:nvGrpSpPr>
        <p:grpSpPr>
          <a:xfrm>
            <a:off x="5141103" y="1491129"/>
            <a:ext cx="491688" cy="147918"/>
            <a:chOff x="3872440" y="1478342"/>
            <a:chExt cx="491688" cy="147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F5255-6E69-48A6-B6DB-77C3C587C04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CBD3A8-4198-4810-9C96-5FD74A2242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5BBBC2-1B7F-4596-BFCD-1FF1299AE0B7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A8D46B-37D6-4017-9195-BA4DC24E74E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3151E8-EAEA-483C-BFEA-FBDAAA4301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EB435-746C-4149-9770-E66AB4D41B4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E4C94E-95C0-4EF9-B352-702709D3F1C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BA7797-ECCB-4E64-ACFB-F2288710E4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544AE0-8072-482F-8A9E-5412C1B1A15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66B89-A0DE-4997-A8BF-FF2CC437B6F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7D83C8-45A8-4E37-BF55-25941077F66E}"/>
              </a:ext>
            </a:extLst>
          </p:cNvPr>
          <p:cNvGrpSpPr/>
          <p:nvPr/>
        </p:nvGrpSpPr>
        <p:grpSpPr>
          <a:xfrm>
            <a:off x="5767257" y="1491129"/>
            <a:ext cx="491688" cy="147918"/>
            <a:chOff x="3872440" y="1478342"/>
            <a:chExt cx="491688" cy="147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4AC526-6665-40EC-8617-BE636FBB4E87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A058FD-4620-4D2B-B053-536F8E47F3F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63F848-C5C8-409D-920D-4B661A385F7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FD8627-FCBC-4CBD-9452-C90570C7AB3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647DEB-FBE8-4481-9224-9621D4D787A5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165D28-CA9C-4015-B5B1-2DAF91AC6D2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2295B9-E9AC-46AB-8774-BDDA0CB2700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916BD4-4968-4A1D-8EC2-DFB6DC58128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4FE6025-B11B-44EA-96F3-870CBAB7F43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78D886-CABE-4653-8583-F91A81CDFB09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3AD016-622E-4261-BD9A-77A79D36E1E4}"/>
              </a:ext>
            </a:extLst>
          </p:cNvPr>
          <p:cNvGrpSpPr/>
          <p:nvPr/>
        </p:nvGrpSpPr>
        <p:grpSpPr>
          <a:xfrm>
            <a:off x="6367306" y="1495611"/>
            <a:ext cx="491688" cy="147918"/>
            <a:chOff x="3872440" y="1478342"/>
            <a:chExt cx="491688" cy="1479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6D188-9786-495F-8385-AA0762D9092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A7C3F7-57C9-4F66-AAEA-A941F232BA3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2CAB6-F869-4F96-A15A-CBF2EF04E9C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DE5FA3-B0BF-465A-983A-45F807CC90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2532F7-1C63-4EB2-BCC7-6855B6A6A5E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9F527C-6B08-45DF-A9F7-C7751044C12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BD8A3A-16A0-472C-BA6A-339B3C54C2F8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9EF5F9-14DD-41D7-A488-1D158740622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C10391-8BC3-44F2-A00F-8C84AF1D2F4B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A534-BF49-4589-BDF2-0388DC29DA96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9168B38C-673E-4084-BF90-050B8001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84961"/>
              </p:ext>
            </p:extLst>
          </p:nvPr>
        </p:nvGraphicFramePr>
        <p:xfrm>
          <a:off x="2040868" y="2206439"/>
          <a:ext cx="2490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267922775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b: 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C61517-16BD-4086-86F9-3191EF617A8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286066" y="1670124"/>
            <a:ext cx="770305" cy="536315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4573037-94C0-4CFD-95CA-C961B149BFFD}"/>
              </a:ext>
            </a:extLst>
          </p:cNvPr>
          <p:cNvSpPr txBox="1"/>
          <p:nvPr/>
        </p:nvSpPr>
        <p:spPr>
          <a:xfrm>
            <a:off x="3405468" y="1796120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a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016E85-B641-48DF-B5C9-9E0EDAF8240C}"/>
              </a:ext>
            </a:extLst>
          </p:cNvPr>
          <p:cNvGrpSpPr/>
          <p:nvPr/>
        </p:nvGrpSpPr>
        <p:grpSpPr>
          <a:xfrm>
            <a:off x="2083285" y="2586778"/>
            <a:ext cx="491688" cy="147918"/>
            <a:chOff x="3872440" y="1478342"/>
            <a:chExt cx="491688" cy="1479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0A0708-A5CB-4DA1-A188-E8BE0A0E3B05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0E8C49-3743-4929-9E4B-61718D85A07E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D8219-1DE6-4613-9054-435FBDB58A2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2DDA2C-9B4F-4D09-979C-8FD75397772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DED71C4-CB3D-4B3A-A2A3-57B317C1B6D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0C8EED-E2E6-4182-9899-6B81678BED0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C8F5BB-8DCC-4A5F-BE4E-AE81AA2D772E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CCDB61-C13C-4471-8717-7EB9EB4885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CF8CEA-3676-4482-A41C-6C087D8E63F2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A9E621-84B7-4CD8-95D6-BEAAD8C477EF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B7B439-98B4-40CA-8B16-D29BCA5C194A}"/>
              </a:ext>
            </a:extLst>
          </p:cNvPr>
          <p:cNvGrpSpPr/>
          <p:nvPr/>
        </p:nvGrpSpPr>
        <p:grpSpPr>
          <a:xfrm>
            <a:off x="3962609" y="2586778"/>
            <a:ext cx="491688" cy="147918"/>
            <a:chOff x="3872440" y="1478342"/>
            <a:chExt cx="491688" cy="14791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BB64B6-E9DD-41D2-8744-9CF78F1E8F4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4BFBD-8233-40B5-B535-DE2DD22A2AA2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50438F-D857-4529-8C74-678C2483657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95A6C-A7C0-4D74-93BD-8C27F8A26CD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4EF753-A9CA-483F-B936-FFE14EAA9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56C8A-67E7-49E5-AF46-8E746C3B20F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C320E3-0A8F-48BC-8769-1ADE9BD9194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C1BCFB-3F96-453A-8F46-37EB946C45C3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8422F53-855B-4136-95FB-4B72B15F5300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65FBBD-3178-44E7-963F-CA07E07DF800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C4BB82D-2ADB-4F18-85B5-0B9A08965E59}"/>
              </a:ext>
            </a:extLst>
          </p:cNvPr>
          <p:cNvGrpSpPr/>
          <p:nvPr/>
        </p:nvGrpSpPr>
        <p:grpSpPr>
          <a:xfrm>
            <a:off x="2733391" y="2586778"/>
            <a:ext cx="491688" cy="147918"/>
            <a:chOff x="3872440" y="1478342"/>
            <a:chExt cx="491688" cy="14791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14ACB9-CFAA-4E10-8D0B-86BFB682357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AEEBA8-8BF0-45DB-828D-E08D58B9E7C3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5E5944-026C-498E-8CC9-EC1944DD273D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97A68C-A84B-4A48-84CE-59F2EE5C5E7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E3B8-7CFF-4137-9FF5-8EDC855BBB6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050202-B281-4247-9983-EC2F37B0022B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C7A9B7-7A40-4945-94B6-01A8AF627A7B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1AAA4D-3842-463B-9081-CA5DA07E643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7DB32F-5B9E-4318-BA32-CEEBC3CE85E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F4333B-E230-4643-90AF-F7CB9F6FB518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EA6BA3-C54D-4971-ABF0-5A6D2E549A7B}"/>
              </a:ext>
            </a:extLst>
          </p:cNvPr>
          <p:cNvGrpSpPr/>
          <p:nvPr/>
        </p:nvGrpSpPr>
        <p:grpSpPr>
          <a:xfrm>
            <a:off x="3369855" y="2586778"/>
            <a:ext cx="491688" cy="147918"/>
            <a:chOff x="3872440" y="1478342"/>
            <a:chExt cx="491688" cy="14791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B38E3-DD89-4279-BA33-70AC02D375B2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54A224-F8A2-47F7-9D7B-F1EA457E905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8D28AB-1FFA-4C21-B5C2-3A60B578DB70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777FE-42E4-43B8-8C84-5BFF1BD778E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EC3C64-D040-443F-8FC2-04356F322C37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9E9083-E714-4E02-9A68-1295E3F3F776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65A45-2677-4922-91D7-AB7C08DCE4D6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7C073B-E6C5-4594-BA84-E7351BE1A7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11D6CD-548C-4B61-82E7-AABC29E232A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26A154-41DE-4E16-A7CC-24A87CA3FAC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40" name="Table 7">
            <a:extLst>
              <a:ext uri="{FF2B5EF4-FFF2-40B4-BE49-F238E27FC236}">
                <a16:creationId xmlns:a16="http://schemas.microsoft.com/office/drawing/2014/main" id="{C9C0D42B-E12C-4364-B857-F0B4C0244570}"/>
              </a:ext>
            </a:extLst>
          </p:cNvPr>
          <p:cNvGraphicFramePr>
            <a:graphicFrameLocks noGrp="1"/>
          </p:cNvGraphicFramePr>
          <p:nvPr/>
        </p:nvGraphicFramePr>
        <p:xfrm>
          <a:off x="1739081" y="3131703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A366-05F1-411F-AF83-95CFA2497B4A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361680" y="2777461"/>
            <a:ext cx="516489" cy="354242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233DB6-D9C8-477F-986F-51544ED03512}"/>
              </a:ext>
            </a:extLst>
          </p:cNvPr>
          <p:cNvGrpSpPr/>
          <p:nvPr/>
        </p:nvGrpSpPr>
        <p:grpSpPr>
          <a:xfrm>
            <a:off x="1787472" y="3504602"/>
            <a:ext cx="491688" cy="147918"/>
            <a:chOff x="3872440" y="1478342"/>
            <a:chExt cx="491688" cy="14791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154BB41-1203-4B94-BA85-B682E05A667A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3376A82-EDE2-4F38-8287-22E3222F142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DCB4A4-8605-4B0E-A9AE-4FF3DEED408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62C4FF6-1377-4C3D-A92E-B00F2D175110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EDEA789-E33F-4F9D-A625-48B7D302B78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FA3D2E8-F7ED-4B35-977C-1361D74AAF5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B7C3AF-2B55-48FF-A70B-2BAF735AB39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D9AF9F-B85F-4B0A-B875-2E1B7271985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71E472-4EF7-4F49-8000-E53869427994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3F954DF-39A6-4FAD-9A26-69FAA60C53D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164E3C-ED7C-45D9-B32C-8006D147E1E6}"/>
              </a:ext>
            </a:extLst>
          </p:cNvPr>
          <p:cNvGrpSpPr/>
          <p:nvPr/>
        </p:nvGrpSpPr>
        <p:grpSpPr>
          <a:xfrm>
            <a:off x="2408570" y="3509084"/>
            <a:ext cx="491688" cy="147918"/>
            <a:chOff x="3872440" y="1478342"/>
            <a:chExt cx="491688" cy="1479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BEB8EB-F749-488F-8E44-AAE9D9C0CA7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38C343-D603-42EF-9266-771516EE029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8890524-A267-4C24-8C96-5F5928CDA3E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9953D4-7EAF-42D7-88D9-E533ECFA30FE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92994C-D891-4A28-BE7E-C19196AB722C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873-6E8D-4B22-85E9-5531ADCDCCE0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05CB3E5-BFA0-47F6-8C10-5199F0A7B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4523B68-0D4D-4A0A-8FBC-601460E35958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01405D6-7548-4E7A-8511-90443517DF4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D15484-A6CD-4716-AD55-2773AF2535F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EFF608-D91C-4052-A7B3-030049524BD8}"/>
              </a:ext>
            </a:extLst>
          </p:cNvPr>
          <p:cNvCxnSpPr/>
          <p:nvPr/>
        </p:nvCxnSpPr>
        <p:spPr>
          <a:xfrm>
            <a:off x="2066641" y="212356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35F683-6E4D-477E-865D-DDA406636EA4}"/>
              </a:ext>
            </a:extLst>
          </p:cNvPr>
          <p:cNvCxnSpPr>
            <a:cxnSpLocks/>
          </p:cNvCxnSpPr>
          <p:nvPr/>
        </p:nvCxnSpPr>
        <p:spPr>
          <a:xfrm flipH="1">
            <a:off x="2130514" y="212356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Table 7">
            <a:extLst>
              <a:ext uri="{FF2B5EF4-FFF2-40B4-BE49-F238E27FC236}">
                <a16:creationId xmlns:a16="http://schemas.microsoft.com/office/drawing/2014/main" id="{B1A81F6E-EE76-4A81-AA9D-C24065A691BE}"/>
              </a:ext>
            </a:extLst>
          </p:cNvPr>
          <p:cNvGraphicFramePr>
            <a:graphicFrameLocks noGrp="1"/>
          </p:cNvGraphicFramePr>
          <p:nvPr/>
        </p:nvGraphicFramePr>
        <p:xfrm>
          <a:off x="1763076" y="39075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631C153-ECFA-4EF5-8F3E-F0E3C17C475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2066641" y="3681776"/>
            <a:ext cx="7734" cy="225789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3D8B64-367A-4F81-ACC8-99ADA57AB79A}"/>
              </a:ext>
            </a:extLst>
          </p:cNvPr>
          <p:cNvSpPr txBox="1"/>
          <p:nvPr/>
        </p:nvSpPr>
        <p:spPr>
          <a:xfrm>
            <a:off x="2310359" y="274966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E74DC-D960-4248-83C1-DC84C17E34A8}"/>
              </a:ext>
            </a:extLst>
          </p:cNvPr>
          <p:cNvSpPr txBox="1"/>
          <p:nvPr/>
        </p:nvSpPr>
        <p:spPr>
          <a:xfrm>
            <a:off x="1909390" y="3671285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325F8F5-1894-4D03-B868-F9438BDB0E17}"/>
              </a:ext>
            </a:extLst>
          </p:cNvPr>
          <p:cNvGrpSpPr/>
          <p:nvPr/>
        </p:nvGrpSpPr>
        <p:grpSpPr>
          <a:xfrm>
            <a:off x="1798513" y="4278405"/>
            <a:ext cx="491688" cy="147918"/>
            <a:chOff x="3872440" y="1478342"/>
            <a:chExt cx="491688" cy="14791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656A72-5741-4129-B13B-C1C83F001DA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32B0270-078A-4EAD-B14C-63309AC54D6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15A2240-0CE3-4C80-9101-CA84945DD6B3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7E6FD7-364E-4C22-AE19-6D7E921383C6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9366B9-647B-41A0-8E86-15BFDD048CC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BD2BDF0-8BA7-4E34-B63D-40605B89AC6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DAFC00-BAF5-4DC8-8B9D-192CCFCE057D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0E05708-7348-4C5D-8C80-F8923DFCAAD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116A28-0F39-4CA2-88EF-3D6B8C80FA9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947620-E25A-455F-8581-A4ED8B2DC27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1789194-1F8B-41B1-82BB-ED221AE54DF5}"/>
              </a:ext>
            </a:extLst>
          </p:cNvPr>
          <p:cNvCxnSpPr/>
          <p:nvPr/>
        </p:nvCxnSpPr>
        <p:spPr>
          <a:xfrm>
            <a:off x="1775178" y="3866271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97214BC-8035-4153-8FE3-F7963FFB8370}"/>
              </a:ext>
            </a:extLst>
          </p:cNvPr>
          <p:cNvCxnSpPr>
            <a:cxnSpLocks/>
          </p:cNvCxnSpPr>
          <p:nvPr/>
        </p:nvCxnSpPr>
        <p:spPr>
          <a:xfrm flipH="1">
            <a:off x="1839051" y="3866271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7">
            <a:extLst>
              <a:ext uri="{FF2B5EF4-FFF2-40B4-BE49-F238E27FC236}">
                <a16:creationId xmlns:a16="http://schemas.microsoft.com/office/drawing/2014/main" id="{9E7C66BB-A630-4B55-A28F-ECE66F5B3B3F}"/>
              </a:ext>
            </a:extLst>
          </p:cNvPr>
          <p:cNvGraphicFramePr>
            <a:graphicFrameLocks noGrp="1"/>
          </p:cNvGraphicFramePr>
          <p:nvPr/>
        </p:nvGraphicFramePr>
        <p:xfrm>
          <a:off x="3138883" y="3138244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2FD1854-26DD-458C-AAC9-998986965BEC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3450182" y="2777461"/>
            <a:ext cx="97954" cy="360783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884A0D-490C-480D-954C-456CF55999AB}"/>
              </a:ext>
            </a:extLst>
          </p:cNvPr>
          <p:cNvGrpSpPr/>
          <p:nvPr/>
        </p:nvGrpSpPr>
        <p:grpSpPr>
          <a:xfrm>
            <a:off x="3203452" y="3509084"/>
            <a:ext cx="491688" cy="147918"/>
            <a:chOff x="3872440" y="1478342"/>
            <a:chExt cx="491688" cy="1479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9B46ACF-69C7-4CB4-862C-97BAF60FD0D0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A189220-3B87-40FC-967B-8D27BC95177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3A5F5AC-9E8F-4CFE-9B5D-F1794F7DBE6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992B9D-1218-4AC1-AD45-E9ADEFCA2C0B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DD1D27A-10F6-4C1F-A1F7-838F58C8E020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1DA79A0-20F4-48B1-843E-E0E6C3F071E5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8E9C7D5-8B1A-4CEB-9422-FF03F61B53B7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F55549F-AD1E-4278-A7AD-77B0CF070825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3BB9C7F-8898-4945-96C8-526951C67BC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2E96D7A-A600-49C7-94AC-F82096A3D2C4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AE573D-00DE-4C19-8B90-392E6FFCF5F1}"/>
              </a:ext>
            </a:extLst>
          </p:cNvPr>
          <p:cNvSpPr txBox="1"/>
          <p:nvPr/>
        </p:nvSpPr>
        <p:spPr>
          <a:xfrm>
            <a:off x="3548136" y="2787398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94" name="Table 7">
            <a:extLst>
              <a:ext uri="{FF2B5EF4-FFF2-40B4-BE49-F238E27FC236}">
                <a16:creationId xmlns:a16="http://schemas.microsoft.com/office/drawing/2014/main" id="{94465456-0CF5-4A4F-A10D-93F2A3F33F49}"/>
              </a:ext>
            </a:extLst>
          </p:cNvPr>
          <p:cNvGraphicFramePr>
            <a:graphicFrameLocks noGrp="1"/>
          </p:cNvGraphicFramePr>
          <p:nvPr/>
        </p:nvGraphicFramePr>
        <p:xfrm>
          <a:off x="4049806" y="2984812"/>
          <a:ext cx="1867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00960792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c: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42D53AD-EC2C-4C67-8EDF-B8083ECD1235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4806942" y="1670124"/>
            <a:ext cx="176762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6DEE70-AF4B-4868-93C1-724972DB62C1}"/>
              </a:ext>
            </a:extLst>
          </p:cNvPr>
          <p:cNvSpPr txBox="1"/>
          <p:nvPr/>
        </p:nvSpPr>
        <p:spPr>
          <a:xfrm>
            <a:off x="4699528" y="2084082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b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CCF3A96-4CE6-49A8-8922-3679FA01FF11}"/>
              </a:ext>
            </a:extLst>
          </p:cNvPr>
          <p:cNvGrpSpPr/>
          <p:nvPr/>
        </p:nvGrpSpPr>
        <p:grpSpPr>
          <a:xfrm>
            <a:off x="4086991" y="3361166"/>
            <a:ext cx="491688" cy="147918"/>
            <a:chOff x="3872440" y="1478342"/>
            <a:chExt cx="491688" cy="147918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B294E00-4AE4-4DF4-B4B9-C5CBC96D19E8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8583DBB-D750-44DB-9360-D642C58D4B0B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C2637E1-BF12-4B19-B6C0-E15ACF4A5DF2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7673E0D-944F-44F6-A6BB-EBF0ABD554D3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0ECD6D4-C999-4161-ACBF-F7876DA9ECBF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C34B834-933C-4A55-AD3C-A4D48EB48C32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0221A74-CA34-4EDD-8539-5B7B34A90C25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25D8402-E577-4C15-95AC-35E01AB8316A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1C3F89C-E6A1-4C6D-8E51-C46445BAC20A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799D30A-F704-4659-B214-776E1C32F09D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2FF12B2-1C59-498D-BB79-E3DA46924EB6}"/>
              </a:ext>
            </a:extLst>
          </p:cNvPr>
          <p:cNvGrpSpPr/>
          <p:nvPr/>
        </p:nvGrpSpPr>
        <p:grpSpPr>
          <a:xfrm>
            <a:off x="4723460" y="3355652"/>
            <a:ext cx="491688" cy="147918"/>
            <a:chOff x="3872440" y="1478342"/>
            <a:chExt cx="491688" cy="147918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851ECD1-948F-46B9-9F17-A862D43462D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4FDB0F1-06A0-4F4F-8887-45ACE9B62D6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21E9231-B71D-46E1-BE39-5FE9FBE44068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C2BD1EF-4990-4B0F-937B-4D07EF85A4C4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D5D6E17-90A6-4E1D-AF22-B1E81D2EE128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A491DBE-DA11-40B5-8B98-A65E683574A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8E2FF8C-3C8C-4A6C-9844-E9740A3DC3EC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58DA120-7A44-4B5F-9A32-9DD6AE4C8017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804DC2B-715A-4564-A531-76D59BB11ED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20F7EC0-BFFA-47A2-91C5-17F043C963A1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BC3A813-D62D-4D27-BB00-07A0E3376557}"/>
              </a:ext>
            </a:extLst>
          </p:cNvPr>
          <p:cNvGrpSpPr/>
          <p:nvPr/>
        </p:nvGrpSpPr>
        <p:grpSpPr>
          <a:xfrm>
            <a:off x="5361732" y="3358326"/>
            <a:ext cx="491688" cy="147918"/>
            <a:chOff x="3872440" y="1478342"/>
            <a:chExt cx="491688" cy="147918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6AA101D-84A2-45A6-A95D-AD6D2773DDCB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36D827A-DF17-4BB4-8428-A8DC267657F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FBD973E-C599-44D8-BB16-0269A679B595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15544A5-B558-43AC-AEC9-793D408DE199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11F16F1-B942-4CD6-8C27-C7F47C0C4249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5FDB35E-A18C-4C69-A2AE-270A2257336C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95151D7-90C0-46BD-B023-CDEC041B77B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AA6BE14-4BC2-49BA-9465-D50498073619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8C73BA1-4834-4906-9FE9-90B06B7ACD6F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ED00769-94D9-4055-A27F-8417120D1EC7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1B68EF2-769E-4791-A8F0-30CB6808C3B9}"/>
              </a:ext>
            </a:extLst>
          </p:cNvPr>
          <p:cNvCxnSpPr/>
          <p:nvPr/>
        </p:nvCxnSpPr>
        <p:spPr>
          <a:xfrm>
            <a:off x="4701025" y="292770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C89D258-2CB2-4655-BCFE-B5B599958B02}"/>
              </a:ext>
            </a:extLst>
          </p:cNvPr>
          <p:cNvCxnSpPr>
            <a:cxnSpLocks/>
          </p:cNvCxnSpPr>
          <p:nvPr/>
        </p:nvCxnSpPr>
        <p:spPr>
          <a:xfrm flipH="1">
            <a:off x="4764898" y="292770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273F235-8A19-4905-86DB-F28AB93C174D}"/>
              </a:ext>
            </a:extLst>
          </p:cNvPr>
          <p:cNvCxnSpPr/>
          <p:nvPr/>
        </p:nvCxnSpPr>
        <p:spPr>
          <a:xfrm>
            <a:off x="5342954" y="292770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1EABED7-00C2-496B-BCCD-06F535AA7B77}"/>
              </a:ext>
            </a:extLst>
          </p:cNvPr>
          <p:cNvCxnSpPr>
            <a:cxnSpLocks/>
          </p:cNvCxnSpPr>
          <p:nvPr/>
        </p:nvCxnSpPr>
        <p:spPr>
          <a:xfrm flipH="1">
            <a:off x="5406827" y="292770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4" name="Table 7">
            <a:extLst>
              <a:ext uri="{FF2B5EF4-FFF2-40B4-BE49-F238E27FC236}">
                <a16:creationId xmlns:a16="http://schemas.microsoft.com/office/drawing/2014/main" id="{62C18998-5C68-4FE2-B09B-7EB264AA1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30823"/>
              </p:ext>
            </p:extLst>
          </p:nvPr>
        </p:nvGraphicFramePr>
        <p:xfrm>
          <a:off x="6343650" y="2984812"/>
          <a:ext cx="124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4084031733"/>
                    </a:ext>
                  </a:extLst>
                </a:gridCol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4BA1510-E180-4F54-9A38-BB659271F6F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5460791" y="1670124"/>
            <a:ext cx="1505458" cy="1314688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7E529A0-2190-42F6-B61E-76BC9DAEA0A9}"/>
              </a:ext>
            </a:extLst>
          </p:cNvPr>
          <p:cNvSpPr txBox="1"/>
          <p:nvPr/>
        </p:nvSpPr>
        <p:spPr>
          <a:xfrm>
            <a:off x="5659520" y="1895491"/>
            <a:ext cx="12824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c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9545355-D6FB-4933-8365-B85385E5E768}"/>
              </a:ext>
            </a:extLst>
          </p:cNvPr>
          <p:cNvGrpSpPr/>
          <p:nvPr/>
        </p:nvGrpSpPr>
        <p:grpSpPr>
          <a:xfrm>
            <a:off x="6397010" y="3356995"/>
            <a:ext cx="491688" cy="147918"/>
            <a:chOff x="3872440" y="1478342"/>
            <a:chExt cx="491688" cy="147918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4DA3D7D-A4C5-4956-92A2-4275B7BEB3AD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910120F-4347-47D0-821B-D8D87A8A2088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2699BC9-C15C-4407-A033-AB1DBFFB03BC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5D4F131-D4FC-4B64-BB28-EC0E7446C0B1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5D5D448-E52B-4BDA-A259-DC1AEFCC3CD3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D3676E8-B219-49B8-8269-F1206D149C31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32B1F1F-5C72-4E3F-BC77-D335CE516E3F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E9CE856-2AB1-4717-A4BD-EEFFF1DE426E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1989CB0-4597-4ECF-B062-F4866BBDDC49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73A1D4A-A411-422D-A72C-23C917D6A34B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5ED4D27-6214-4376-B0BA-317281F24086}"/>
              </a:ext>
            </a:extLst>
          </p:cNvPr>
          <p:cNvGrpSpPr/>
          <p:nvPr/>
        </p:nvGrpSpPr>
        <p:grpSpPr>
          <a:xfrm>
            <a:off x="7021949" y="3355652"/>
            <a:ext cx="491688" cy="147918"/>
            <a:chOff x="3872440" y="1478342"/>
            <a:chExt cx="491688" cy="147918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44785D6-C948-4A75-8D7F-2DC6CE661EF4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8BEE78A-4CD1-498F-8296-FD38148D7109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222FB2E-6CDF-425F-A381-95E2FAEF8DD6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802F7DC-CB55-4BEE-A591-F498D04AFA5D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F2842A26-AAB4-4DB1-AEAD-E2DAEA2E557E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F4ADF80-FA9C-4432-B9EF-7EED16C3B7CE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836D222-2C72-4D61-8C2A-08221ADFF630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3DE05032-63EA-4317-9D31-9B6CB6C0D3C1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4BAF21F-5F29-4BFF-ADA0-C93456C39C71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4B07022-3D80-49B3-8123-AEF747C0AF0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59" name="Table 7">
            <a:extLst>
              <a:ext uri="{FF2B5EF4-FFF2-40B4-BE49-F238E27FC236}">
                <a16:creationId xmlns:a16="http://schemas.microsoft.com/office/drawing/2014/main" id="{C003A0A3-295B-4DCD-B362-36CB21DFC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94892"/>
              </p:ext>
            </p:extLst>
          </p:nvPr>
        </p:nvGraphicFramePr>
        <p:xfrm>
          <a:off x="6358723" y="3846749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FCFCD583-368D-43A3-B58F-7FEB27AA4898}"/>
              </a:ext>
            </a:extLst>
          </p:cNvPr>
          <p:cNvCxnSpPr>
            <a:cxnSpLocks/>
            <a:endCxn id="259" idx="0"/>
          </p:cNvCxnSpPr>
          <p:nvPr/>
        </p:nvCxnSpPr>
        <p:spPr>
          <a:xfrm>
            <a:off x="6657700" y="3348989"/>
            <a:ext cx="12322" cy="49776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407D07C-AFA8-460B-9D01-7EB6DC3EF5C3}"/>
              </a:ext>
            </a:extLst>
          </p:cNvPr>
          <p:cNvGrpSpPr/>
          <p:nvPr/>
        </p:nvGrpSpPr>
        <p:grpSpPr>
          <a:xfrm>
            <a:off x="6408051" y="4207706"/>
            <a:ext cx="491688" cy="147918"/>
            <a:chOff x="3872440" y="1478342"/>
            <a:chExt cx="491688" cy="147918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FBDCEF8-A73C-4C5A-9C01-97212B53CC26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A928DB7E-2992-4AE6-A98A-5D68EE1E8E8A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E9B12FD-7D50-4A7C-9ECE-A3FA53EA2451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84A45788-0D08-472D-AAD0-6F25A4F91BF5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C6473B1-E123-4A2B-8855-0C3C1755080B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EA247A9-64D5-4104-A1C8-FD9CC985CEA2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4BAADCB-6915-4F4E-9365-4EA626795B73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5DF87BE-0E70-497C-AFB9-5DA8A38C5511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FB7EFEA-44B3-49AD-8309-A3F18B7C0935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1C230C5-1790-4952-A5A7-24F34B37C8DA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074CABDE-32D9-4838-AEDE-A4B7C85700FB}"/>
              </a:ext>
            </a:extLst>
          </p:cNvPr>
          <p:cNvCxnSpPr/>
          <p:nvPr/>
        </p:nvCxnSpPr>
        <p:spPr>
          <a:xfrm>
            <a:off x="6366517" y="3746099"/>
            <a:ext cx="534520" cy="485046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DCD9BD97-440C-475A-AE4C-CF0FBC6BD25C}"/>
              </a:ext>
            </a:extLst>
          </p:cNvPr>
          <p:cNvCxnSpPr>
            <a:cxnSpLocks/>
          </p:cNvCxnSpPr>
          <p:nvPr/>
        </p:nvCxnSpPr>
        <p:spPr>
          <a:xfrm flipH="1">
            <a:off x="6430390" y="3746099"/>
            <a:ext cx="470647" cy="477565"/>
          </a:xfrm>
          <a:prstGeom prst="line">
            <a:avLst/>
          </a:prstGeom>
          <a:ln w="57150" cap="rnd" cmpd="sng">
            <a:solidFill>
              <a:srgbClr val="92AEB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4" name="Table 7">
            <a:extLst>
              <a:ext uri="{FF2B5EF4-FFF2-40B4-BE49-F238E27FC236}">
                <a16:creationId xmlns:a16="http://schemas.microsoft.com/office/drawing/2014/main" id="{324483F9-EE1D-4DDD-BD76-BFCD7476965A}"/>
              </a:ext>
            </a:extLst>
          </p:cNvPr>
          <p:cNvGraphicFramePr>
            <a:graphicFrameLocks noGrp="1"/>
          </p:cNvGraphicFramePr>
          <p:nvPr/>
        </p:nvGraphicFramePr>
        <p:xfrm>
          <a:off x="7540027" y="2506065"/>
          <a:ext cx="62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99">
                  <a:extLst>
                    <a:ext uri="{9D8B030D-6E8A-4147-A177-3AD203B41FA5}">
                      <a16:colId xmlns:a16="http://schemas.microsoft.com/office/drawing/2014/main" val="3358257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e: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91438"/>
                  </a:ext>
                </a:extLst>
              </a:tr>
            </a:tbl>
          </a:graphicData>
        </a:graphic>
      </p:graphicFrame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9A0560-F96F-4582-A764-713FC1A1D532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6163305" y="1670124"/>
            <a:ext cx="1688021" cy="835941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9ED6E68C-15DB-4E85-87E6-E082ACD90E8B}"/>
              </a:ext>
            </a:extLst>
          </p:cNvPr>
          <p:cNvSpPr txBox="1"/>
          <p:nvPr/>
        </p:nvSpPr>
        <p:spPr>
          <a:xfrm>
            <a:off x="6699436" y="2072684"/>
            <a:ext cx="14266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36775-6C22-493F-A840-F0AE1DC9F743}"/>
              </a:ext>
            </a:extLst>
          </p:cNvPr>
          <p:cNvSpPr txBox="1"/>
          <p:nvPr/>
        </p:nvSpPr>
        <p:spPr>
          <a:xfrm>
            <a:off x="6502836" y="3539063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</a:t>
            </a:r>
            <a:endParaRPr lang="en-GB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6372E10-1788-4BB1-8ABC-D53982A009AE}"/>
              </a:ext>
            </a:extLst>
          </p:cNvPr>
          <p:cNvGrpSpPr/>
          <p:nvPr/>
        </p:nvGrpSpPr>
        <p:grpSpPr>
          <a:xfrm>
            <a:off x="7631103" y="2876905"/>
            <a:ext cx="491688" cy="147918"/>
            <a:chOff x="3872440" y="1478342"/>
            <a:chExt cx="491688" cy="147918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1F26E9B7-78E1-4BB3-A6E0-35D9858FCA5C}"/>
                </a:ext>
              </a:extLst>
            </p:cNvPr>
            <p:cNvSpPr/>
            <p:nvPr/>
          </p:nvSpPr>
          <p:spPr>
            <a:xfrm>
              <a:off x="3872440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27E4CC26-81E8-4DE0-950D-5D0A6B310284}"/>
                </a:ext>
              </a:extLst>
            </p:cNvPr>
            <p:cNvSpPr/>
            <p:nvPr/>
          </p:nvSpPr>
          <p:spPr>
            <a:xfrm>
              <a:off x="3925780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F36E61E-E044-45AA-9D66-52BE90D3FAD9}"/>
                </a:ext>
              </a:extLst>
            </p:cNvPr>
            <p:cNvSpPr/>
            <p:nvPr/>
          </p:nvSpPr>
          <p:spPr>
            <a:xfrm>
              <a:off x="397149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4E9ECD7F-69F9-469A-8AD2-23EF30CFA9FF}"/>
                </a:ext>
              </a:extLst>
            </p:cNvPr>
            <p:cNvSpPr/>
            <p:nvPr/>
          </p:nvSpPr>
          <p:spPr>
            <a:xfrm>
              <a:off x="4022596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86607EA-5092-454E-8E00-923269924732}"/>
                </a:ext>
              </a:extLst>
            </p:cNvPr>
            <p:cNvSpPr/>
            <p:nvPr/>
          </p:nvSpPr>
          <p:spPr>
            <a:xfrm>
              <a:off x="407715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B2F905A-A9C1-4F7A-B724-97F0326B9733}"/>
                </a:ext>
              </a:extLst>
            </p:cNvPr>
            <p:cNvSpPr/>
            <p:nvPr/>
          </p:nvSpPr>
          <p:spPr>
            <a:xfrm>
              <a:off x="4125129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5A99DEB-DB7B-4544-AE9B-366322C9CAA1}"/>
                </a:ext>
              </a:extLst>
            </p:cNvPr>
            <p:cNvSpPr/>
            <p:nvPr/>
          </p:nvSpPr>
          <p:spPr>
            <a:xfrm>
              <a:off x="4174866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0409CFE-C881-4AF0-9F1D-931C8CFA48D2}"/>
                </a:ext>
              </a:extLst>
            </p:cNvPr>
            <p:cNvSpPr/>
            <p:nvPr/>
          </p:nvSpPr>
          <p:spPr>
            <a:xfrm>
              <a:off x="422276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2FF823D-96F2-4DDF-8C59-C922ED1EFBD7}"/>
                </a:ext>
              </a:extLst>
            </p:cNvPr>
            <p:cNvSpPr/>
            <p:nvPr/>
          </p:nvSpPr>
          <p:spPr>
            <a:xfrm>
              <a:off x="4268488" y="1478342"/>
              <a:ext cx="45719" cy="147918"/>
            </a:xfrm>
            <a:prstGeom prst="rect">
              <a:avLst/>
            </a:prstGeom>
            <a:noFill/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E57B9D8-217C-4997-8C1C-785EB905E1B3}"/>
                </a:ext>
              </a:extLst>
            </p:cNvPr>
            <p:cNvSpPr/>
            <p:nvPr/>
          </p:nvSpPr>
          <p:spPr>
            <a:xfrm>
              <a:off x="4318409" y="1478342"/>
              <a:ext cx="45719" cy="1479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69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83EB-6837-4D3B-B191-0DEFBC72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Frequent Item 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9DCB3-D2C9-4D32-AD8F-BD703E3E73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20C2F-DCCB-46E7-B6C7-7D22C5A2A0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3365126"/>
            <a:ext cx="8378825" cy="1842552"/>
          </a:xfrm>
        </p:spPr>
        <p:txBody>
          <a:bodyPr/>
          <a:lstStyle/>
          <a:p>
            <a:pPr algn="l"/>
            <a:r>
              <a:rPr lang="en-GB" sz="1600" b="1" i="0" u="none" strike="noStrike" baseline="0" dirty="0"/>
              <a:t>Types of frequent item sets</a:t>
            </a:r>
          </a:p>
          <a:p>
            <a:pPr algn="l"/>
            <a:r>
              <a:rPr lang="en-GB" sz="1600" b="1" i="0" u="none" strike="noStrike" baseline="0" dirty="0"/>
              <a:t>Free Item Set</a:t>
            </a:r>
            <a:r>
              <a:rPr lang="en-GB" sz="1600" b="0" i="0" u="none" strike="noStrike" baseline="0" dirty="0"/>
              <a:t>: Any frequent item set (support is higher than the </a:t>
            </a:r>
            <a:r>
              <a:rPr lang="en-GB" sz="1600" i="0" u="none" strike="noStrike" baseline="0" dirty="0"/>
              <a:t>minimal</a:t>
            </a:r>
            <a:r>
              <a:rPr lang="en-GB" sz="1600" b="0" i="0" u="none" strike="noStrike" baseline="0" dirty="0"/>
              <a:t> support).</a:t>
            </a:r>
          </a:p>
          <a:p>
            <a:pPr algn="l"/>
            <a:r>
              <a:rPr lang="en-GB" sz="1600" b="1" i="0" u="none" strike="noStrike" baseline="0" dirty="0"/>
              <a:t>Closed Item Set </a:t>
            </a:r>
            <a:r>
              <a:rPr lang="en-GB" sz="1600" b="0" i="0" u="none" strike="noStrike" baseline="0" dirty="0"/>
              <a:t>(marked with +): A frequent item set is called </a:t>
            </a:r>
            <a:r>
              <a:rPr lang="en-GB" sz="1600" b="1" i="0" u="none" strike="noStrike" baseline="0" dirty="0"/>
              <a:t>closed</a:t>
            </a:r>
            <a:r>
              <a:rPr lang="en-GB" sz="1600" b="0" i="0" u="none" strike="noStrike" baseline="0" dirty="0"/>
              <a:t> if no superset has the same support.</a:t>
            </a:r>
          </a:p>
          <a:p>
            <a:pPr algn="l"/>
            <a:r>
              <a:rPr lang="en-GB" sz="1600" b="1" i="0" u="none" strike="noStrike" baseline="0" dirty="0"/>
              <a:t>Maximal Item Set </a:t>
            </a:r>
            <a:r>
              <a:rPr lang="en-GB" sz="1600" b="0" i="0" u="none" strike="noStrike" baseline="0" dirty="0"/>
              <a:t>(marked with ): A frequent item set is called </a:t>
            </a:r>
            <a:r>
              <a:rPr lang="en-GB" sz="1600" b="1" i="0" u="none" strike="noStrike" baseline="0" dirty="0"/>
              <a:t>maximal</a:t>
            </a:r>
            <a:r>
              <a:rPr lang="en-GB" sz="1600" b="0" i="0" u="none" strike="noStrike" baseline="0" dirty="0"/>
              <a:t> if no superset is frequent.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9FBE8-B99E-442C-A436-E007BDC0F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225F38A-04A7-44AE-B1EC-C34E8E7ED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645612"/>
                  </p:ext>
                </p:extLst>
              </p:nvPr>
            </p:nvGraphicFramePr>
            <p:xfrm>
              <a:off x="1460127" y="760575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141">
                      <a:extLst>
                        <a:ext uri="{9D8B030D-6E8A-4147-A177-3AD203B41FA5}">
                          <a16:colId xmlns:a16="http://schemas.microsoft.com/office/drawing/2014/main" val="2419617020"/>
                        </a:ext>
                      </a:extLst>
                    </a:gridCol>
                    <a:gridCol w="2575859">
                      <a:extLst>
                        <a:ext uri="{9D8B030D-6E8A-4147-A177-3AD203B41FA5}">
                          <a16:colId xmlns:a16="http://schemas.microsoft.com/office/drawing/2014/main" val="308198986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164455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 item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 items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 items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67927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:70%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:40%</m:t>
                              </m:r>
                            </m:oMath>
                          </a14:m>
                          <a:r>
                            <a:rPr lang="en-GB" dirty="0"/>
                            <a:t>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:40%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+∗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:30%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649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p/>
                                </m:sSup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:30%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:50%</m:t>
                              </m:r>
                            </m:oMath>
                          </a14:m>
                          <a:r>
                            <a:rPr lang="en-GB" dirty="0"/>
                            <a:t>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:40%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+∗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:30%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4165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:70%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:60%</m:t>
                              </m:r>
                            </m:oMath>
                          </a14:m>
                          <a:r>
                            <a:rPr lang="en-GB" dirty="0"/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+∗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:40%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44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:60%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+∗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:30%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52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:70%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:40%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5526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225F38A-04A7-44AE-B1EC-C34E8E7ED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645612"/>
                  </p:ext>
                </p:extLst>
              </p:nvPr>
            </p:nvGraphicFramePr>
            <p:xfrm>
              <a:off x="1460127" y="760575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141">
                      <a:extLst>
                        <a:ext uri="{9D8B030D-6E8A-4147-A177-3AD203B41FA5}">
                          <a16:colId xmlns:a16="http://schemas.microsoft.com/office/drawing/2014/main" val="2419617020"/>
                        </a:ext>
                      </a:extLst>
                    </a:gridCol>
                    <a:gridCol w="2575859">
                      <a:extLst>
                        <a:ext uri="{9D8B030D-6E8A-4147-A177-3AD203B41FA5}">
                          <a16:colId xmlns:a16="http://schemas.microsoft.com/office/drawing/2014/main" val="308198986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164455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 item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 items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 items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67927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0" t="-101639" r="-31188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920" t="-101639" r="-7990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639" r="-1198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649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0" t="-201639" r="-31188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920" t="-201639" r="-7990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639" r="-119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165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0" t="-301639" r="-31188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920" t="-301639" r="-7990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1639" r="-119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944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0" t="-401639" r="-31188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920" t="-401639" r="-7990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52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0" t="-501639" r="-3118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920" t="-501639" r="-799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5526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43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Generating Association Rules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4149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5BF7-020E-4CB7-8E8F-4B9FF75C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Generating Association Rules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29016-DF42-4DA0-8C6E-2B03155393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3327D32-F918-4D5B-BB8B-C596CC4B2C4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algn="l"/>
                <a:r>
                  <a:rPr lang="en-GB" b="0" i="0" u="none" strike="noStrike" baseline="0" dirty="0"/>
                  <a:t>For each frequent item set </a:t>
                </a:r>
                <a:r>
                  <a:rPr lang="en-GB" b="0" i="1" u="none" strike="noStrike" baseline="0" dirty="0"/>
                  <a:t>S</a:t>
                </a:r>
                <a:r>
                  <a:rPr lang="en-GB" b="0" i="0" u="none" strike="noStrike" baseline="0" dirty="0"/>
                  <a:t>:</a:t>
                </a:r>
              </a:p>
              <a:p>
                <a:pPr algn="l"/>
                <a:endParaRPr lang="en-GB" b="0" i="0" u="none" strike="noStrike" baseline="0" dirty="0"/>
              </a:p>
              <a:p>
                <a:pPr algn="l"/>
                <a:r>
                  <a:rPr lang="en-GB" b="0" i="0" u="none" strike="noStrike" baseline="0" dirty="0"/>
                  <a:t>Consider all pairs of sets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u="none" strike="noStrike" baseline="0" dirty="0"/>
                  <a:t>with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u="none" strike="noStrike" baseline="0" dirty="0"/>
                  <a:t>and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lit/>
                      </m:rP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=∅ </m:t>
                    </m:r>
                  </m:oMath>
                </a14:m>
                <a:r>
                  <a:rPr lang="en-GB" b="0" i="0" u="none" strike="noStrike" baseline="0" dirty="0"/>
                  <a:t>. Common restriction: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|=1</m:t>
                    </m:r>
                  </m:oMath>
                </a14:m>
                <a:r>
                  <a:rPr lang="en-GB" b="0" i="0" u="none" strike="noStrike" baseline="0" dirty="0"/>
                  <a:t>, i.e. only one item in consequent</a:t>
                </a:r>
              </a:p>
              <a:p>
                <a:pPr algn="l"/>
                <a:endParaRPr lang="en-GB" b="0" i="0" u="none" strike="noStrike" baseline="0" dirty="0"/>
              </a:p>
              <a:p>
                <a:pPr algn="l"/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b="0" i="0" u="none" strike="noStrike" baseline="0" dirty="0"/>
                  <a:t> = antecedent,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i="0" u="none" strike="noStrike" baseline="0" dirty="0"/>
                  <a:t> = consequent</a:t>
                </a:r>
              </a:p>
              <a:p>
                <a:pPr algn="l"/>
                <a:endParaRPr lang="en-GB" b="0" i="0" u="none" strike="noStrike" baseline="0" dirty="0"/>
              </a:p>
              <a:p>
                <a:pPr algn="l"/>
                <a:r>
                  <a:rPr lang="en-GB" b="0" i="0" u="none" strike="noStrike" baseline="0" dirty="0"/>
                  <a:t>Form the association rule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u="none" strike="noStrike" baseline="0" dirty="0"/>
                  <a:t>and compute its confidence.</a:t>
                </a:r>
              </a:p>
              <a:p>
                <a:pPr marL="6350" indent="0" algn="ctr">
                  <a:buNone/>
                </a:pPr>
                <a14:m>
                  <m:oMath xmlns:m="http://schemas.openxmlformats.org/officeDocument/2006/math">
                    <m:r>
                      <a:rPr lang="es-ES" b="0" i="1" u="none" strike="noStrike" baseline="0" dirty="0" smtClean="0"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s-ES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u="none" strike="noStrike" baseline="0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s-ES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b="0" i="1" u="none" strike="noStrike" baseline="0" dirty="0" smtClean="0">
                        <a:latin typeface="Cambria Math" panose="02040503050406030204" pitchFamily="18" charset="0"/>
                      </a:rPr>
                      <m:t> ) = </m:t>
                    </m:r>
                    <m:f>
                      <m:fPr>
                        <m:ctrlPr>
                          <a:rPr lang="es-ES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𝑠𝑢𝑝𝑝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m:rPr>
                            <m:nor/>
                          </m:rPr>
                          <a:rPr lang="es-ES" dirty="0"/>
                          <m:t> </m:t>
                        </m:r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𝑠𝑢𝑝𝑝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𝑠𝑢𝑝𝑝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𝑠𝑢𝑝𝑝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</m:den>
                    </m:f>
                  </m:oMath>
                </a14:m>
                <a:r>
                  <a:rPr lang="en-GB" b="0" i="0" u="none" strike="noStrike" baseline="0" dirty="0"/>
                  <a:t> </a:t>
                </a:r>
              </a:p>
              <a:p>
                <a:r>
                  <a:rPr lang="en-GB" b="0" i="0" u="none" strike="noStrike" baseline="0" dirty="0"/>
                  <a:t>Report rules with a confidence higher than the minimum confidence.</a:t>
                </a:r>
                <a:endParaRPr lang="en-GB" sz="2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3327D32-F918-4D5B-BB8B-C596CC4B2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0409-BCF8-40DC-99AF-8D6F3DDB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0512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378825" cy="4421026"/>
          </a:xfrm>
        </p:spPr>
        <p:txBody>
          <a:bodyPr/>
          <a:lstStyle/>
          <a:p>
            <a:r>
              <a:rPr lang="de-DE" dirty="0"/>
              <a:t>Datasets used </a:t>
            </a:r>
            <a:r>
              <a:rPr lang="de-DE"/>
              <a:t>: transaction data &amp; products data</a:t>
            </a:r>
            <a:endParaRPr lang="de-DE" dirty="0"/>
          </a:p>
          <a:p>
            <a:r>
              <a:rPr lang="de-DE" dirty="0"/>
              <a:t>Example Workflow: </a:t>
            </a:r>
          </a:p>
          <a:p>
            <a:pPr lvl="1"/>
            <a:r>
              <a:rPr lang="de-DE" dirty="0"/>
              <a:t>„Association_Rules_for_MarketBasketAnalysis“ </a:t>
            </a:r>
            <a:r>
              <a:rPr lang="de-DE" dirty="0">
                <a:hlinkClick r:id="rId2"/>
              </a:rPr>
              <a:t>https://kni.me/w/fQ9yZLztzEUmAsQ0</a:t>
            </a:r>
            <a:r>
              <a:rPr lang="de-DE" dirty="0"/>
              <a:t>  </a:t>
            </a:r>
          </a:p>
          <a:p>
            <a:pPr lvl="2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87" y="2090714"/>
            <a:ext cx="3197512" cy="2937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D654-79E2-4D20-850D-1723BA2B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“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err="1"/>
              <a:t>Itemsets</a:t>
            </a:r>
            <a:r>
              <a:rPr lang="de-DE" dirty="0"/>
              <a:t>“ </a:t>
            </a:r>
            <a:r>
              <a:rPr lang="de-DE" dirty="0" err="1"/>
              <a:t>to</a:t>
            </a:r>
            <a:r>
              <a:rPr lang="de-DE" dirty="0"/>
              <a:t> “Rules“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4C098D-9A5E-4349-932E-BF56B5852B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D7BCED-2A72-460C-8543-25EE1E6CB3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4BDCE9-FCB9-4EC2-9CBA-F543F298CB4F}"/>
              </a:ext>
            </a:extLst>
          </p:cNvPr>
          <p:cNvSpPr/>
          <p:nvPr/>
        </p:nvSpPr>
        <p:spPr>
          <a:xfrm>
            <a:off x="360000" y="2407390"/>
            <a:ext cx="131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{A, B, F, H}</a:t>
            </a:r>
          </a:p>
        </p:txBody>
      </p:sp>
      <p:sp>
        <p:nvSpPr>
          <p:cNvPr id="5" name="Right Arrow 9">
            <a:extLst>
              <a:ext uri="{FF2B5EF4-FFF2-40B4-BE49-F238E27FC236}">
                <a16:creationId xmlns:a16="http://schemas.microsoft.com/office/drawing/2014/main" id="{657DEC0B-55E3-4C0D-811B-EA5B64DDD5C8}"/>
              </a:ext>
            </a:extLst>
          </p:cNvPr>
          <p:cNvSpPr/>
          <p:nvPr/>
        </p:nvSpPr>
        <p:spPr>
          <a:xfrm>
            <a:off x="2141316" y="2407390"/>
            <a:ext cx="2646708" cy="4212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BB3EF-9523-4551-8200-F45CD4289E6B}"/>
              </a:ext>
            </a:extLst>
          </p:cNvPr>
          <p:cNvSpPr/>
          <p:nvPr/>
        </p:nvSpPr>
        <p:spPr>
          <a:xfrm>
            <a:off x="5519152" y="1028427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{A, B, F}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/>
              <a:t>   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CCEC0-2C48-4949-9740-BC547B1AC21A}"/>
              </a:ext>
            </a:extLst>
          </p:cNvPr>
          <p:cNvSpPr/>
          <p:nvPr/>
        </p:nvSpPr>
        <p:spPr>
          <a:xfrm>
            <a:off x="5519152" y="1955820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{A, B, H}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/>
              <a:t>   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A1652-56EF-4D91-828B-9984CC118A2F}"/>
              </a:ext>
            </a:extLst>
          </p:cNvPr>
          <p:cNvSpPr/>
          <p:nvPr/>
        </p:nvSpPr>
        <p:spPr>
          <a:xfrm>
            <a:off x="5523817" y="2828627"/>
            <a:ext cx="200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{A, F, H}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/>
              <a:t>  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C7F71-10F4-46FB-B78D-1AF5D8CDCF54}"/>
              </a:ext>
            </a:extLst>
          </p:cNvPr>
          <p:cNvSpPr/>
          <p:nvPr/>
        </p:nvSpPr>
        <p:spPr>
          <a:xfrm>
            <a:off x="5518454" y="3756020"/>
            <a:ext cx="1996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{B, F, H}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/>
              <a:t>  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BBA1D-B3C1-42BA-9435-89EA751C9B6F}"/>
              </a:ext>
            </a:extLst>
          </p:cNvPr>
          <p:cNvSpPr txBox="1"/>
          <p:nvPr/>
        </p:nvSpPr>
        <p:spPr>
          <a:xfrm>
            <a:off x="360000" y="3555965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shall</a:t>
            </a:r>
            <a:r>
              <a:rPr lang="de-DE" dirty="0"/>
              <a:t> I </a:t>
            </a:r>
            <a:r>
              <a:rPr lang="de-DE" dirty="0" err="1"/>
              <a:t>choose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</p:spPr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4310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74BB-F5FC-4393-B956-428277BA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Support, Confidence, and Lift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1ADBB1-F390-224A-9D1B-9D9ECD290D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3045F-2365-4A06-AC77-41C1F314015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58775" y="1573798"/>
                <a:ext cx="8378825" cy="3675441"/>
              </a:xfrm>
            </p:spPr>
            <p:txBody>
              <a:bodyPr/>
              <a:lstStyle/>
              <a:p>
                <a:r>
                  <a:rPr lang="de-DE" b="0" dirty="0"/>
                  <a:t>Item set support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b="0" dirty="0"/>
                  <a:t>Rule confidence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Rule lift</a:t>
                </a:r>
                <a:r>
                  <a:rPr lang="pt-BR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 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sz="1800" b="0" dirty="0"/>
              </a:p>
              <a:p>
                <a:endParaRPr lang="de-DE" sz="1800" dirty="0"/>
              </a:p>
              <a:p>
                <a:pPr marL="0" indent="0">
                  <a:buNone/>
                </a:pPr>
                <a:r>
                  <a:rPr lang="de-DE" dirty="0"/>
                  <a:t/>
                </a:r>
                <a:br>
                  <a:rPr lang="de-DE" dirty="0"/>
                </a:br>
                <a:r>
                  <a:rPr lang="de-DE" sz="1800" dirty="0"/>
                  <a:t>The rules with support, confidence and lift above a threshold </a:t>
                </a:r>
                <a:r>
                  <a:rPr lang="de-DE" sz="1800" dirty="0">
                    <a:sym typeface="Wingdings" panose="05000000000000000000" pitchFamily="2" charset="2"/>
                  </a:rPr>
                  <a:t> </a:t>
                </a:r>
                <a:r>
                  <a:rPr lang="de-DE" sz="1800" dirty="0"/>
                  <a:t>most reliable ones </a:t>
                </a:r>
                <a:endParaRPr lang="en-GB" sz="1800" dirty="0"/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3045F-2365-4A06-AC77-41C1F3140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58775" y="1573798"/>
                <a:ext cx="8378825" cy="3675441"/>
              </a:xfrm>
              <a:blipFill>
                <a:blip r:embed="rId2"/>
                <a:stretch>
                  <a:fillRect l="-1820" t="-498" r="-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12A1C24-ACA0-4C4A-BD96-55648715B07B}"/>
              </a:ext>
            </a:extLst>
          </p:cNvPr>
          <p:cNvSpPr/>
          <p:nvPr/>
        </p:nvSpPr>
        <p:spPr>
          <a:xfrm>
            <a:off x="3204326" y="910977"/>
            <a:ext cx="2858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{A, B, F}    </a:t>
            </a: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sz="2800" dirty="0"/>
              <a:t>  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1F927-5DC9-4640-A486-7AB4F8B00CA9}"/>
              </a:ext>
            </a:extLst>
          </p:cNvPr>
          <p:cNvSpPr txBox="1"/>
          <p:nvPr/>
        </p:nvSpPr>
        <p:spPr>
          <a:xfrm>
            <a:off x="5648506" y="1435210"/>
            <a:ext cx="276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How often these items are found together</a:t>
            </a:r>
            <a:endParaRPr lang="en-GB" dirty="0"/>
          </a:p>
        </p:txBody>
      </p:sp>
      <p:sp>
        <p:nvSpPr>
          <p:cNvPr id="7" name="Right Arrow 9">
            <a:extLst>
              <a:ext uri="{FF2B5EF4-FFF2-40B4-BE49-F238E27FC236}">
                <a16:creationId xmlns:a16="http://schemas.microsoft.com/office/drawing/2014/main" id="{CB988146-7489-459D-8EAC-41FD2E13BFBE}"/>
              </a:ext>
            </a:extLst>
          </p:cNvPr>
          <p:cNvSpPr/>
          <p:nvPr/>
        </p:nvSpPr>
        <p:spPr>
          <a:xfrm rot="10800000">
            <a:off x="4992797" y="1614333"/>
            <a:ext cx="576064" cy="3122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1D5F4-6EE4-47D0-A934-90FFB3AE8BEB}"/>
              </a:ext>
            </a:extLst>
          </p:cNvPr>
          <p:cNvSpPr txBox="1"/>
          <p:nvPr/>
        </p:nvSpPr>
        <p:spPr>
          <a:xfrm>
            <a:off x="5648506" y="2396160"/>
            <a:ext cx="335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How often the antecedent </a:t>
            </a:r>
          </a:p>
          <a:p>
            <a:r>
              <a:rPr lang="de-DE" dirty="0"/>
              <a:t>is together with the consequent</a:t>
            </a:r>
            <a:endParaRPr lang="en-GB" dirty="0"/>
          </a:p>
        </p:txBody>
      </p:sp>
      <p:sp>
        <p:nvSpPr>
          <p:cNvPr id="9" name="Right Arrow 9">
            <a:extLst>
              <a:ext uri="{FF2B5EF4-FFF2-40B4-BE49-F238E27FC236}">
                <a16:creationId xmlns:a16="http://schemas.microsoft.com/office/drawing/2014/main" id="{4DF05A33-4F4E-4833-B535-8CB3FC1A290D}"/>
              </a:ext>
            </a:extLst>
          </p:cNvPr>
          <p:cNvSpPr/>
          <p:nvPr/>
        </p:nvSpPr>
        <p:spPr>
          <a:xfrm rot="10800000">
            <a:off x="4992797" y="2613165"/>
            <a:ext cx="576064" cy="3122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6B88E-9380-41EF-9BB5-D53FAA542927}"/>
              </a:ext>
            </a:extLst>
          </p:cNvPr>
          <p:cNvSpPr txBox="1"/>
          <p:nvPr/>
        </p:nvSpPr>
        <p:spPr>
          <a:xfrm>
            <a:off x="5648506" y="3311736"/>
            <a:ext cx="3258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How often antecedent and consequent happen together compared with random chance</a:t>
            </a:r>
            <a:endParaRPr lang="en-GB" dirty="0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8AD6B018-0EAD-432A-AB24-139EE81FD380}"/>
              </a:ext>
            </a:extLst>
          </p:cNvPr>
          <p:cNvSpPr/>
          <p:nvPr/>
        </p:nvSpPr>
        <p:spPr>
          <a:xfrm rot="10800000">
            <a:off x="4992797" y="3582430"/>
            <a:ext cx="576064" cy="3122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F01CB-A160-4E21-8DDE-FE008C119FD2}"/>
              </a:ext>
            </a:extLst>
          </p:cNvPr>
          <p:cNvSpPr txBox="1"/>
          <p:nvPr/>
        </p:nvSpPr>
        <p:spPr>
          <a:xfrm>
            <a:off x="281784" y="4725449"/>
            <a:ext cx="8543363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</p:spPr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1723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BA5305B5-7CDE-422B-94FE-403D45D35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030" dirty="0"/>
              <a:t>Association Rule Mining (ARM): Two Phases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560349-7862-744C-BF08-7449471F20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475" name="Rectangle 3">
                <a:extLst>
                  <a:ext uri="{FF2B5EF4-FFF2-40B4-BE49-F238E27FC236}">
                    <a16:creationId xmlns:a16="http://schemas.microsoft.com/office/drawing/2014/main" id="{9F3EA668-26D0-43E7-BA28-3A8A459DB3C7}"/>
                  </a:ext>
                </a:extLst>
              </p:cNvPr>
              <p:cNvSpPr>
                <a:spLocks noGrp="1" noChangeArrowheads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pPr marL="380985" indent="-380985" algn="ctr">
                  <a:lnSpc>
                    <a:spcPct val="110000"/>
                  </a:lnSpc>
                  <a:buNone/>
                </a:pPr>
                <a:r>
                  <a:rPr lang="en-US" altLang="en-US" sz="1800" dirty="0"/>
                  <a:t>Discover all </a:t>
                </a:r>
                <a:r>
                  <a:rPr lang="en-US" altLang="en-US" sz="1800" u="sng" dirty="0">
                    <a:solidFill>
                      <a:srgbClr val="F8C71A"/>
                    </a:solidFill>
                  </a:rPr>
                  <a:t>frequent</a:t>
                </a:r>
                <a:r>
                  <a:rPr lang="en-US" altLang="en-US" sz="1800" dirty="0"/>
                  <a:t> and </a:t>
                </a:r>
                <a:r>
                  <a:rPr lang="en-US" altLang="en-US" sz="1800" u="sng" dirty="0">
                    <a:solidFill>
                      <a:srgbClr val="F8C71A"/>
                    </a:solidFill>
                  </a:rPr>
                  <a:t>strong</a:t>
                </a:r>
                <a:r>
                  <a:rPr lang="en-US" altLang="en-US" sz="1800" dirty="0"/>
                  <a:t> association rules </a:t>
                </a:r>
              </a:p>
              <a:p>
                <a:pPr marL="380985" indent="-380985" algn="ctr">
                  <a:lnSpc>
                    <a:spcPct val="110000"/>
                  </a:lnSpc>
                  <a:buNone/>
                </a:pPr>
                <a:r>
                  <a:rPr lang="en-US" altLang="en-US" sz="1800" dirty="0"/>
                  <a:t>X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 Y      </a:t>
                </a:r>
                <a:r>
                  <a:rPr lang="en-US" altLang="en-US" sz="1800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     </a:t>
                </a:r>
                <a:r>
                  <a:rPr lang="en-US" altLang="en-US" sz="1800" dirty="0"/>
                  <a:t>“if X then Y”</a:t>
                </a:r>
                <a:endParaRPr lang="en-US" altLang="en-US" sz="1800" dirty="0">
                  <a:sym typeface="Symbol" panose="05050102010706020507" pitchFamily="18" charset="2"/>
                </a:endParaRPr>
              </a:p>
              <a:p>
                <a:pPr marL="380985" indent="-380985" algn="ctr">
                  <a:lnSpc>
                    <a:spcPct val="110000"/>
                  </a:lnSpc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with </a:t>
                </a:r>
                <a:r>
                  <a:rPr lang="en-US" altLang="en-US" sz="1800" dirty="0">
                    <a:latin typeface="+mj-lt"/>
                    <a:sym typeface="Symbol" panose="05050102010706020507" pitchFamily="18" charset="2"/>
                  </a:rPr>
                  <a:t>sufficient </a:t>
                </a:r>
                <a:r>
                  <a:rPr lang="en-US" altLang="en-US" sz="1800" dirty="0">
                    <a:solidFill>
                      <a:srgbClr val="F8C71A"/>
                    </a:solidFill>
                    <a:latin typeface="+mj-lt"/>
                    <a:sym typeface="Symbol" panose="05050102010706020507" pitchFamily="18" charset="2"/>
                  </a:rPr>
                  <a:t>support</a:t>
                </a:r>
                <a:r>
                  <a:rPr lang="en-US" altLang="en-US" sz="1800" dirty="0">
                    <a:latin typeface="+mj-lt"/>
                    <a:sym typeface="Symbol" panose="05050102010706020507" pitchFamily="18" charset="2"/>
                  </a:rPr>
                  <a:t> and </a:t>
                </a:r>
                <a:r>
                  <a:rPr lang="en-US" altLang="en-US" sz="1800" dirty="0">
                    <a:solidFill>
                      <a:srgbClr val="F8C71A"/>
                    </a:solidFill>
                    <a:latin typeface="+mj-lt"/>
                    <a:sym typeface="Symbol" panose="05050102010706020507" pitchFamily="18" charset="2"/>
                  </a:rPr>
                  <a:t>confidence</a:t>
                </a:r>
              </a:p>
              <a:p>
                <a:pPr marL="380985" indent="-380985">
                  <a:lnSpc>
                    <a:spcPct val="110000"/>
                  </a:lnSpc>
                  <a:buNone/>
                </a:pPr>
                <a:endParaRPr lang="en-US" altLang="en-US" sz="1667" dirty="0"/>
              </a:p>
              <a:p>
                <a:pPr marL="380985" indent="-380985">
                  <a:lnSpc>
                    <a:spcPct val="110000"/>
                  </a:lnSpc>
                  <a:buNone/>
                </a:pPr>
                <a:r>
                  <a:rPr lang="en-US" altLang="en-US" dirty="0"/>
                  <a:t>Two phases:</a:t>
                </a:r>
              </a:p>
              <a:p>
                <a:pPr marL="698472" lvl="1" indent="-317487">
                  <a:lnSpc>
                    <a:spcPct val="110000"/>
                  </a:lnSpc>
                  <a:buFontTx/>
                  <a:buAutoNum type="arabicPeriod"/>
                </a:pPr>
                <a:r>
                  <a:rPr lang="en-US" altLang="en-US" sz="1800" dirty="0">
                    <a:sym typeface="Wingdings" panose="05000000000000000000" pitchFamily="2" charset="2"/>
                  </a:rPr>
                  <a:t>find all frequent </a:t>
                </a:r>
                <a:r>
                  <a:rPr lang="en-US" altLang="en-US" sz="1800" dirty="0" err="1">
                    <a:sym typeface="Wingdings" panose="05000000000000000000" pitchFamily="2" charset="2"/>
                  </a:rPr>
                  <a:t>itemsets</a:t>
                </a:r>
                <a:r>
                  <a:rPr lang="en-US" altLang="en-US" sz="1800" dirty="0">
                    <a:sym typeface="Wingdings" panose="05000000000000000000" pitchFamily="2" charset="2"/>
                  </a:rPr>
                  <a:t> (FI)</a:t>
                </a:r>
              </a:p>
              <a:p>
                <a:pPr marL="1047708" lvl="2" indent="-285739">
                  <a:lnSpc>
                    <a:spcPct val="110000"/>
                  </a:lnSpc>
                </a:pPr>
                <a:r>
                  <a:rPr lang="en-US" altLang="en-US" dirty="0">
                    <a:sym typeface="Wingdings" panose="05000000000000000000" pitchFamily="2" charset="2"/>
                  </a:rPr>
                  <a:t>Select </a:t>
                </a:r>
                <a:r>
                  <a:rPr lang="en-US" altLang="en-US" dirty="0" err="1">
                    <a:sym typeface="Wingdings" panose="05000000000000000000" pitchFamily="2" charset="2"/>
                  </a:rPr>
                  <a:t>itemsets</a:t>
                </a:r>
                <a:r>
                  <a:rPr lang="en-US" altLang="en-US" dirty="0">
                    <a:sym typeface="Wingdings" panose="05000000000000000000" pitchFamily="2" charset="2"/>
                  </a:rPr>
                  <a:t> with a minimum support </a:t>
                </a:r>
              </a:p>
              <a:p>
                <a:pPr marL="1142954" lvl="3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𝐹𝐼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𝑌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⊂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≥ 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dirty="0">
                  <a:sym typeface="Wingdings" panose="05000000000000000000" pitchFamily="2" charset="2"/>
                </a:endParaRPr>
              </a:p>
              <a:p>
                <a:pPr marL="698472" lvl="1" indent="-317487">
                  <a:lnSpc>
                    <a:spcPct val="110000"/>
                  </a:lnSpc>
                  <a:buFontTx/>
                  <a:buAutoNum type="arabicPeriod"/>
                </a:pPr>
                <a:r>
                  <a:rPr lang="en-US" altLang="en-US" sz="1800" dirty="0">
                    <a:sym typeface="Wingdings" panose="05000000000000000000" pitchFamily="2" charset="2"/>
                  </a:rPr>
                  <a:t>build strong association rules</a:t>
                </a:r>
              </a:p>
              <a:p>
                <a:pPr marL="1047708" lvl="2" indent="-285739">
                  <a:lnSpc>
                    <a:spcPct val="90000"/>
                  </a:lnSpc>
                </a:pPr>
                <a:r>
                  <a:rPr lang="en-US" altLang="en-US" dirty="0"/>
                  <a:t>Select rules with a minimum confidence:</a:t>
                </a:r>
              </a:p>
              <a:p>
                <a:pPr marL="1142954" lvl="3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𝑅𝑢𝑙𝑒𝑠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𝑌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⊂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𝐹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𝐼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𝑋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⇒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≥ 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7475" name="Rectangle 3">
                <a:extLst>
                  <a:ext uri="{FF2B5EF4-FFF2-40B4-BE49-F238E27FC236}">
                    <a16:creationId xmlns:a16="http://schemas.microsoft.com/office/drawing/2014/main" id="{9F3EA668-26D0-43E7-BA28-3A8A459DB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3"/>
                <a:stretch>
                  <a:fillRect l="-1818" t="-1700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7476" name="Rectangle 4">
            <a:extLst>
              <a:ext uri="{FF2B5EF4-FFF2-40B4-BE49-F238E27FC236}">
                <a16:creationId xmlns:a16="http://schemas.microsoft.com/office/drawing/2014/main" id="{5CA392D0-3893-40D2-9D19-FB29B2B8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720" y="3796022"/>
            <a:ext cx="13997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rgbClr val="5F5F5F"/>
                </a:solidFill>
                <a:sym typeface="Symbol" panose="05050102010706020507" pitchFamily="18" charset="2"/>
              </a:rPr>
              <a:t>User parameters</a:t>
            </a:r>
            <a:endParaRPr lang="de-DE" altLang="en-US" sz="1400" dirty="0">
              <a:solidFill>
                <a:srgbClr val="5F5F5F"/>
              </a:solidFill>
              <a:sym typeface="Symbol" panose="05050102010706020507" pitchFamily="18" charset="2"/>
            </a:endParaRPr>
          </a:p>
        </p:txBody>
      </p:sp>
      <p:sp>
        <p:nvSpPr>
          <p:cNvPr id="617477" name="Text Box 5">
            <a:extLst>
              <a:ext uri="{FF2B5EF4-FFF2-40B4-BE49-F238E27FC236}">
                <a16:creationId xmlns:a16="http://schemas.microsoft.com/office/drawing/2014/main" id="{9508581F-73A4-4851-9618-43B98AF9D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137" y="2851640"/>
            <a:ext cx="2325588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sym typeface="Wingdings" panose="05000000000000000000" pitchFamily="2" charset="2"/>
              </a:rPr>
              <a:t> Most of the complexity</a:t>
            </a:r>
            <a:endParaRPr lang="en-US" altLang="en-US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82F26F-2985-4959-A461-C6F39CF20375}"/>
              </a:ext>
            </a:extLst>
          </p:cNvPr>
          <p:cNvSpPr/>
          <p:nvPr/>
        </p:nvSpPr>
        <p:spPr>
          <a:xfrm>
            <a:off x="4698866" y="3431080"/>
            <a:ext cx="1021585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3A7C2C-E4D9-4AC1-9ABA-F187280395AF}"/>
              </a:ext>
            </a:extLst>
          </p:cNvPr>
          <p:cNvCxnSpPr>
            <a:cxnSpLocks/>
            <a:stCxn id="617476" idx="1"/>
            <a:endCxn id="2" idx="6"/>
          </p:cNvCxnSpPr>
          <p:nvPr/>
        </p:nvCxnSpPr>
        <p:spPr>
          <a:xfrm flipH="1" flipV="1">
            <a:off x="5720451" y="3647104"/>
            <a:ext cx="1287269" cy="302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5035AE5-B93C-47C8-A129-88AF512D0AEB}"/>
              </a:ext>
            </a:extLst>
          </p:cNvPr>
          <p:cNvSpPr/>
          <p:nvPr/>
        </p:nvSpPr>
        <p:spPr>
          <a:xfrm>
            <a:off x="5070491" y="4274952"/>
            <a:ext cx="864096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4469B-965D-4F89-8840-F03CDBAC7012}"/>
              </a:ext>
            </a:extLst>
          </p:cNvPr>
          <p:cNvCxnSpPr>
            <a:cxnSpLocks/>
            <a:stCxn id="617476" idx="1"/>
            <a:endCxn id="13" idx="6"/>
          </p:cNvCxnSpPr>
          <p:nvPr/>
        </p:nvCxnSpPr>
        <p:spPr>
          <a:xfrm flipH="1">
            <a:off x="5934587" y="3949911"/>
            <a:ext cx="1073133" cy="54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</p:spPr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135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FA2D-54A4-408B-919C-0E74E01A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Generating Association Rules: Example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293DC-E3C0-4A93-85B6-DE062B5D4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1EB49-34F9-4589-96E7-7AB0D525EB2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algn="l"/>
                <a:r>
                  <a:rPr lang="en-GB" sz="2000" b="1" i="0" u="none" strike="noStrike" baseline="0" dirty="0"/>
                  <a:t>Example: </a:t>
                </a:r>
                <a14:m>
                  <m:oMath xmlns:m="http://schemas.openxmlformats.org/officeDocument/2006/math"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2000" b="0" i="0" u="none" strike="noStrike" baseline="0" dirty="0"/>
              </a:p>
              <a:p>
                <a:pPr algn="l"/>
                <a:endParaRPr lang="de-DE" sz="800" b="0" i="0" u="none" strike="noStrike" baseline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u="none" strike="noStrike" baseline="0" dirty="0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GB" sz="20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})</m:t>
                          </m:r>
                        </m:num>
                        <m:den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})</m:t>
                          </m:r>
                        </m:den>
                      </m:f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30%</m:t>
                          </m:r>
                        </m:num>
                        <m:den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40%</m:t>
                          </m:r>
                        </m:den>
                      </m:f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= 75%</m:t>
                      </m:r>
                    </m:oMath>
                  </m:oMathPara>
                </a14:m>
                <a:endParaRPr lang="en-GB" sz="2000" dirty="0"/>
              </a:p>
              <a:p>
                <a:endParaRPr lang="en-GB" sz="800" b="0" i="0" u="none" strike="noStrike" baseline="0" dirty="0"/>
              </a:p>
              <a:p>
                <a:pPr algn="l"/>
                <a:r>
                  <a:rPr lang="en-GB" sz="2000" b="1" i="0" u="none" strike="noStrike" baseline="0" dirty="0"/>
                  <a:t>Minimum confidence: 80%</a:t>
                </a: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1EB49-34F9-4589-96E7-7AB0D525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32C83BC-3A56-4B75-86A9-D9F983445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125875"/>
                  </p:ext>
                </p:extLst>
              </p:nvPr>
            </p:nvGraphicFramePr>
            <p:xfrm>
              <a:off x="4035238" y="2476126"/>
              <a:ext cx="4876800" cy="2727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1879">
                      <a:extLst>
                        <a:ext uri="{9D8B030D-6E8A-4147-A177-3AD203B41FA5}">
                          <a16:colId xmlns:a16="http://schemas.microsoft.com/office/drawing/2014/main" val="4242370420"/>
                        </a:ext>
                      </a:extLst>
                    </a:gridCol>
                    <a:gridCol w="1331259">
                      <a:extLst>
                        <a:ext uri="{9D8B030D-6E8A-4147-A177-3AD203B41FA5}">
                          <a16:colId xmlns:a16="http://schemas.microsoft.com/office/drawing/2014/main" val="1493549350"/>
                        </a:ext>
                      </a:extLst>
                    </a:gridCol>
                    <a:gridCol w="1432112">
                      <a:extLst>
                        <a:ext uri="{9D8B030D-6E8A-4147-A177-3AD203B41FA5}">
                          <a16:colId xmlns:a16="http://schemas.microsoft.com/office/drawing/2014/main" val="3785526531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13363905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Association Rule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Support of all items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Support of antecedent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confidence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956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130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83.3%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087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85.7%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28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85.7%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600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373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80%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35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32C83BC-3A56-4B75-86A9-D9F983445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125875"/>
                  </p:ext>
                </p:extLst>
              </p:nvPr>
            </p:nvGraphicFramePr>
            <p:xfrm>
              <a:off x="4035238" y="2476126"/>
              <a:ext cx="4876800" cy="2727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1879">
                      <a:extLst>
                        <a:ext uri="{9D8B030D-6E8A-4147-A177-3AD203B41FA5}">
                          <a16:colId xmlns:a16="http://schemas.microsoft.com/office/drawing/2014/main" val="4242370420"/>
                        </a:ext>
                      </a:extLst>
                    </a:gridCol>
                    <a:gridCol w="1331259">
                      <a:extLst>
                        <a:ext uri="{9D8B030D-6E8A-4147-A177-3AD203B41FA5}">
                          <a16:colId xmlns:a16="http://schemas.microsoft.com/office/drawing/2014/main" val="1493549350"/>
                        </a:ext>
                      </a:extLst>
                    </a:gridCol>
                    <a:gridCol w="1432112">
                      <a:extLst>
                        <a:ext uri="{9D8B030D-6E8A-4147-A177-3AD203B41FA5}">
                          <a16:colId xmlns:a16="http://schemas.microsoft.com/office/drawing/2014/main" val="3785526531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1336390508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Association Rule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Support of all items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Support of antecedent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confidence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956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2" t="-140000" r="-328723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130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2" t="-236066" r="-32872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83.3%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087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2" t="-336066" r="-32872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85.7%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28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2" t="-436066" r="-32872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85.7%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600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2" t="-536066" r="-32872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373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2" t="-636066" r="-32872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50%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80%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35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</p:spPr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6368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>
            <a:extLst>
              <a:ext uri="{FF2B5EF4-FFF2-40B4-BE49-F238E27FC236}">
                <a16:creationId xmlns:a16="http://schemas.microsoft.com/office/drawing/2014/main" id="{88883E07-EE2B-4B88-92CE-C2926C1E1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A-Priori Algorithm: Example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B71F4D2-62B2-2C4E-8886-D23D0253A8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145EFFF-912E-3241-B3E2-CD453BF28DD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Let‘s consider milk, diaper, and beer: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𝑑𝑖𝑎𝑝𝑒𝑟</m:t>
                        </m:r>
                      </m:e>
                    </m:d>
                    <m:r>
                      <a:rPr lang="de-DE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𝑏𝑒𝑒𝑟</m:t>
                    </m:r>
                  </m:oMath>
                </a14:m>
                <a:endParaRPr lang="de-DE" i="1" dirty="0"/>
              </a:p>
              <a:p>
                <a:endParaRPr lang="de-DE" dirty="0"/>
              </a:p>
              <a:p>
                <a:r>
                  <a:rPr lang="de-DE" dirty="0"/>
                  <a:t>How often are they found together across all </a:t>
                </a:r>
                <a:r>
                  <a:rPr lang="de-DE" dirty="0" err="1"/>
                  <a:t>shopping</a:t>
                </a:r>
                <a:r>
                  <a:rPr lang="de-DE" dirty="0"/>
                  <a:t> baskets?</a:t>
                </a:r>
              </a:p>
              <a:p>
                <a:r>
                  <a:rPr lang="de-DE" dirty="0"/>
                  <a:t>How often are they found together across all shopping baskets containing the antecedents?</a:t>
                </a:r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145EFFF-912E-3241-B3E2-CD453BF28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145492-48B1-4BEB-8F7D-2AA52EB46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8902"/>
              </p:ext>
            </p:extLst>
          </p:nvPr>
        </p:nvGraphicFramePr>
        <p:xfrm>
          <a:off x="356400" y="2857500"/>
          <a:ext cx="3039173" cy="1976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19">
                  <a:extLst>
                    <a:ext uri="{9D8B030D-6E8A-4147-A177-3AD203B41FA5}">
                      <a16:colId xmlns:a16="http://schemas.microsoft.com/office/drawing/2014/main" val="678668828"/>
                    </a:ext>
                  </a:extLst>
                </a:gridCol>
                <a:gridCol w="2485854">
                  <a:extLst>
                    <a:ext uri="{9D8B030D-6E8A-4147-A177-3AD203B41FA5}">
                      <a16:colId xmlns:a16="http://schemas.microsoft.com/office/drawing/2014/main" val="4051546349"/>
                    </a:ext>
                  </a:extLst>
                </a:gridCol>
              </a:tblGrid>
              <a:tr h="329406">
                <a:tc>
                  <a:txBody>
                    <a:bodyPr/>
                    <a:lstStyle/>
                    <a:p>
                      <a:r>
                        <a:rPr lang="en-US" sz="1000" dirty="0"/>
                        <a:t>TID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Transactions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676600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12312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Bread, Diaper, Beer, Eggs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40459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Milk, Diaper, Beer, Coke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6569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Bread, Milk, Diaper, Beer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22977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Bread, Milk, Diaper, Coke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63731"/>
                  </a:ext>
                </a:extLst>
              </a:tr>
            </a:tbl>
          </a:graphicData>
        </a:graphic>
      </p:graphicFrame>
      <p:sp>
        <p:nvSpPr>
          <p:cNvPr id="616453" name="Text Box 5">
            <a:extLst>
              <a:ext uri="{FF2B5EF4-FFF2-40B4-BE49-F238E27FC236}">
                <a16:creationId xmlns:a16="http://schemas.microsoft.com/office/drawing/2014/main" id="{CB2BE123-4D4E-4F37-9053-3CE2157CB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230" y="1587500"/>
            <a:ext cx="185208" cy="45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333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F17589-D46E-416C-9B66-7EF6EBEEDAB8}"/>
              </a:ext>
            </a:extLst>
          </p:cNvPr>
          <p:cNvSpPr/>
          <p:nvPr/>
        </p:nvSpPr>
        <p:spPr>
          <a:xfrm>
            <a:off x="965881" y="3826896"/>
            <a:ext cx="1326297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2B0BFC-1CF5-4A1D-951A-ABC024366A82}"/>
              </a:ext>
            </a:extLst>
          </p:cNvPr>
          <p:cNvSpPr/>
          <p:nvPr/>
        </p:nvSpPr>
        <p:spPr>
          <a:xfrm>
            <a:off x="1458097" y="4156754"/>
            <a:ext cx="1326297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BAA6D9-EEFE-4CDB-88FC-9C90D27B3F07}"/>
              </a:ext>
            </a:extLst>
          </p:cNvPr>
          <p:cNvSpPr/>
          <p:nvPr/>
        </p:nvSpPr>
        <p:spPr>
          <a:xfrm>
            <a:off x="1458098" y="4538140"/>
            <a:ext cx="945292" cy="276537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B4913-F809-427D-891C-7152D98E8EB4}"/>
              </a:ext>
            </a:extLst>
          </p:cNvPr>
          <p:cNvSpPr txBox="1"/>
          <p:nvPr/>
        </p:nvSpPr>
        <p:spPr>
          <a:xfrm>
            <a:off x="4240134" y="2507369"/>
            <a:ext cx="918841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support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8BF27D-36B1-4151-8EB2-F1AFB3A7755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99555" y="2876701"/>
            <a:ext cx="324180" cy="18210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546678-3103-49EF-8020-811DFE019AF5}"/>
              </a:ext>
            </a:extLst>
          </p:cNvPr>
          <p:cNvSpPr txBox="1"/>
          <p:nvPr/>
        </p:nvSpPr>
        <p:spPr>
          <a:xfrm>
            <a:off x="4101313" y="4703626"/>
            <a:ext cx="121853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confidence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B3FF8B-BDBD-4827-BEC6-E5F4AA82FDF5}"/>
              </a:ext>
            </a:extLst>
          </p:cNvPr>
          <p:cNvCxnSpPr>
            <a:cxnSpLocks/>
          </p:cNvCxnSpPr>
          <p:nvPr/>
        </p:nvCxnSpPr>
        <p:spPr>
          <a:xfrm flipV="1">
            <a:off x="4752339" y="4393628"/>
            <a:ext cx="271396" cy="31691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289AF-04D6-4149-AF81-2B9BCD527313}"/>
                  </a:ext>
                </a:extLst>
              </p:cNvPr>
              <p:cNvSpPr txBox="1"/>
              <p:nvPr/>
            </p:nvSpPr>
            <p:spPr>
              <a:xfrm>
                <a:off x="4932048" y="2953535"/>
                <a:ext cx="3720196" cy="8453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𝑚𝑖𝑙𝑘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𝑑𝑖𝑎𝑝𝑒𝑟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𝑏𝑒𝑒𝑟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𝑑𝑖𝑎𝑝𝑒𝑟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𝑏𝑒𝑒𝑟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289AF-04D6-4149-AF81-2B9BCD527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2953535"/>
                <a:ext cx="3720196" cy="845360"/>
              </a:xfrm>
              <a:prstGeom prst="rect">
                <a:avLst/>
              </a:prstGeom>
              <a:blipFill>
                <a:blip r:embed="rId6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13164-DD7D-4389-9645-91B7F21EEFEA}"/>
                  </a:ext>
                </a:extLst>
              </p:cNvPr>
              <p:cNvSpPr txBox="1"/>
              <p:nvPr/>
            </p:nvSpPr>
            <p:spPr>
              <a:xfrm>
                <a:off x="4967877" y="3980996"/>
                <a:ext cx="3885145" cy="584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𝑑𝑖𝑎𝑝𝑒𝑟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𝑏𝑒𝑒𝑟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𝑑𝑖𝑎𝑝𝑒𝑟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13164-DD7D-4389-9645-91B7F21EE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877" y="3980996"/>
                <a:ext cx="3885145" cy="5841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</p:spPr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81581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4" grpId="0" animBg="1"/>
      <p:bldP spid="18" grpId="0" animBg="1"/>
      <p:bldP spid="5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>
            <a:extLst>
              <a:ext uri="{FF2B5EF4-FFF2-40B4-BE49-F238E27FC236}">
                <a16:creationId xmlns:a16="http://schemas.microsoft.com/office/drawing/2014/main" id="{88883E07-EE2B-4B88-92CE-C2926C1E1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A-priori algorithm: an example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1024ED-7A88-BE4F-B501-D71E9DF6AA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822A882-6FA1-3B4E-9923-656671C1F99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Let‘s consider milk, diaper, and beer: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𝑑𝑖𝑎𝑝𝑒𝑟</m:t>
                        </m:r>
                      </m:e>
                    </m:d>
                    <m:r>
                      <a:rPr lang="de-DE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𝑏𝑒𝑒𝑟</m:t>
                    </m:r>
                  </m:oMath>
                </a14:m>
                <a:endParaRPr lang="de-DE" dirty="0"/>
              </a:p>
              <a:p>
                <a:r>
                  <a:rPr lang="de-DE" dirty="0"/>
                  <a:t>How often are they found together across all shooping baskets?</a:t>
                </a:r>
              </a:p>
              <a:p>
                <a:r>
                  <a:rPr lang="de-DE" dirty="0"/>
                  <a:t>How often are they found together across all shopping baskets containing the antecedents?</a:t>
                </a:r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822A882-6FA1-3B4E-9923-656671C1F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68ECCBC4-3F3E-47E4-BE6A-E7D9B85D1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41457"/>
              </p:ext>
            </p:extLst>
          </p:nvPr>
        </p:nvGraphicFramePr>
        <p:xfrm>
          <a:off x="356400" y="2857500"/>
          <a:ext cx="3039173" cy="1976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19">
                  <a:extLst>
                    <a:ext uri="{9D8B030D-6E8A-4147-A177-3AD203B41FA5}">
                      <a16:colId xmlns:a16="http://schemas.microsoft.com/office/drawing/2014/main" val="678668828"/>
                    </a:ext>
                  </a:extLst>
                </a:gridCol>
                <a:gridCol w="2485854">
                  <a:extLst>
                    <a:ext uri="{9D8B030D-6E8A-4147-A177-3AD203B41FA5}">
                      <a16:colId xmlns:a16="http://schemas.microsoft.com/office/drawing/2014/main" val="4051546349"/>
                    </a:ext>
                  </a:extLst>
                </a:gridCol>
              </a:tblGrid>
              <a:tr h="329406">
                <a:tc>
                  <a:txBody>
                    <a:bodyPr/>
                    <a:lstStyle/>
                    <a:p>
                      <a:r>
                        <a:rPr lang="en-US" sz="1000" dirty="0"/>
                        <a:t>TID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Transactions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676600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Bread, Milk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312312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Bread, Diaper, Beer, Eggs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940459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Milk, Diaper, Beer, Coke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26569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Bread, Milk, Diaper, Beer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922977"/>
                  </a:ext>
                </a:extLst>
              </a:tr>
              <a:tr h="32940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Bread, Milk, Diaper, Coke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163731"/>
                  </a:ext>
                </a:extLst>
              </a:tr>
            </a:tbl>
          </a:graphicData>
        </a:graphic>
      </p:graphicFrame>
      <p:sp>
        <p:nvSpPr>
          <p:cNvPr id="616453" name="Text Box 5">
            <a:extLst>
              <a:ext uri="{FF2B5EF4-FFF2-40B4-BE49-F238E27FC236}">
                <a16:creationId xmlns:a16="http://schemas.microsoft.com/office/drawing/2014/main" id="{CB2BE123-4D4E-4F37-9053-3CE2157CB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230" y="1587500"/>
            <a:ext cx="185208" cy="45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333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F17589-D46E-416C-9B66-7EF6EBEEDAB8}"/>
              </a:ext>
            </a:extLst>
          </p:cNvPr>
          <p:cNvSpPr/>
          <p:nvPr/>
        </p:nvSpPr>
        <p:spPr>
          <a:xfrm>
            <a:off x="1865870" y="3503680"/>
            <a:ext cx="358346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289AF-04D6-4149-AF81-2B9BCD527313}"/>
                  </a:ext>
                </a:extLst>
              </p:cNvPr>
              <p:cNvSpPr txBox="1"/>
              <p:nvPr/>
            </p:nvSpPr>
            <p:spPr>
              <a:xfrm>
                <a:off x="3888331" y="3024000"/>
                <a:ext cx="3720196" cy="5747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𝑏𝑒𝑒𝑟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289AF-04D6-4149-AF81-2B9BCD527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331" y="3024000"/>
                <a:ext cx="3720196" cy="57470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13164-DD7D-4389-9645-91B7F21EEFEA}"/>
                  </a:ext>
                </a:extLst>
              </p:cNvPr>
              <p:cNvSpPr txBox="1"/>
              <p:nvPr/>
            </p:nvSpPr>
            <p:spPr>
              <a:xfrm>
                <a:off x="4075362" y="3749858"/>
                <a:ext cx="4032448" cy="1107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𝑙𝑖𝑓𝑡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𝑑𝑖𝑎𝑝𝑒𝑟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𝑏𝑒𝑒𝑟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𝑑𝑖𝑎𝑝𝑒𝑟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13164-DD7D-4389-9645-91B7F21EE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362" y="3749858"/>
                <a:ext cx="4032448" cy="1107098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21AE65-FAF6-45FE-A999-324C6BD40046}"/>
              </a:ext>
            </a:extLst>
          </p:cNvPr>
          <p:cNvSpPr/>
          <p:nvPr/>
        </p:nvSpPr>
        <p:spPr>
          <a:xfrm>
            <a:off x="1794450" y="3834756"/>
            <a:ext cx="343270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569BCD-A62A-4254-910A-0760D4370D5C}"/>
              </a:ext>
            </a:extLst>
          </p:cNvPr>
          <p:cNvSpPr/>
          <p:nvPr/>
        </p:nvSpPr>
        <p:spPr>
          <a:xfrm>
            <a:off x="2230395" y="4157949"/>
            <a:ext cx="327454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E24D51-8D1A-44AE-8AE9-AFC9738E196F}"/>
              </a:ext>
            </a:extLst>
          </p:cNvPr>
          <p:cNvSpPr/>
          <p:nvPr/>
        </p:nvSpPr>
        <p:spPr>
          <a:xfrm>
            <a:off x="1402492" y="4157949"/>
            <a:ext cx="815546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ED7C24-B57E-468C-B81F-298C44414D68}"/>
              </a:ext>
            </a:extLst>
          </p:cNvPr>
          <p:cNvSpPr/>
          <p:nvPr/>
        </p:nvSpPr>
        <p:spPr>
          <a:xfrm>
            <a:off x="963826" y="3842638"/>
            <a:ext cx="824509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7E808C-CBFF-480C-BA3E-4F376E86F361}"/>
              </a:ext>
            </a:extLst>
          </p:cNvPr>
          <p:cNvSpPr/>
          <p:nvPr/>
        </p:nvSpPr>
        <p:spPr>
          <a:xfrm>
            <a:off x="1408670" y="4504790"/>
            <a:ext cx="821725" cy="3373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4A1D30-84FA-406D-91DB-589B8E9A2434}"/>
                  </a:ext>
                </a:extLst>
              </p:cNvPr>
              <p:cNvSpPr txBox="1"/>
              <p:nvPr/>
            </p:nvSpPr>
            <p:spPr>
              <a:xfrm>
                <a:off x="4187598" y="2298142"/>
                <a:ext cx="4596402" cy="5747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𝑚𝑖𝑙𝑘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𝑑𝑖𝑎𝑝𝑒𝑟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4A1D30-84FA-406D-91DB-589B8E9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598" y="2298142"/>
                <a:ext cx="4596402" cy="574709"/>
              </a:xfrm>
              <a:prstGeom prst="rect">
                <a:avLst/>
              </a:prstGeom>
              <a:blipFill>
                <a:blip r:embed="rId5"/>
                <a:stretch>
                  <a:fillRect r="-275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</p:spPr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580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20" grpId="0"/>
      <p:bldP spid="15" grpId="0" animBg="1"/>
      <p:bldP spid="16" grpId="0" animBg="1"/>
      <p:bldP spid="17" grpId="0" animBg="1"/>
      <p:bldP spid="21" grpId="0" animBg="1"/>
      <p:bldP spid="22" grpId="0" animBg="1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CA62-5090-4444-B2A2-B462010E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Association Rules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1C7B6-24B5-4676-BA3D-23666080C0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BAEE-38E7-4E9E-8D2A-285BECC869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sz="1800" b="1" i="0" u="none" strike="noStrike" baseline="0" dirty="0"/>
              <a:t>Association Rule Induction is a Two Step Process</a:t>
            </a:r>
          </a:p>
          <a:p>
            <a:pPr lvl="1"/>
            <a:r>
              <a:rPr lang="en-GB" b="0" i="0" u="none" strike="noStrike" baseline="0" dirty="0"/>
              <a:t>Find the frequent item sets (minimum support).</a:t>
            </a:r>
          </a:p>
          <a:p>
            <a:pPr lvl="1">
              <a:spcAft>
                <a:spcPts val="600"/>
              </a:spcAft>
            </a:pPr>
            <a:r>
              <a:rPr lang="en-GB" b="0" i="0" u="none" strike="noStrike" baseline="0" dirty="0"/>
              <a:t>Form the relevant association rules (minimum confidence).</a:t>
            </a:r>
          </a:p>
          <a:p>
            <a:pPr algn="l"/>
            <a:r>
              <a:rPr lang="en-GB" sz="1800" b="1" i="0" u="none" strike="noStrike" baseline="0" dirty="0"/>
              <a:t>Finding the Frequent Item Sets</a:t>
            </a:r>
          </a:p>
          <a:p>
            <a:pPr lvl="1"/>
            <a:r>
              <a:rPr lang="en-GB" b="0" i="0" u="none" strike="noStrike" baseline="0" dirty="0"/>
              <a:t>Top-down search in the subset lattice / item set tree.</a:t>
            </a:r>
          </a:p>
          <a:p>
            <a:pPr lvl="1">
              <a:spcAft>
                <a:spcPts val="600"/>
              </a:spcAft>
            </a:pPr>
            <a:r>
              <a:rPr lang="en-GB" b="1" i="0" u="none" strike="noStrike" baseline="0" dirty="0" err="1"/>
              <a:t>Apriori</a:t>
            </a:r>
            <a:r>
              <a:rPr lang="en-GB" b="1" i="0" u="none" strike="noStrike" baseline="0" dirty="0"/>
              <a:t>: </a:t>
            </a:r>
            <a:r>
              <a:rPr lang="en-GB" b="0" i="0" u="none" strike="noStrike" baseline="0" dirty="0"/>
              <a:t>Breadth first search;</a:t>
            </a:r>
          </a:p>
          <a:p>
            <a:pPr algn="l"/>
            <a:r>
              <a:rPr lang="en-GB" sz="1800" b="1" i="0" u="none" strike="noStrike" baseline="0" dirty="0"/>
              <a:t>Eclat</a:t>
            </a:r>
            <a:r>
              <a:rPr lang="en-GB" sz="1800" b="0" i="0" u="none" strike="noStrike" baseline="0" dirty="0"/>
              <a:t>: Depth first search.</a:t>
            </a:r>
          </a:p>
          <a:p>
            <a:pPr lvl="1"/>
            <a:r>
              <a:rPr lang="en-GB" b="0" i="0" u="none" strike="noStrike" baseline="0" dirty="0"/>
              <a:t>Other algorithms: FP-growth, H-Mine, LCM, Mafia, </a:t>
            </a:r>
            <a:r>
              <a:rPr lang="en-GB" b="0" i="0" u="none" strike="noStrike" baseline="0" dirty="0" err="1"/>
              <a:t>Relim</a:t>
            </a:r>
            <a:r>
              <a:rPr lang="en-GB" b="0" i="0" u="none" strike="noStrike" baseline="0" dirty="0"/>
              <a:t> etc.</a:t>
            </a:r>
          </a:p>
          <a:p>
            <a:pPr lvl="1">
              <a:spcAft>
                <a:spcPts val="600"/>
              </a:spcAft>
            </a:pPr>
            <a:r>
              <a:rPr lang="en-GB" b="0" i="0" u="none" strike="noStrike" baseline="0" dirty="0"/>
              <a:t>Search Tree Pruning: </a:t>
            </a:r>
            <a:r>
              <a:rPr lang="en-GB" b="0" i="1" u="none" strike="noStrike" baseline="0" dirty="0"/>
              <a:t>No superset of an infrequent item set can be frequent.</a:t>
            </a:r>
          </a:p>
          <a:p>
            <a:pPr algn="l"/>
            <a:r>
              <a:rPr lang="en-GB" sz="1800" b="0" i="0" u="none" strike="noStrike" baseline="0" dirty="0"/>
              <a:t> </a:t>
            </a:r>
            <a:r>
              <a:rPr lang="en-GB" sz="1800" b="1" i="0" u="none" strike="noStrike" baseline="0" dirty="0"/>
              <a:t>Generating the Association Rules</a:t>
            </a:r>
          </a:p>
          <a:p>
            <a:pPr lvl="1"/>
            <a:r>
              <a:rPr lang="en-GB" b="0" i="0" u="none" strike="noStrike" baseline="0" dirty="0"/>
              <a:t>Form all possible association rules from the frequent item sets.</a:t>
            </a:r>
          </a:p>
          <a:p>
            <a:pPr lvl="1"/>
            <a:r>
              <a:rPr lang="en-GB" b="0" i="0" u="none" strike="noStrike" baseline="0" dirty="0"/>
              <a:t>Filter “interesting” association rules.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</p:spPr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2815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de-DE" dirty="0"/>
              <a:t>Collaborative Filtering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637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Engines or Market Basket Analysis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428DBC-723D-664B-8FBA-10EC37C2B9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99992" y="2222372"/>
            <a:ext cx="1080120" cy="5283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48393" y="9720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13" y="3430607"/>
            <a:ext cx="4591040" cy="1479121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4101330" y="3386661"/>
            <a:ext cx="1394516" cy="246686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F97B5-DE1B-465F-BB83-2BB8827A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3" y="1584224"/>
            <a:ext cx="2877100" cy="19632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0D1711-8AF1-402A-9CCF-078F10000145}"/>
              </a:ext>
            </a:extLst>
          </p:cNvPr>
          <p:cNvSpPr txBox="1"/>
          <p:nvPr/>
        </p:nvSpPr>
        <p:spPr>
          <a:xfrm>
            <a:off x="356400" y="915971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From the analysis of the reactions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of many people to the same item ...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grass, building&#10;&#10;Description automatically generated">
            <a:extLst>
              <a:ext uri="{FF2B5EF4-FFF2-40B4-BE49-F238E27FC236}">
                <a16:creationId xmlns:a16="http://schemas.microsoft.com/office/drawing/2014/main" id="{17E891FD-94F4-41DE-B17D-B8525A414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40" y="1638332"/>
            <a:ext cx="1105601" cy="1637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DA39DD-1C29-4EBD-863F-171B8B372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644" y="1679549"/>
            <a:ext cx="1752690" cy="16955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0088B9-97AE-4581-90A3-B96C0E810548}"/>
              </a:ext>
            </a:extLst>
          </p:cNvPr>
          <p:cNvSpPr/>
          <p:nvPr/>
        </p:nvSpPr>
        <p:spPr>
          <a:xfrm>
            <a:off x="356400" y="3651133"/>
            <a:ext cx="38476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has the same opinion as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on an item, 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 is more likely to have B's opinion on another item than that of a randomly chosen person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02BFAB-BE55-4F17-B150-F5A7CA7A9508}"/>
              </a:ext>
            </a:extLst>
          </p:cNvPr>
          <p:cNvSpPr txBox="1"/>
          <p:nvPr/>
        </p:nvSpPr>
        <p:spPr>
          <a:xfrm>
            <a:off x="3752080" y="1657878"/>
            <a:ext cx="2416046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8C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</a:t>
            </a:r>
            <a:endParaRPr lang="en-GB" dirty="0">
              <a:solidFill>
                <a:srgbClr val="F8C7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</p:spPr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8305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5E82-0229-47DD-95EA-83511406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Filtering (CF)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0C7D00-3A55-AF4F-9DDD-5DEFA8A0A8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053C-695B-4027-8892-24B5F21533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Collaborative filtering systems have many forms, but many common systems can be reduced to two steps: 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Look for users who share the same rating patterns with the active user (the user whom the recommendation is for)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the ratings from those like-minded users found in step 1 to calculate a prediction for the active user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Implemented in Spark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sz="14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https://www.knime.com/blog/movie-recommendations-with-spark-collaborative-filtering</a:t>
            </a:r>
            <a:r>
              <a:rPr lang="en-GB" sz="1400" dirty="0">
                <a:solidFill>
                  <a:schemeClr val="accent3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6D79D-9F75-46C7-86CF-10FA8AC4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580" y="3147637"/>
            <a:ext cx="1642420" cy="107645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</p:spPr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4833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de-DE" dirty="0"/>
              <a:t>Association Rules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1863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F22AB1-BD35-4BCE-A2C2-D4ED5AE3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Filtering: Memory based approach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A549CF57-3915-174B-87B6-0289C0BB15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346577-3CDB-4DC8-BE32-17181B1EB977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User </a:t>
                </a:r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de-DE" dirty="0"/>
                  <a:t> to give recommendations to</a:t>
                </a:r>
              </a:p>
              <a:p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de-DE" dirty="0"/>
                  <a:t> = set of top </a:t>
                </a:r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de-DE" dirty="0"/>
                  <a:t> users most similar to user </a:t>
                </a:r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r>
                  <a:rPr lang="de-DE" dirty="0"/>
                  <a:t>Rating of user </a:t>
                </a:r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de-DE" dirty="0"/>
                  <a:t> on item </a:t>
                </a:r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de-DE" dirty="0"/>
                  <a:t> calculated as average of ratings of all similar users in </a:t>
                </a:r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de-DE" dirty="0"/>
                  <a:t>:     </a:t>
                </a:r>
              </a:p>
              <a:p>
                <a:pPr marL="0" indent="0" algn="ctr">
                  <a:buNone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de-DE" sz="20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/>
                  <a:t>   or weighted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𝑠𝑖𝑚𝑖𝑙</m:t>
                            </m:r>
                            <m:d>
                              <m:dPr>
                                <m:ctrlP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346577-3CDB-4DC8-BE32-17181B1EB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716CB4C-C73C-41AD-A835-13E8A66350CD}"/>
              </a:ext>
            </a:extLst>
          </p:cNvPr>
          <p:cNvSpPr/>
          <p:nvPr/>
        </p:nvSpPr>
        <p:spPr>
          <a:xfrm>
            <a:off x="4494464" y="1259825"/>
            <a:ext cx="1127860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3A97D-EB6D-4C12-9B1C-62A1A3314D6D}"/>
              </a:ext>
            </a:extLst>
          </p:cNvPr>
          <p:cNvSpPr/>
          <p:nvPr/>
        </p:nvSpPr>
        <p:spPr>
          <a:xfrm>
            <a:off x="6289589" y="2447176"/>
            <a:ext cx="1248032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3C1A8-78D2-45A6-83CD-DE0A44911ECE}"/>
              </a:ext>
            </a:extLst>
          </p:cNvPr>
          <p:cNvSpPr txBox="1"/>
          <p:nvPr/>
        </p:nvSpPr>
        <p:spPr>
          <a:xfrm>
            <a:off x="356400" y="3203077"/>
            <a:ext cx="2188178" cy="33855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Pearson correlation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D2E5E5-AB24-4DD4-B7EF-183780F38B0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50489" y="3541631"/>
            <a:ext cx="378311" cy="359037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31B3AB7-E023-438B-87ED-2472CC905C79}"/>
              </a:ext>
            </a:extLst>
          </p:cNvPr>
          <p:cNvSpPr/>
          <p:nvPr/>
        </p:nvSpPr>
        <p:spPr>
          <a:xfrm>
            <a:off x="3851920" y="4191115"/>
            <a:ext cx="288032" cy="28803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6480E1-2D3C-4607-A0FD-E93A7A85F8E2}"/>
              </a:ext>
            </a:extLst>
          </p:cNvPr>
          <p:cNvSpPr txBox="1"/>
          <p:nvPr/>
        </p:nvSpPr>
        <p:spPr>
          <a:xfrm>
            <a:off x="4355976" y="4617864"/>
            <a:ext cx="4151416" cy="33855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Set of items rated by both user x and 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A6CD5D-E124-497E-9C12-2CF1D903466F}"/>
              </a:ext>
            </a:extLst>
          </p:cNvPr>
          <p:cNvCxnSpPr>
            <a:cxnSpLocks/>
            <a:stCxn id="14" idx="1"/>
            <a:endCxn id="13" idx="4"/>
          </p:cNvCxnSpPr>
          <p:nvPr/>
        </p:nvCxnSpPr>
        <p:spPr>
          <a:xfrm flipH="1" flipV="1">
            <a:off x="3995936" y="4479147"/>
            <a:ext cx="360040" cy="30799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9B8334-3F90-417A-A03D-9B17A3F99608}"/>
                  </a:ext>
                </a:extLst>
              </p:cNvPr>
              <p:cNvSpPr txBox="1"/>
              <p:nvPr/>
            </p:nvSpPr>
            <p:spPr>
              <a:xfrm>
                <a:off x="1896108" y="3521518"/>
                <a:ext cx="5423792" cy="962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9B8334-3F90-417A-A03D-9B17A3F9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08" y="3521518"/>
                <a:ext cx="5423792" cy="962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</p:spPr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9204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6864005" cy="1938992"/>
          </a:xfrm>
        </p:spPr>
        <p:txBody>
          <a:bodyPr/>
          <a:lstStyle/>
          <a:p>
            <a:r>
              <a:rPr lang="de-DE" dirty="0"/>
              <a:t>Practical Examples with KNIME Analytics Platform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521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KNIME Workflow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20" y="955938"/>
            <a:ext cx="4387611" cy="4031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6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education@knime.com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481-01F7-4BEE-AF78-BE675835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FFF9A-22F0-4B38-BC1D-9186D9EE05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FFF7-F584-4B78-87B6-537E79FAB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sz="2000" b="0" i="0" u="none" strike="noStrike" baseline="0" dirty="0"/>
              <a:t>Association Rules: Motivation</a:t>
            </a:r>
          </a:p>
          <a:p>
            <a:pPr algn="l"/>
            <a:endParaRPr lang="en-GB" sz="2000" b="0" i="0" u="none" strike="noStrike" baseline="0" dirty="0"/>
          </a:p>
          <a:p>
            <a:pPr algn="l"/>
            <a:r>
              <a:rPr lang="en-GB" sz="2000" b="0" i="0" u="none" strike="noStrike" baseline="0" dirty="0"/>
              <a:t>Item Set Mining</a:t>
            </a:r>
          </a:p>
          <a:p>
            <a:pPr lvl="1"/>
            <a:r>
              <a:rPr lang="en-GB" sz="1600" b="0" i="0" u="none" strike="noStrike" baseline="0" dirty="0"/>
              <a:t>Breadth First Searching: The </a:t>
            </a:r>
            <a:r>
              <a:rPr lang="en-GB" sz="1600" b="0" i="0" u="none" strike="noStrike" baseline="0" dirty="0" err="1"/>
              <a:t>Apriori</a:t>
            </a:r>
            <a:r>
              <a:rPr lang="en-GB" sz="1600" b="0" i="0" u="none" strike="noStrike" baseline="0" dirty="0"/>
              <a:t> Algorithm</a:t>
            </a:r>
          </a:p>
          <a:p>
            <a:pPr lvl="1"/>
            <a:r>
              <a:rPr lang="en-GB" sz="1600" b="0" i="0" u="none" strike="noStrike" baseline="0" dirty="0"/>
              <a:t>Depth First Searches: The Eclat Algorithm</a:t>
            </a:r>
          </a:p>
          <a:p>
            <a:pPr lvl="1"/>
            <a:r>
              <a:rPr lang="en-GB" sz="1600" b="0" i="0" u="none" strike="noStrike" baseline="0" dirty="0"/>
              <a:t>(Compact) Representation of </a:t>
            </a:r>
            <a:r>
              <a:rPr lang="en-GB" sz="1600" b="0" i="0" u="none" strike="noStrike" baseline="0" dirty="0" err="1"/>
              <a:t>Itemsets</a:t>
            </a:r>
            <a:endParaRPr lang="en-GB" sz="1600" b="0" i="0" u="none" strike="noStrike" baseline="0" dirty="0"/>
          </a:p>
          <a:p>
            <a:pPr lvl="1"/>
            <a:endParaRPr lang="en-GB" sz="1600" b="0" i="0" u="none" strike="noStrike" baseline="0" dirty="0"/>
          </a:p>
          <a:p>
            <a:pPr algn="l"/>
            <a:r>
              <a:rPr lang="en-GB" sz="2000" b="0" i="0" u="none" strike="noStrike" baseline="0" dirty="0"/>
              <a:t> Finding Association Rules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F951-3BF3-46D0-9438-36B085F4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8458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2172-002C-48D9-B855-02C6C5F1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Association Rule Mining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1D388-1C69-4746-A582-13F4221A5F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F60E2-2F52-4526-A5E5-0588E670ED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 algn="l">
              <a:buNone/>
            </a:pPr>
            <a:r>
              <a:rPr lang="en-GB" b="0" i="0" u="none" strike="noStrike" baseline="0" dirty="0"/>
              <a:t>Association rule induction </a:t>
            </a:r>
          </a:p>
          <a:p>
            <a:pPr algn="l"/>
            <a:r>
              <a:rPr lang="en-GB" b="0" i="0" u="none" strike="noStrike" baseline="0" dirty="0"/>
              <a:t>Originally designed for </a:t>
            </a:r>
            <a:r>
              <a:rPr lang="en-GB" b="1" i="0" u="none" strike="noStrike" baseline="0" dirty="0"/>
              <a:t>market basket analysis</a:t>
            </a:r>
            <a:r>
              <a:rPr lang="en-GB" b="0" i="0" u="none" strike="noStrike" baseline="0" dirty="0"/>
              <a:t>.</a:t>
            </a:r>
          </a:p>
          <a:p>
            <a:pPr algn="l"/>
            <a:r>
              <a:rPr lang="en-GB" b="0" i="0" u="none" strike="noStrike" baseline="0" dirty="0"/>
              <a:t>Aims at finding patterns in the shopping </a:t>
            </a:r>
            <a:r>
              <a:rPr lang="en-US" b="0" i="0" u="none" strike="noStrike" baseline="0" dirty="0" smtClean="0"/>
              <a:t>behavior</a:t>
            </a:r>
            <a:r>
              <a:rPr lang="en-GB" b="0" i="0" u="none" strike="noStrike" baseline="0" dirty="0" smtClean="0"/>
              <a:t> </a:t>
            </a:r>
            <a:r>
              <a:rPr lang="en-GB" b="0" i="0" u="none" strike="noStrike" baseline="0" dirty="0"/>
              <a:t>of customers of supermarkets, mail-order companies, on-line shops etc.</a:t>
            </a:r>
          </a:p>
          <a:p>
            <a:pPr algn="l"/>
            <a:endParaRPr lang="en-GB" b="0" i="0" u="none" strike="noStrike" baseline="0" dirty="0"/>
          </a:p>
          <a:p>
            <a:pPr marL="6350" indent="0" algn="l">
              <a:buNone/>
            </a:pPr>
            <a:r>
              <a:rPr lang="en-GB" b="0" i="0" u="none" strike="noStrike" baseline="0" dirty="0"/>
              <a:t>More specifically:</a:t>
            </a:r>
          </a:p>
          <a:p>
            <a:pPr algn="l"/>
            <a:r>
              <a:rPr lang="en-GB" b="1" i="0" u="none" strike="noStrike" baseline="0" dirty="0"/>
              <a:t>Find sets of products that are frequently bought together</a:t>
            </a:r>
            <a:r>
              <a:rPr lang="en-GB" b="0" i="0" u="none" strike="noStrike" baseline="0" dirty="0"/>
              <a:t>.</a:t>
            </a:r>
          </a:p>
          <a:p>
            <a:pPr algn="l"/>
            <a:r>
              <a:rPr lang="en-GB" b="0" i="0" u="none" strike="noStrike" baseline="0" dirty="0"/>
              <a:t>Example of an association rule:</a:t>
            </a:r>
          </a:p>
          <a:p>
            <a:pPr lvl="1"/>
            <a:r>
              <a:rPr lang="en-GB" sz="1600" b="0" i="1" u="none" strike="noStrike" baseline="0" dirty="0"/>
              <a:t>IF a customer buys bread and wine,</a:t>
            </a:r>
          </a:p>
          <a:p>
            <a:pPr lvl="1"/>
            <a:r>
              <a:rPr lang="en-GB" sz="1600" b="0" i="1" u="none" strike="noStrike" baseline="0" dirty="0"/>
              <a:t>THEN she/he will probably also buy cheese</a:t>
            </a:r>
            <a:r>
              <a:rPr lang="en-GB" b="0" i="1" u="none" strike="noStrike" baseline="0" dirty="0"/>
              <a:t>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172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5E82-0229-47DD-95EA-83511406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Association Rule: Example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8F39BFC-4505-2448-9C13-851630830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7A8AD-E1FD-4DBB-9E88-13D07DB9E4C6}"/>
              </a:ext>
            </a:extLst>
          </p:cNvPr>
          <p:cNvSpPr txBox="1"/>
          <p:nvPr/>
        </p:nvSpPr>
        <p:spPr>
          <a:xfrm>
            <a:off x="611560" y="22852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2A841-F7D9-4FC2-BE3E-3621833C7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804909"/>
            <a:ext cx="508388" cy="1221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F564B-4AA7-4F32-9924-59EF9A1D4608}"/>
              </a:ext>
            </a:extLst>
          </p:cNvPr>
          <p:cNvSpPr txBox="1"/>
          <p:nvPr/>
        </p:nvSpPr>
        <p:spPr>
          <a:xfrm>
            <a:off x="6087954" y="230075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307BA-65C8-44CA-9CDF-C20DCACB59D4}"/>
              </a:ext>
            </a:extLst>
          </p:cNvPr>
          <p:cNvSpPr txBox="1"/>
          <p:nvPr/>
        </p:nvSpPr>
        <p:spPr>
          <a:xfrm>
            <a:off x="2349303" y="228522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pic>
        <p:nvPicPr>
          <p:cNvPr id="8" name="Picture 7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0B4D82FA-C63C-4E50-B62A-9B27CC327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08" y="1661209"/>
            <a:ext cx="1352552" cy="153719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5FBB1B4-395A-4F2A-AB0C-4D4C4691C1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03" y="2037748"/>
            <a:ext cx="962597" cy="986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8E900-8D78-4B87-8815-3C0FA513F687}"/>
              </a:ext>
            </a:extLst>
          </p:cNvPr>
          <p:cNvSpPr txBox="1"/>
          <p:nvPr/>
        </p:nvSpPr>
        <p:spPr>
          <a:xfrm>
            <a:off x="1691681" y="3644477"/>
            <a:ext cx="1351652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Antecedent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CDDF39-5FFF-497D-B616-B5361AA8DC2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367507" y="3198405"/>
            <a:ext cx="0" cy="44607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B12CA1-956A-4F1C-96CD-6FF4D59638CE}"/>
              </a:ext>
            </a:extLst>
          </p:cNvPr>
          <p:cNvSpPr txBox="1"/>
          <p:nvPr/>
        </p:nvSpPr>
        <p:spPr>
          <a:xfrm>
            <a:off x="7103844" y="3660008"/>
            <a:ext cx="1428596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Consequent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A5B763-81C4-456E-A63A-089D2CC0756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818142" y="3213936"/>
            <a:ext cx="3623" cy="44607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</p:spPr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550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CA4A89-E855-FD41-9EF8-C952BFDCB6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06989" y="2894435"/>
            <a:ext cx="1129580" cy="5283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7" name="TextBox 36"/>
          <p:cNvSpPr txBox="1"/>
          <p:nvPr/>
        </p:nvSpPr>
        <p:spPr>
          <a:xfrm>
            <a:off x="6204293" y="101065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2" y="1761784"/>
            <a:ext cx="754767" cy="87301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82" y="1768462"/>
            <a:ext cx="754767" cy="8730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73" y="1768462"/>
            <a:ext cx="754767" cy="87301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28" y="4144726"/>
            <a:ext cx="754767" cy="8730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93" y="3383179"/>
            <a:ext cx="754767" cy="87301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96" y="2580495"/>
            <a:ext cx="754767" cy="87301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79" y="2580495"/>
            <a:ext cx="754767" cy="87301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7" y="3361556"/>
            <a:ext cx="754767" cy="87301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82" y="4141990"/>
            <a:ext cx="754767" cy="87301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3" y="4134826"/>
            <a:ext cx="754767" cy="87301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3" y="3383179"/>
            <a:ext cx="754767" cy="87301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92" y="2584711"/>
            <a:ext cx="754767" cy="873014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684413" y="20644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601EE-880B-477C-9F03-1515FAC097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32" y="1908815"/>
            <a:ext cx="520241" cy="1249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727C9-08A9-4359-A3D7-3B45DBEE480E}"/>
              </a:ext>
            </a:extLst>
          </p:cNvPr>
          <p:cNvSpPr txBox="1"/>
          <p:nvPr/>
        </p:nvSpPr>
        <p:spPr>
          <a:xfrm>
            <a:off x="356400" y="96999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From the analysis of many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shopping baskets ...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7EC88-80AC-463F-AA6C-FEB62FC9491F}"/>
              </a:ext>
            </a:extLst>
          </p:cNvPr>
          <p:cNvSpPr txBox="1"/>
          <p:nvPr/>
        </p:nvSpPr>
        <p:spPr>
          <a:xfrm>
            <a:off x="5684413" y="3865238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B1972-ADE9-48E8-BED8-D66A17E61949}"/>
              </a:ext>
            </a:extLst>
          </p:cNvPr>
          <p:cNvSpPr txBox="1"/>
          <p:nvPr/>
        </p:nvSpPr>
        <p:spPr>
          <a:xfrm>
            <a:off x="6920996" y="20758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1" name="Picture 10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FCC9CE73-9F8F-42CC-A4A3-B9DB00DBFB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22" y="1761894"/>
            <a:ext cx="1352552" cy="153719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2FEE871-E013-40FD-BCEF-D578684B8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68" y="3671211"/>
            <a:ext cx="962597" cy="9864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F7945F4-CC91-4390-8357-C276B9AA076E}"/>
              </a:ext>
            </a:extLst>
          </p:cNvPr>
          <p:cNvSpPr txBox="1"/>
          <p:nvPr/>
        </p:nvSpPr>
        <p:spPr>
          <a:xfrm>
            <a:off x="3601221" y="1010654"/>
            <a:ext cx="194155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8C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A-priori algorithm</a:t>
            </a:r>
            <a:endParaRPr lang="en-GB" dirty="0">
              <a:solidFill>
                <a:srgbClr val="F8C7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49712CCA-BDB4-420F-9F7D-744B187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</p:spPr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</a:t>
            </a:r>
            <a:r>
              <a:rPr lang="en" b="0" dirty="0" smtClean="0"/>
              <a:t>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1706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XFNKNFZNA3JN-2102554853-552693</_dlc_DocId>
    <_dlc_DocIdUrl xmlns="a1d3deca-49d0-46fa-a3f9-6e0c4e618558">
      <Url>https://knime.sharepoint.com/_layouts/15/DocIdRedir.aspx?ID=XFNKNFZNA3JN-2102554853-552693</Url>
      <Description>XFNKNFZNA3JN-2102554853-552693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BC03A6-CC7F-4A60-B738-FC353793CF8C}">
  <ds:schemaRefs>
    <ds:schemaRef ds:uri="http://purl.org/dc/dcmitype/"/>
    <ds:schemaRef ds:uri="http://schemas.microsoft.com/office/2006/documentManagement/types"/>
    <ds:schemaRef ds:uri="32a7ba11-dde9-4cf2-a6ac-8f31dc36ce67"/>
    <ds:schemaRef ds:uri="http://purl.org/dc/elements/1.1/"/>
    <ds:schemaRef ds:uri="http://schemas.microsoft.com/office/2006/metadata/properties"/>
    <ds:schemaRef ds:uri="http://schemas.microsoft.com/sharepoint/v3"/>
    <ds:schemaRef ds:uri="a1d3deca-49d0-46fa-a3f9-6e0c4e618558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394D45-EB75-41A7-945E-71BFB62DD98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D8DABCD-6B19-4193-BB58-40B9F3701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34700</TotalTime>
  <Words>5987</Words>
  <Application>Microsoft Office PowerPoint</Application>
  <PresentationFormat>On-screen Show (16:10)</PresentationFormat>
  <Paragraphs>1054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Wingdings</vt:lpstr>
      <vt:lpstr>Cambria Math</vt:lpstr>
      <vt:lpstr>Times New Roman</vt:lpstr>
      <vt:lpstr>Roboto</vt:lpstr>
      <vt:lpstr>Symbol</vt:lpstr>
      <vt:lpstr>Master Guide to Intelligent Data Science</vt:lpstr>
      <vt:lpstr>Recommendation Engines</vt:lpstr>
      <vt:lpstr>Summary of this lesson</vt:lpstr>
      <vt:lpstr>Content of this lesson</vt:lpstr>
      <vt:lpstr>Datasets</vt:lpstr>
      <vt:lpstr>Association Rules</vt:lpstr>
      <vt:lpstr>Overview</vt:lpstr>
      <vt:lpstr>Association Rule Mining</vt:lpstr>
      <vt:lpstr>Association Rule: Example</vt:lpstr>
      <vt:lpstr>Market Basket Analysis</vt:lpstr>
      <vt:lpstr>Association Rule Mining</vt:lpstr>
      <vt:lpstr>Association Rules</vt:lpstr>
      <vt:lpstr>Association Rules</vt:lpstr>
      <vt:lpstr>Itemset Mining</vt:lpstr>
      <vt:lpstr>Building the Association Rule</vt:lpstr>
      <vt:lpstr>Finding frequent item sets</vt:lpstr>
      <vt:lpstr>Item Set Trees</vt:lpstr>
      <vt:lpstr>Item Set Tree Pruning</vt:lpstr>
      <vt:lpstr>Searching the Subset Lattice</vt:lpstr>
      <vt:lpstr>Apriori Breadth first Search</vt:lpstr>
      <vt:lpstr>Apriori Breadth first Search</vt:lpstr>
      <vt:lpstr>Apriori Breadth first Search</vt:lpstr>
      <vt:lpstr>Apriori Breadth first Search</vt:lpstr>
      <vt:lpstr>Apriori Breadth first Search</vt:lpstr>
      <vt:lpstr>Apriori Breadth first Search</vt:lpstr>
      <vt:lpstr>Apriori Breadth first Search</vt:lpstr>
      <vt:lpstr>Apriori Breadth first Search</vt:lpstr>
      <vt:lpstr>Apriori Breadth first Search</vt:lpstr>
      <vt:lpstr>Eclat Depth first Search</vt:lpstr>
      <vt:lpstr>Eclat Depth first Search</vt:lpstr>
      <vt:lpstr>Eclat Depth first Search</vt:lpstr>
      <vt:lpstr>Eclat Depth first Search</vt:lpstr>
      <vt:lpstr>Eclat Depth first Search</vt:lpstr>
      <vt:lpstr>Eclat Depth first Search</vt:lpstr>
      <vt:lpstr>Eclat Depth first Search</vt:lpstr>
      <vt:lpstr>Eclat Depth first Search</vt:lpstr>
      <vt:lpstr>Eclat Depth first Search</vt:lpstr>
      <vt:lpstr>Frequent Item Sets</vt:lpstr>
      <vt:lpstr>Generating Association Rules</vt:lpstr>
      <vt:lpstr>Generating Association Rules</vt:lpstr>
      <vt:lpstr>From “Frequent Itemsets“ to “Rules“</vt:lpstr>
      <vt:lpstr>Support, Confidence, and Lift</vt:lpstr>
      <vt:lpstr>Association Rule Mining (ARM): Two Phases</vt:lpstr>
      <vt:lpstr>Generating Association Rules: Example</vt:lpstr>
      <vt:lpstr>A-Priori Algorithm: Example</vt:lpstr>
      <vt:lpstr>A-priori algorithm: an example</vt:lpstr>
      <vt:lpstr>Summary Association Rules</vt:lpstr>
      <vt:lpstr>Collaborative Filtering</vt:lpstr>
      <vt:lpstr>Recommendation Engines or Market Basket Analysis</vt:lpstr>
      <vt:lpstr>Collaborative Filtering (CF)</vt:lpstr>
      <vt:lpstr>Collaborative Filtering: Memory based approach</vt:lpstr>
      <vt:lpstr>Practical Examples with KNIME Analytics Platform</vt:lpstr>
      <vt:lpstr>KNIME 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Emilio Silvestri</cp:lastModifiedBy>
  <cp:revision>738</cp:revision>
  <cp:lastPrinted>2019-02-14T13:33:55Z</cp:lastPrinted>
  <dcterms:created xsi:type="dcterms:W3CDTF">2019-02-27T15:40:41Z</dcterms:created>
  <dcterms:modified xsi:type="dcterms:W3CDTF">2021-02-13T01:58:35Z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70b71ba1-3af2-4d38-95dd-597b9959d3ec</vt:lpwstr>
  </property>
</Properties>
</file>