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682124" y="496887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2911151" y="1347969"/>
            <a:ext cx="6223518" cy="65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TyreCheck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Support AI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951835" y="4332231"/>
            <a:ext cx="228831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Awani  Vinit  Sathe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23FS20MCA00007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9" y="2331716"/>
            <a:ext cx="4198072" cy="1812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Kuntal Gaur Mam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D327B-3796-FA7A-BC85-DACAB03E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7085-EE55-AD55-E567-1427F9390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6EA3AA-8470-49E6-7EE4-79447A77D0A6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13A65AC-EE12-F552-7493-265BC518A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EEBC9D-DC74-2907-1CCC-ECABB23D5521}"/>
              </a:ext>
            </a:extLst>
          </p:cNvPr>
          <p:cNvSpPr txBox="1"/>
          <p:nvPr/>
        </p:nvSpPr>
        <p:spPr>
          <a:xfrm>
            <a:off x="653144" y="293656"/>
            <a:ext cx="59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AE3F3-5003-0A18-56C5-84522D029244}"/>
              </a:ext>
            </a:extLst>
          </p:cNvPr>
          <p:cNvSpPr txBox="1"/>
          <p:nvPr/>
        </p:nvSpPr>
        <p:spPr>
          <a:xfrm>
            <a:off x="653144" y="856525"/>
            <a:ext cx="104596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Level 1 (Detailed View):</a:t>
            </a:r>
          </a:p>
          <a:p>
            <a:pPr>
              <a:buNone/>
            </a:pPr>
            <a:r>
              <a:rPr lang="en-IN" dirty="0"/>
              <a:t>Breaks down the </a:t>
            </a:r>
            <a:r>
              <a:rPr lang="en-IN" b="1" dirty="0" err="1"/>
              <a:t>TyreCheck</a:t>
            </a:r>
            <a:r>
              <a:rPr lang="en-IN" b="1" dirty="0"/>
              <a:t> Support AI System</a:t>
            </a:r>
            <a:r>
              <a:rPr lang="en-IN" dirty="0"/>
              <a:t> into specific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Query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Claims &amp; Warranty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Automated Query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Continuous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Stores: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Tyre Data Repository:</a:t>
            </a:r>
            <a:r>
              <a:rPr lang="en-IN" dirty="0"/>
              <a:t> Stores tyre-related data for accurate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Claims &amp; Warranty Database:</a:t>
            </a:r>
            <a:r>
              <a:rPr lang="en-IN" dirty="0"/>
              <a:t> Stores records of claims and warranty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Conversation History Database:</a:t>
            </a:r>
            <a:r>
              <a:rPr lang="en-IN" dirty="0"/>
              <a:t> Stores past interactions for context and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Flows: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Users send queries → Query Handling → Model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 Processing queries data from repositories and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Processed responses are generated and sent to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Feedback is recorded for Continuous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stores are updated with new knowledge and conversations.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45FF4-FB76-907D-DFF9-68ACCEF9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6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15B37-22D4-7A44-A789-B2EB70850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F4B06E-549F-1700-FF38-CB1730F4C5F5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DB4E142-9C63-08D9-CA81-BE5EBE3ED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DABBA-FE25-1643-00ED-D7AA6A79DA98}"/>
              </a:ext>
            </a:extLst>
          </p:cNvPr>
          <p:cNvSpPr txBox="1"/>
          <p:nvPr/>
        </p:nvSpPr>
        <p:spPr>
          <a:xfrm>
            <a:off x="653144" y="293656"/>
            <a:ext cx="59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ED078-A7F6-F2E3-92FE-2F42DB45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4DEE2-813D-DFCA-7E55-D07DA4102D44}"/>
              </a:ext>
            </a:extLst>
          </p:cNvPr>
          <p:cNvSpPr txBox="1"/>
          <p:nvPr/>
        </p:nvSpPr>
        <p:spPr>
          <a:xfrm>
            <a:off x="423759" y="856525"/>
            <a:ext cx="112900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1. Advanced LLM Development: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Continuously improve the language model by training with updated tyre-related data, enhancing its contextual understanding and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Incorporate multilingual support for a broader, global customer base.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2. Seamless Integration with IoT Systems: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 AI with real-time data from smart tyres, sensors, and connected vehicles to predict tyre health and provide proactive maintenance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Enable automated diagnostics and early detection of tyre issues before they become critical.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3. Enhanced Automation of Claims &amp; Warranty Processes: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Fully automate the claims and warranty process with AI, minimizing human intervention and improving response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blockchain technology for secure, transparent, and tamper-proof claim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4. Improvement in NLP Capabilities: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Enhance the model’s ability to understand complex, multi-turn conversations for a smoother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sentiment analysis to provide empathetic, user-friendly interactions.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05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5652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044EB-8CB4-41F9-9EA3-AAB77C711AB6}"/>
              </a:ext>
            </a:extLst>
          </p:cNvPr>
          <p:cNvSpPr txBox="1"/>
          <p:nvPr/>
        </p:nvSpPr>
        <p:spPr>
          <a:xfrm>
            <a:off x="838200" y="1562362"/>
            <a:ext cx="1051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17FDEC-389B-9E08-A8D4-FE50F2D2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549B-CD92-B3DD-5B6D-349B83F3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32E00-2883-BB69-0191-DEDC590811A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A683544-4220-ABFF-3BDD-0E89E1BE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7FA10B-C615-3DFF-9BAE-FBE65536E218}"/>
              </a:ext>
            </a:extLst>
          </p:cNvPr>
          <p:cNvSpPr txBox="1"/>
          <p:nvPr/>
        </p:nvSpPr>
        <p:spPr>
          <a:xfrm>
            <a:off x="653143" y="380663"/>
            <a:ext cx="421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8728A-0E13-8E92-F02F-8C8C77A8C533}"/>
              </a:ext>
            </a:extLst>
          </p:cNvPr>
          <p:cNvSpPr txBox="1"/>
          <p:nvPr/>
        </p:nvSpPr>
        <p:spPr>
          <a:xfrm>
            <a:off x="315686" y="1235279"/>
            <a:ext cx="11560628" cy="463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TyreCheck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Support AI is a specialized language model designed to assist users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-related claims, warranty processes, and general support. It delivers accurate, context-aware, and automated responses, ensuring a seamless customer experience. By streamlining queries and providing instant solutions, it enhances efficiency, reduces response time, and improves customer satisfaction. This AI-driven support system helps users navigate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issues with ease and confidence.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you should choose us?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TyreCheck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Support AI is the ideal solution for handling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-related claims, warranty processes, and general support efficiently. Our specialized AI delivers fast, accurate, and context-aware responses, ensuring a seamless customer experience. By automating queries and streamlining issue resolution, we significantly reduce response times, enhance efficiency, and improve customer satisfaction. Whether you need assistance with a claim, warranty details, or troubleshooting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-related concerns, our AI-driven system provides instant, reliable solutions. With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TyreCheck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Support AI, you save time, minimize hassle, and receive expert guidance at your convenience, making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support easier, faster, and more effective than ever before.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49F75AD-5750-1F96-F909-20AD78A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A535E-7E9E-5D88-3532-05A94F0A0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BAE33F-DBF6-B13F-56D2-0047B6626CB8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6B99D4-46FF-285E-591E-5044F9A6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D7C3B-A523-B8DA-9CDC-C207E8469188}"/>
              </a:ext>
            </a:extLst>
          </p:cNvPr>
          <p:cNvSpPr txBox="1"/>
          <p:nvPr/>
        </p:nvSpPr>
        <p:spPr>
          <a:xfrm>
            <a:off x="653143" y="380663"/>
            <a:ext cx="421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D812-2292-4667-141A-B10A6334D7C4}"/>
              </a:ext>
            </a:extLst>
          </p:cNvPr>
          <p:cNvSpPr txBox="1"/>
          <p:nvPr/>
        </p:nvSpPr>
        <p:spPr>
          <a:xfrm>
            <a:off x="315686" y="926779"/>
            <a:ext cx="11560628" cy="555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fast, efficient, and reliable support in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industry has never been greater. Customers often face challenges with claims, warranties, and general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-related inquiries, leading to frustration and delays. Traditional support systems are slow, inefficient, and costly for businesses to maintain. To bridge this gap,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TyreCheck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Support AI provides a smart, automated solution that enhances customer experience, reduces response times, and optimizes business operations.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services include: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 Claims Assistance: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Streamlining the claims process by providing instant guidance and accurate information.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Warranty Support: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Helping users understand warranty coverage, eligibility, and claim procedures.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Query Resolution: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Delivering real-time, context-aware responses to common tyre-related questions.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24/7 Availability: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Ensuring round-the-clock support without the need for human intervention.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Reduction for Businesses: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Minimizing operational expenses by automating customer interactions.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Seamless User Experience: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Providing an intuitive and efficient support system that improves customer satisfaction.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TyreCheck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Support AI, businesses can enhance efficiency, and customers can access fast, reliable, and hassle-free tyre support anytime, anywhere.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55E6-C2A4-FA20-5C2A-12F4533A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5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EEEEB-7F0E-6F11-1366-CC20B9B1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0D68B2-3AB7-0DFD-BB5F-E217E8C67C3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F9C5536-3141-D52D-CE2A-D5720B471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214211-991A-4227-CB8F-5366AEE3F7CD}"/>
              </a:ext>
            </a:extLst>
          </p:cNvPr>
          <p:cNvSpPr txBox="1"/>
          <p:nvPr/>
        </p:nvSpPr>
        <p:spPr>
          <a:xfrm>
            <a:off x="653143" y="380663"/>
            <a:ext cx="421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C8AC-4A4C-451F-C16E-02F16B9F1F85}"/>
              </a:ext>
            </a:extLst>
          </p:cNvPr>
          <p:cNvSpPr txBox="1"/>
          <p:nvPr/>
        </p:nvSpPr>
        <p:spPr>
          <a:xfrm>
            <a:off x="653143" y="1194318"/>
            <a:ext cx="11318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1. Requirement Analysis &amp;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Gather requirements related to tyre claims, warranty support, and general tyre-related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Define project goals, objectives, and deliverables.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key stakeholders and their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Outline technological stack and infrastructure requirements (GPT-2 or upgraded LLM, </a:t>
            </a:r>
            <a:r>
              <a:rPr lang="en-IN" dirty="0" err="1"/>
              <a:t>PyTorch</a:t>
            </a:r>
            <a:r>
              <a:rPr lang="en-IN" dirty="0"/>
              <a:t>, TensorFlow, </a:t>
            </a:r>
            <a:r>
              <a:rPr lang="en-IN" dirty="0" err="1"/>
              <a:t>FastAPI</a:t>
            </a:r>
            <a:r>
              <a:rPr lang="en-IN" dirty="0"/>
              <a:t>/Flask, React/</a:t>
            </a:r>
            <a:r>
              <a:rPr lang="en-IN" dirty="0" err="1"/>
              <a:t>Streamlit</a:t>
            </a:r>
            <a:r>
              <a:rPr lang="en-IN" dirty="0"/>
              <a:t>, MySQL/PostgreSQL, Docker, Google </a:t>
            </a:r>
            <a:r>
              <a:rPr lang="en-IN" dirty="0" err="1"/>
              <a:t>Colab</a:t>
            </a:r>
            <a:r>
              <a:rPr lang="en-IN" dirty="0"/>
              <a:t>).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b="1" dirty="0"/>
              <a:t>2. Data Collection &amp;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Collect relevant tyre-related data from </a:t>
            </a:r>
            <a:r>
              <a:rPr lang="en-IN" dirty="0" err="1"/>
              <a:t>TyreCheck's</a:t>
            </a:r>
            <a:r>
              <a:rPr lang="en-IN" dirty="0"/>
              <a:t> existing databases, support logs, manuals, FAQs, and previous customer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 data cleaning, normalization, and annotation to create a high-quality dataset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Store the prepared dataset in a structured format (e.g., SQL database).</a:t>
            </a:r>
          </a:p>
          <a:p>
            <a:endParaRPr lang="en-IN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A9BFD9F-D886-3324-FDA4-020A3D9A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0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C440E-0E7C-E710-936D-2BDFA3F14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C2D5BD-87E2-6C8B-44CE-82AC730908E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D0E5FC3-A032-77D8-2D73-0731AAB9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6B69D-3571-E83D-2408-8C8B51DF6DCC}"/>
              </a:ext>
            </a:extLst>
          </p:cNvPr>
          <p:cNvSpPr txBox="1"/>
          <p:nvPr/>
        </p:nvSpPr>
        <p:spPr>
          <a:xfrm>
            <a:off x="653143" y="380663"/>
            <a:ext cx="421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D8A2-C910-2726-8034-986DBA3A9411}"/>
              </a:ext>
            </a:extLst>
          </p:cNvPr>
          <p:cNvSpPr txBox="1"/>
          <p:nvPr/>
        </p:nvSpPr>
        <p:spPr>
          <a:xfrm>
            <a:off x="653143" y="1194318"/>
            <a:ext cx="11318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3. Model Development &amp; Fine-Tuning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an appropriate model architecture (e.g., GPT-2 or upgraded LLM).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Fine-tune the model using </a:t>
            </a:r>
            <a:r>
              <a:rPr lang="en-IN" dirty="0" err="1"/>
              <a:t>TyreCheck’s</a:t>
            </a:r>
            <a:r>
              <a:rPr lang="en-IN" dirty="0"/>
              <a:t> specific data for tyre-related queries, claims, and warranty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continuous learning techniques to improve the model's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Evaluate the model using standard NLP metrics (accuracy, F1-score, precision, recall).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4. Backend Development &amp; API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 a backend using </a:t>
            </a:r>
            <a:r>
              <a:rPr lang="en-IN" dirty="0" err="1"/>
              <a:t>FastAPI</a:t>
            </a:r>
            <a:r>
              <a:rPr lang="en-IN" dirty="0"/>
              <a:t> or Flask for API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 the fine-tuned model with the backend to provide responses to incoming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database architecture using MySQL/PostgreSQL for conversation history and user data storage.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5. Frontend Development &amp;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 a user-friendly chatbot interface using React or </a:t>
            </a:r>
            <a:r>
              <a:rPr lang="en-IN" dirty="0" err="1"/>
              <a:t>Streamlit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multi-turn conversation handling for context-aware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seamless integration with the backend API for query processing.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A8AD5-27F9-C8AC-E6D0-A3690E4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DC118-D61C-597E-5601-9196BF941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FEF26F-BBE9-3D04-DDBD-84293E81662C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5C36D25-F9C8-7739-0E7F-BF6882C04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DEE54-2049-87C4-354E-C08CB23D65FD}"/>
              </a:ext>
            </a:extLst>
          </p:cNvPr>
          <p:cNvSpPr txBox="1"/>
          <p:nvPr/>
        </p:nvSpPr>
        <p:spPr>
          <a:xfrm>
            <a:off x="653143" y="380663"/>
            <a:ext cx="421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5D128-1A51-3513-38AC-4AB650E60DE8}"/>
              </a:ext>
            </a:extLst>
          </p:cNvPr>
          <p:cNvSpPr txBox="1"/>
          <p:nvPr/>
        </p:nvSpPr>
        <p:spPr>
          <a:xfrm>
            <a:off x="653143" y="1194318"/>
            <a:ext cx="11318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6. Deployment &amp;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 the entire application using Docker for containerization.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Google </a:t>
            </a:r>
            <a:r>
              <a:rPr lang="en-IN" dirty="0" err="1"/>
              <a:t>Colab</a:t>
            </a:r>
            <a:r>
              <a:rPr lang="en-IN" dirty="0"/>
              <a:t> for initial training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Conduct end-to-end testing of the system to ensure smooth operation and accurate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 user acceptance testing to gather feedback and make improvements.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7. Monitoring, Feedback &amp; Continuous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Monitor system performance and gather real-time feedback from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Continuously update the model with new data and fine-tune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Regularly update and maintain the backend and frontend components.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8. Maintenance &amp;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the system remains operational with minimal downtime.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Scale the infrastructure as needed to accommodate a growing user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Periodically revisit and refine the model architecture for optimal performance.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205A0-087F-95F0-69F6-B276F89F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A8DF-74F2-53BA-85FB-26E8083A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C89100-F2EB-6587-E48D-5704F63E442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21616FE-A7CF-7559-7889-FFC8A8C3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F6316-80E4-4474-55F0-439C6F860293}"/>
              </a:ext>
            </a:extLst>
          </p:cNvPr>
          <p:cNvSpPr txBox="1"/>
          <p:nvPr/>
        </p:nvSpPr>
        <p:spPr>
          <a:xfrm>
            <a:off x="653143" y="753887"/>
            <a:ext cx="59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AF0AC-7403-A393-45BB-793709A937B2}"/>
              </a:ext>
            </a:extLst>
          </p:cNvPr>
          <p:cNvSpPr txBox="1"/>
          <p:nvPr/>
        </p:nvSpPr>
        <p:spPr>
          <a:xfrm>
            <a:off x="653143" y="2034074"/>
            <a:ext cx="6969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Model: </a:t>
            </a:r>
            <a:r>
              <a:rPr lang="en-IN" dirty="0"/>
              <a:t>GPT-2 (or upgraded LLM) fine-tuned on </a:t>
            </a:r>
            <a:r>
              <a:rPr lang="en-IN" dirty="0" err="1"/>
              <a:t>TyreCheck</a:t>
            </a:r>
            <a:r>
              <a:rPr lang="en-IN" dirty="0"/>
              <a:t> data.</a:t>
            </a:r>
          </a:p>
          <a:p>
            <a:endParaRPr lang="en-IN" dirty="0"/>
          </a:p>
          <a:p>
            <a:r>
              <a:rPr lang="en-IN" b="1" dirty="0"/>
              <a:t>Frameworks: </a:t>
            </a:r>
            <a:r>
              <a:rPr lang="en-IN" dirty="0" err="1"/>
              <a:t>PyTorch</a:t>
            </a:r>
            <a:r>
              <a:rPr lang="en-IN" dirty="0"/>
              <a:t>, TensorFlow, or Hugging Face Transformers. </a:t>
            </a:r>
          </a:p>
          <a:p>
            <a:endParaRPr lang="en-IN" b="1" dirty="0"/>
          </a:p>
          <a:p>
            <a:r>
              <a:rPr lang="en-IN" b="1" dirty="0"/>
              <a:t>Backend: </a:t>
            </a:r>
            <a:r>
              <a:rPr lang="en-IN" dirty="0" err="1"/>
              <a:t>FastAPI</a:t>
            </a:r>
            <a:r>
              <a:rPr lang="en-IN" dirty="0"/>
              <a:t> / Flask for API deployment. Database: MySQL / PostgreSQL (for storing conversation history).Frontend: React / </a:t>
            </a:r>
            <a:r>
              <a:rPr lang="en-IN" dirty="0" err="1"/>
              <a:t>Streamlit</a:t>
            </a:r>
            <a:r>
              <a:rPr lang="en-IN" dirty="0"/>
              <a:t> for chatbot UI (if needed).Deployment: Docker + Google </a:t>
            </a:r>
            <a:r>
              <a:rPr lang="en-IN" dirty="0" err="1"/>
              <a:t>Colab</a:t>
            </a:r>
            <a:r>
              <a:rPr lang="en-IN" dirty="0"/>
              <a:t> for initial training/testing.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257A-5F87-3B2C-5100-F755FB97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8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7E86-1947-EA26-8846-7819829E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E4F4BE-FF18-CDB9-B8C8-24BD722A1EC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16FD70B-0AA0-D682-8A35-0A62D52A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6A1E9-F247-03C8-C075-7AD33762DB7F}"/>
              </a:ext>
            </a:extLst>
          </p:cNvPr>
          <p:cNvSpPr txBox="1"/>
          <p:nvPr/>
        </p:nvSpPr>
        <p:spPr>
          <a:xfrm>
            <a:off x="653143" y="485303"/>
            <a:ext cx="59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D243-84AB-BA46-7388-84827E4540DF}"/>
              </a:ext>
            </a:extLst>
          </p:cNvPr>
          <p:cNvSpPr txBox="1"/>
          <p:nvPr/>
        </p:nvSpPr>
        <p:spPr>
          <a:xfrm>
            <a:off x="653143" y="1418253"/>
            <a:ext cx="1084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Level 0 (Context Diagram):</a:t>
            </a:r>
          </a:p>
          <a:p>
            <a:pPr>
              <a:buNone/>
            </a:pPr>
            <a:r>
              <a:rPr lang="en-IN" dirty="0"/>
              <a:t>The highest-level view of the system. It shows the </a:t>
            </a:r>
            <a:r>
              <a:rPr lang="en-IN" b="1" dirty="0" err="1"/>
              <a:t>TyreCheck</a:t>
            </a:r>
            <a:r>
              <a:rPr lang="en-IN" b="1" dirty="0"/>
              <a:t> Support AI</a:t>
            </a:r>
            <a:r>
              <a:rPr lang="en-IN" dirty="0"/>
              <a:t> system as a single process and how it interacts with external entities.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External Entities: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Users (Customers, </a:t>
            </a:r>
            <a:r>
              <a:rPr lang="en-IN" dirty="0" err="1"/>
              <a:t>TyreCheck</a:t>
            </a:r>
            <a:r>
              <a:rPr lang="en-IN" dirty="0"/>
              <a:t> Support Staff)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External Databases (Tyre Data Repository, Claims &amp; Warranty Database)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TyreCheck</a:t>
            </a:r>
            <a:r>
              <a:rPr lang="en-IN" dirty="0"/>
              <a:t> Support AI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Flows: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Users send queries related to tyre claims, warranties, or general support to the AI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AI System fetches data from the Tyre Data Repository or Claims &amp; Warranty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Processed responses are sent back to Users.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C2E4-F68C-ED79-8F33-A7E1B7FF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2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1360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Avani Sathe</cp:lastModifiedBy>
  <cp:revision>39</cp:revision>
  <dcterms:created xsi:type="dcterms:W3CDTF">2022-04-04T16:03:24Z</dcterms:created>
  <dcterms:modified xsi:type="dcterms:W3CDTF">2025-03-29T12:42:04Z</dcterms:modified>
</cp:coreProperties>
</file>