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2" r:id="rId4"/>
    <p:sldId id="268" r:id="rId5"/>
    <p:sldId id="267" r:id="rId6"/>
    <p:sldId id="263" r:id="rId7"/>
    <p:sldId id="264" r:id="rId8"/>
    <p:sldId id="265" r:id="rId9"/>
    <p:sldId id="266" r:id="rId10"/>
    <p:sldId id="269" r:id="rId11"/>
    <p:sldId id="270" r:id="rId12"/>
    <p:sldId id="260" r:id="rId13"/>
    <p:sldId id="261" r:id="rId14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>
      <p:cViewPr varScale="1">
        <p:scale>
          <a:sx n="78" d="100"/>
          <a:sy n="78" d="100"/>
        </p:scale>
        <p:origin x="1555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5954" y="198246"/>
            <a:ext cx="5457443" cy="9254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69644" y="1533039"/>
            <a:ext cx="7314565" cy="4079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40404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76200"/>
              <a:ext cx="1374267" cy="1066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000" y="4495812"/>
              <a:ext cx="1479041" cy="184137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471733" y="3567570"/>
            <a:ext cx="3173730" cy="1992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Times New Roman"/>
                <a:cs typeface="Times New Roman"/>
              </a:rPr>
              <a:t>PROJECT</a:t>
            </a:r>
            <a:r>
              <a:rPr sz="1700" b="1" spc="-8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GUIDE</a:t>
            </a:r>
            <a:endParaRPr sz="17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lang="en-US" sz="1700" spc="-10" dirty="0" err="1">
                <a:latin typeface="Times New Roman"/>
                <a:cs typeface="Times New Roman"/>
              </a:rPr>
              <a:t>Dr.K.R</a:t>
            </a:r>
            <a:r>
              <a:rPr lang="en-US" sz="1700" spc="-10" dirty="0">
                <a:latin typeface="Times New Roman"/>
                <a:cs typeface="Times New Roman"/>
              </a:rPr>
              <a:t> </a:t>
            </a:r>
            <a:r>
              <a:rPr lang="en-US" sz="1700" spc="-10" dirty="0" err="1">
                <a:latin typeface="Times New Roman"/>
                <a:cs typeface="Times New Roman"/>
              </a:rPr>
              <a:t>Prasannakumar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latin typeface="Times New Roman"/>
                <a:cs typeface="Times New Roman"/>
              </a:rPr>
              <a:t>PROJECT</a:t>
            </a:r>
            <a:r>
              <a:rPr sz="1700" b="1" spc="-7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MEMBERS</a:t>
            </a:r>
            <a:endParaRPr sz="1700" dirty="0">
              <a:latin typeface="Times New Roman"/>
              <a:cs typeface="Times New Roman"/>
            </a:endParaRPr>
          </a:p>
          <a:p>
            <a:pPr marL="40005" marR="34290" algn="ctr">
              <a:lnSpc>
                <a:spcPct val="100000"/>
              </a:lnSpc>
              <a:spcBef>
                <a:spcPts val="15"/>
              </a:spcBef>
            </a:pPr>
            <a:r>
              <a:rPr lang="en-IN" sz="1400" dirty="0">
                <a:latin typeface="Times New Roman"/>
                <a:cs typeface="Times New Roman"/>
              </a:rPr>
              <a:t>SATHEESH K - 22CDR089</a:t>
            </a:r>
          </a:p>
          <a:p>
            <a:pPr marL="40005" marR="34290" algn="ctr">
              <a:lnSpc>
                <a:spcPct val="100000"/>
              </a:lnSpc>
              <a:spcBef>
                <a:spcPts val="15"/>
              </a:spcBef>
            </a:pPr>
            <a:r>
              <a:rPr lang="en-IN" sz="1400" dirty="0">
                <a:latin typeface="Times New Roman"/>
                <a:cs typeface="Times New Roman"/>
              </a:rPr>
              <a:t>PRAVEEN KUMAR C - 22CDR073</a:t>
            </a:r>
          </a:p>
          <a:p>
            <a:pPr marL="40005" marR="34290" algn="ctr">
              <a:lnSpc>
                <a:spcPct val="100000"/>
              </a:lnSpc>
              <a:spcBef>
                <a:spcPts val="15"/>
              </a:spcBef>
            </a:pPr>
            <a:r>
              <a:rPr lang="en-IN" sz="1400" dirty="0">
                <a:latin typeface="Times New Roman"/>
                <a:cs typeface="Times New Roman"/>
              </a:rPr>
              <a:t>NAGULAN D - 22CDR059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098797" y="198246"/>
            <a:ext cx="37846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</a:rPr>
              <a:t>KONGU</a:t>
            </a:r>
            <a:r>
              <a:rPr sz="1800" spc="-20" dirty="0">
                <a:solidFill>
                  <a:srgbClr val="0000FF"/>
                </a:solidFill>
              </a:rPr>
              <a:t> </a:t>
            </a:r>
            <a:r>
              <a:rPr sz="1800" dirty="0">
                <a:solidFill>
                  <a:srgbClr val="0000FF"/>
                </a:solidFill>
              </a:rPr>
              <a:t>ENGINEERING</a:t>
            </a:r>
            <a:r>
              <a:rPr sz="1800" spc="10" dirty="0">
                <a:solidFill>
                  <a:srgbClr val="0000FF"/>
                </a:solidFill>
              </a:rPr>
              <a:t> </a:t>
            </a:r>
            <a:r>
              <a:rPr sz="1800" spc="-10" dirty="0">
                <a:solidFill>
                  <a:srgbClr val="0000FF"/>
                </a:solidFill>
              </a:rPr>
              <a:t>COLLEGE</a:t>
            </a:r>
            <a:endParaRPr sz="1800"/>
          </a:p>
          <a:p>
            <a:pPr marL="58419" algn="ctr">
              <a:lnSpc>
                <a:spcPct val="100000"/>
              </a:lnSpc>
            </a:pPr>
            <a:r>
              <a:rPr sz="1800" dirty="0">
                <a:solidFill>
                  <a:srgbClr val="536321"/>
                </a:solidFill>
              </a:rPr>
              <a:t>PERUNDURAI </a:t>
            </a:r>
            <a:r>
              <a:rPr sz="1800" spc="-10" dirty="0">
                <a:solidFill>
                  <a:srgbClr val="536321"/>
                </a:solidFill>
              </a:rPr>
              <a:t>ERODE-638060</a:t>
            </a:r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4800600" y="826255"/>
            <a:ext cx="251599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DEPARTMENT </a:t>
            </a:r>
            <a:r>
              <a:rPr sz="1800" b="1" spc="-2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1800" b="1" spc="-16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lang="en-US" b="1" spc="-25" dirty="0">
                <a:solidFill>
                  <a:srgbClr val="0000FF"/>
                </a:solidFill>
                <a:latin typeface="Times New Roman"/>
                <a:cs typeface="Times New Roman"/>
              </a:rPr>
              <a:t>CSD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EC4C9-B601-57E5-E50E-ECE30BC4791D}"/>
              </a:ext>
            </a:extLst>
          </p:cNvPr>
          <p:cNvSpPr txBox="1"/>
          <p:nvPr/>
        </p:nvSpPr>
        <p:spPr>
          <a:xfrm>
            <a:off x="3658298" y="1987881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pc="-10" dirty="0" err="1">
                <a:latin typeface="Times New Roman"/>
                <a:cs typeface="Times New Roman"/>
              </a:rPr>
              <a:t>Smartprint</a:t>
            </a:r>
            <a:r>
              <a:rPr lang="en-US" sz="4000" b="1" spc="-10" dirty="0">
                <a:latin typeface="Times New Roman"/>
                <a:cs typeface="Times New Roman"/>
              </a:rPr>
              <a:t> Hub</a:t>
            </a:r>
            <a:endParaRPr lang="en-IN" sz="4000" b="1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C0197-8FF3-551E-FBAF-063B7F721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27ED-622E-2554-C842-016012E0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4" y="198246"/>
            <a:ext cx="5457443" cy="49244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4B0FF1-D1FF-F685-271B-DBBC67143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371600"/>
            <a:ext cx="746760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51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6E2F9-008A-E5D1-B45F-4847256D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CFA6-D5C8-1E87-C200-C4A803224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4" y="198246"/>
            <a:ext cx="5457443" cy="49244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FA968-B6F3-7C77-0920-408330D48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04" y="1524000"/>
            <a:ext cx="7565707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89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51050" y="-102083"/>
            <a:ext cx="6359397" cy="864083"/>
          </a:xfrm>
          <a:prstGeom prst="rect">
            <a:avLst/>
          </a:prstGeom>
        </p:spPr>
        <p:txBody>
          <a:bodyPr vert="horz" wrap="square" lIns="0" tIns="368046" rIns="0" bIns="0" rtlCol="0">
            <a:spAutoFit/>
          </a:bodyPr>
          <a:lstStyle/>
          <a:p>
            <a:pPr marL="713740" algn="ctr">
              <a:lnSpc>
                <a:spcPct val="100000"/>
              </a:lnSpc>
              <a:spcBef>
                <a:spcPts val="105"/>
              </a:spcBef>
            </a:pPr>
            <a:r>
              <a:rPr lang="en-US" spc="-35" dirty="0"/>
              <a:t>RESULTS</a:t>
            </a:r>
            <a:endParaRPr spc="-3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78B3E1-10BA-C98C-A9C0-3BC31CCAF01E}"/>
              </a:ext>
            </a:extLst>
          </p:cNvPr>
          <p:cNvSpPr txBox="1"/>
          <p:nvPr/>
        </p:nvSpPr>
        <p:spPr>
          <a:xfrm>
            <a:off x="838199" y="762000"/>
            <a:ext cx="7785100" cy="5840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IN" sz="1750" b="1" dirty="0">
                <a:latin typeface="Times New Roman"/>
                <a:cs typeface="Times New Roman"/>
              </a:rPr>
              <a:t>QR Code-based Connection Module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1750" dirty="0">
                <a:latin typeface="Times New Roman"/>
                <a:cs typeface="Times New Roman"/>
              </a:rPr>
              <a:t>Successfully established secure customer-shop connection via QR code scanning.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IN" sz="1750" b="1" dirty="0">
                <a:latin typeface="Times New Roman"/>
                <a:cs typeface="Times New Roman"/>
              </a:rPr>
              <a:t>Instant File Transfer Module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1750" dirty="0">
                <a:latin typeface="Times New Roman"/>
                <a:cs typeface="Times New Roman"/>
              </a:rPr>
              <a:t>Enabled real-time file transfers between customer and shop systems without delay.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IN" sz="1750" b="1" dirty="0">
                <a:latin typeface="Times New Roman"/>
                <a:cs typeface="Times New Roman"/>
              </a:rPr>
              <a:t>Offline Support Module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1750" dirty="0">
                <a:latin typeface="Times New Roman"/>
                <a:cs typeface="Times New Roman"/>
              </a:rPr>
              <a:t>Achieved complete functionality over local network without internet dependency.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IN" sz="1750" b="1" dirty="0">
                <a:latin typeface="Times New Roman"/>
                <a:cs typeface="Times New Roman"/>
              </a:rPr>
              <a:t>Queue Management Module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1750" dirty="0">
                <a:latin typeface="Times New Roman"/>
                <a:cs typeface="Times New Roman"/>
              </a:rPr>
              <a:t>Implemented file queuing system to manage multiple customer requests efficiently.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IN" sz="1750" b="1" dirty="0">
                <a:latin typeface="Times New Roman"/>
                <a:cs typeface="Times New Roman"/>
              </a:rPr>
              <a:t>Shop Owner Control Panel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1750" dirty="0">
                <a:latin typeface="Times New Roman"/>
                <a:cs typeface="Times New Roman"/>
              </a:rPr>
              <a:t>Developed a user-friendly dashboard to manage files, print jobs, and customer queue.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IN" sz="1750" b="1" dirty="0">
                <a:latin typeface="Times New Roman"/>
                <a:cs typeface="Times New Roman"/>
              </a:rPr>
              <a:t>Easy Setup &amp; Deployment Module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1750" dirty="0">
                <a:latin typeface="Times New Roman"/>
                <a:cs typeface="Times New Roman"/>
              </a:rPr>
              <a:t>Packaged the system into a single-click Electron app for seamless installation and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D1371-F0E6-0F46-853A-B79621C07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762000"/>
            <a:ext cx="7239000" cy="56653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6800" y="1676400"/>
            <a:ext cx="7696200" cy="2791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develop a fast and efficient file-sharing system for photocopy shops.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eliminate dependency on Gmail, WhatsApp, and other apps.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enable offline file transfer, reducing network costs.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provide better file management for shop owners.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track Xerox count and revenue efficiently.</a:t>
            </a:r>
          </a:p>
          <a:p>
            <a:pPr marL="354965" marR="5080" indent="-34290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buFont typeface="Arial" panose="020B0604020202020204" pitchFamily="34" charset="0"/>
              <a:buChar char="•"/>
              <a:tabLst>
                <a:tab pos="28511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To ensure a secure and hassle-free file-sharing experience.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14600" y="0"/>
            <a:ext cx="5457443" cy="925449"/>
          </a:xfrm>
          <a:prstGeom prst="rect">
            <a:avLst/>
          </a:prstGeom>
        </p:spPr>
        <p:txBody>
          <a:bodyPr vert="horz" wrap="square" lIns="0" tIns="368046" rIns="0" bIns="0" rtlCol="0">
            <a:spAutoFit/>
          </a:bodyPr>
          <a:lstStyle/>
          <a:p>
            <a:pPr marL="11220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OBJECTIVE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297-D759-DDD8-7781-77411C7A2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D5E10F-C2ED-D08A-6946-7043AF0C8F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43278" y="304800"/>
            <a:ext cx="5457443" cy="555665"/>
          </a:xfrm>
          <a:prstGeom prst="rect">
            <a:avLst/>
          </a:prstGeom>
        </p:spPr>
        <p:txBody>
          <a:bodyPr vert="horz" wrap="square" lIns="0" tIns="62611" rIns="0" bIns="0" rtlCol="0">
            <a:spAutoFit/>
          </a:bodyPr>
          <a:lstStyle/>
          <a:p>
            <a:pPr marL="820419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TECHNOLOGIES</a:t>
            </a:r>
            <a:endParaRPr spc="-3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35EB6-BAE7-7BCC-FA7D-459C4EAA7069}"/>
              </a:ext>
            </a:extLst>
          </p:cNvPr>
          <p:cNvSpPr txBox="1"/>
          <p:nvPr/>
        </p:nvSpPr>
        <p:spPr>
          <a:xfrm>
            <a:off x="762000" y="1141194"/>
            <a:ext cx="3810000" cy="4575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2000" b="1" dirty="0">
                <a:latin typeface="Times New Roman"/>
                <a:cs typeface="Times New Roman"/>
              </a:rPr>
              <a:t>Frontend: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React.js – For building the 	interactive and user-friendly 	customer and shop UI.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2000" b="1" dirty="0">
                <a:latin typeface="Times New Roman"/>
                <a:cs typeface="Times New Roman"/>
              </a:rPr>
              <a:t>Backend: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Node.js – Server-side logic and 	file handling.</a:t>
            </a:r>
          </a:p>
          <a:p>
            <a:pPr marL="12065" marR="5080" algn="just">
              <a:lnSpc>
                <a:spcPct val="150000"/>
              </a:lnSpc>
              <a:spcBef>
                <a:spcPts val="100"/>
              </a:spcBef>
              <a:buClr>
                <a:srgbClr val="404040"/>
              </a:buClr>
              <a:buSzPct val="79166"/>
              <a:tabLst>
                <a:tab pos="285115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	Express.js – Routing and API	management.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BFDCA-093F-E23F-1005-745AF7A5B90E}"/>
              </a:ext>
            </a:extLst>
          </p:cNvPr>
          <p:cNvSpPr txBox="1"/>
          <p:nvPr/>
        </p:nvSpPr>
        <p:spPr>
          <a:xfrm>
            <a:off x="4800600" y="1141194"/>
            <a:ext cx="3810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/>
                <a:cs typeface="Times New Roman"/>
              </a:rPr>
              <a:t>Real-time Communication: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WebSocket (Socket.IO) – For instant file transfers and live queue updates.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dirty="0">
                <a:latin typeface="Times New Roman"/>
                <a:cs typeface="Times New Roman"/>
              </a:rPr>
              <a:t>Desktop App Packaging: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Electron.js – For bundling the system into a cross-platform desktop application for shop owners.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b="1" dirty="0">
                <a:latin typeface="Times New Roman"/>
                <a:cs typeface="Times New Roman"/>
              </a:rPr>
              <a:t>Networking:</a:t>
            </a:r>
          </a:p>
          <a:p>
            <a:endParaRPr lang="en-IN" sz="2000" dirty="0">
              <a:latin typeface="Times New Roman"/>
              <a:cs typeface="Times New Roman"/>
            </a:endParaRPr>
          </a:p>
          <a:p>
            <a:r>
              <a:rPr lang="en-IN" sz="2000" dirty="0">
                <a:latin typeface="Times New Roman"/>
                <a:cs typeface="Times New Roman"/>
              </a:rPr>
              <a:t>Local Wi-Fi (No Internet Needed) – Enables file transfer and communication over LAN.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54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44DC2-65F5-E8D8-859F-43F6DA73D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ACB081-72FA-A5DE-EB68-2E4DCC2378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282535"/>
            <a:ext cx="5457443" cy="555665"/>
          </a:xfrm>
          <a:prstGeom prst="rect">
            <a:avLst/>
          </a:prstGeom>
        </p:spPr>
        <p:txBody>
          <a:bodyPr vert="horz" wrap="square" lIns="0" tIns="62611" rIns="0" bIns="0" rtlCol="0">
            <a:spAutoFit/>
          </a:bodyPr>
          <a:lstStyle/>
          <a:p>
            <a:pPr marL="820419" algn="ctr">
              <a:lnSpc>
                <a:spcPct val="100000"/>
              </a:lnSpc>
              <a:spcBef>
                <a:spcPts val="100"/>
              </a:spcBef>
            </a:pPr>
            <a:r>
              <a:rPr lang="en-US" spc="-30" dirty="0"/>
              <a:t>WORKFLOW</a:t>
            </a:r>
            <a:endParaRPr spc="-3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24571F-37AA-929C-D589-10E2449B3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66412"/>
            <a:ext cx="8229600" cy="379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110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AAE01-064B-5A00-773A-07355D2E6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4" y="198246"/>
            <a:ext cx="5457443" cy="492443"/>
          </a:xfrm>
        </p:spPr>
        <p:txBody>
          <a:bodyPr/>
          <a:lstStyle/>
          <a:p>
            <a:pPr algn="ctr"/>
            <a:r>
              <a:rPr lang="en-US" dirty="0"/>
              <a:t>MODULE DESCRIPTION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EC7A4B-8CB4-94FA-D4F3-51ED6B4CB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9644" y="1476986"/>
            <a:ext cx="7007556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chemeClr val="tx1"/>
                </a:solidFill>
              </a:rPr>
              <a:t>QR Code-based Connection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chemeClr val="tx1"/>
                </a:solidFill>
              </a:rPr>
              <a:t>Instant File Transfer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chemeClr val="tx1"/>
                </a:solidFill>
              </a:rPr>
              <a:t>Offline Support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chemeClr val="tx1"/>
                </a:solidFill>
              </a:rPr>
              <a:t>Queue Management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chemeClr val="tx1"/>
                </a:solidFill>
              </a:rPr>
              <a:t>Shop Owner Control Panel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chemeClr val="tx1"/>
                </a:solidFill>
              </a:rPr>
              <a:t>Xerox Count &amp; Billing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chemeClr val="tx1"/>
                </a:solidFill>
              </a:rPr>
              <a:t>File History &amp; Reprint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chemeClr val="tx1"/>
                </a:solidFill>
              </a:rPr>
              <a:t>Easy Setup &amp; Deployment Module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0" dirty="0">
                <a:solidFill>
                  <a:schemeClr val="tx1"/>
                </a:solidFill>
              </a:rPr>
              <a:t>Local Storage &amp; Security Module</a:t>
            </a:r>
          </a:p>
        </p:txBody>
      </p:sp>
    </p:spTree>
    <p:extLst>
      <p:ext uri="{BB962C8B-B14F-4D97-AF65-F5344CB8AC3E}">
        <p14:creationId xmlns:p14="http://schemas.microsoft.com/office/powerpoint/2010/main" val="39802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431C-762B-19CB-DCFA-90E92F26A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4" y="198246"/>
            <a:ext cx="5457443" cy="49244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AA943-EE6A-541C-ED95-4C2B83C8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995958"/>
            <a:ext cx="2742482" cy="48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80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F22B-C178-2645-E336-5A83B3E74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4" y="198246"/>
            <a:ext cx="5457443" cy="49244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DEB14B-E201-D688-BFB8-A668C8D4B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47800"/>
            <a:ext cx="718264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4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C048-2582-B9E7-D681-41F10756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42F8-873B-91A9-E0DC-618549C4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4" y="198246"/>
            <a:ext cx="5457443" cy="49244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02BC8-1A9C-4D8A-196E-54E7E59D0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393564"/>
            <a:ext cx="7240040" cy="40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0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29AC5-64A1-64FF-8125-0D862A57A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F872-C54C-7792-8C71-95DFD7A2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54" y="198246"/>
            <a:ext cx="5457443" cy="492443"/>
          </a:xfrm>
        </p:spPr>
        <p:txBody>
          <a:bodyPr/>
          <a:lstStyle/>
          <a:p>
            <a:pPr algn="ctr"/>
            <a:r>
              <a:rPr lang="en-US" dirty="0"/>
              <a:t>IMPLEMENTATION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03BB0-6733-3ABD-BD6C-941B8B0D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421630"/>
            <a:ext cx="7117885" cy="401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48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341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Times New Roman</vt:lpstr>
      <vt:lpstr>Office Theme</vt:lpstr>
      <vt:lpstr>KONGU ENGINEERING COLLEGE PERUNDURAI ERODE-638060</vt:lpstr>
      <vt:lpstr>OBJECTIVE</vt:lpstr>
      <vt:lpstr>TECHNOLOGIES</vt:lpstr>
      <vt:lpstr>WORKFLOW</vt:lpstr>
      <vt:lpstr>MODULE DESCRIPTION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Satheedh k</cp:lastModifiedBy>
  <cp:revision>5</cp:revision>
  <dcterms:created xsi:type="dcterms:W3CDTF">2025-02-27T15:43:51Z</dcterms:created>
  <dcterms:modified xsi:type="dcterms:W3CDTF">2025-05-09T05:27:28Z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2025-02-27T00:00:00Z</vt:filetime>
  </property>
  <property fmtid="{D5CDD505-2E9C-101B-9397-08002B2CF9AE}" pid="5" name="Producer">
    <vt:lpwstr>Microsoft® PowerPoint® 2016</vt:lpwstr>
  </property>
</Properties>
</file>