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F923"/>
    <a:srgbClr val="725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114" autoAdjust="0"/>
    <p:restoredTop sz="94660"/>
  </p:normalViewPr>
  <p:slideViewPr>
    <p:cSldViewPr>
      <p:cViewPr varScale="1">
        <p:scale>
          <a:sx n="88" d="100"/>
          <a:sy n="88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394D-0A2A-4979-89A1-EDA817B88FDA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5E17E-9022-45F9-AF55-8C17AA9F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7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5E17E-9022-45F9-AF55-8C17AA9F93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1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51FD-2AA5-4759-83D9-0B5EC2D4BA8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lumMod val="0"/>
                <a:alpha val="11000"/>
              </a:srgb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29763"/>
            <a:ext cx="4064453" cy="6705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4376057" y="129763"/>
            <a:ext cx="4724400" cy="670559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80" y="644300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system(s)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with Docker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623708" y="228599"/>
            <a:ext cx="4291693" cy="615043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165301" y="967469"/>
            <a:ext cx="2673858" cy="744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Web: nodered</a:t>
            </a:r>
          </a:p>
          <a:p>
            <a:pPr algn="ctr"/>
            <a:r>
              <a:rPr lang="en-US" sz="1600" b="1" dirty="0" smtClean="0"/>
              <a:t>$SERVER/node-red/</a:t>
            </a:r>
          </a:p>
          <a:p>
            <a:pPr algn="ctr"/>
            <a:r>
              <a:rPr lang="en-US" sz="1600" b="1" dirty="0" smtClean="0"/>
              <a:t>(developers)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165301" y="2303112"/>
            <a:ext cx="2673858" cy="744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Web: influxdb</a:t>
            </a:r>
          </a:p>
          <a:p>
            <a:pPr algn="ctr"/>
            <a:r>
              <a:rPr lang="en-US" sz="1600" b="1" dirty="0"/>
              <a:t>$SERVER/influxdb:8086/</a:t>
            </a:r>
          </a:p>
          <a:p>
            <a:pPr algn="ctr"/>
            <a:r>
              <a:rPr lang="en-US" sz="1600" b="1" dirty="0"/>
              <a:t>(developers)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415" y="3722804"/>
            <a:ext cx="2673858" cy="744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Web: grafana</a:t>
            </a:r>
          </a:p>
          <a:p>
            <a:pPr algn="ctr"/>
            <a:r>
              <a:rPr lang="en-US" sz="1600" b="1" dirty="0"/>
              <a:t>$SERVER/</a:t>
            </a:r>
          </a:p>
          <a:p>
            <a:pPr algn="ctr"/>
            <a:r>
              <a:rPr lang="en-US" sz="1600" b="1" dirty="0" smtClean="0"/>
              <a:t>(Admin/other users)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165301" y="4991067"/>
            <a:ext cx="2673858" cy="744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Mqtt Client:</a:t>
            </a:r>
          </a:p>
          <a:p>
            <a:pPr algn="ctr"/>
            <a:r>
              <a:rPr lang="en-US" sz="1600" b="1" dirty="0"/>
              <a:t>Wss://$SERVER/mqtts/</a:t>
            </a:r>
          </a:p>
          <a:p>
            <a:pPr algn="ctr"/>
            <a:r>
              <a:rPr lang="en-US" sz="1600" b="1" dirty="0"/>
              <a:t>(developers)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4864399" y="1250770"/>
            <a:ext cx="1295400" cy="859972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htpasswd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946799" y="2837600"/>
            <a:ext cx="1295400" cy="83820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Nginx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626322" y="637711"/>
            <a:ext cx="1143000" cy="613059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 </a:t>
            </a:r>
            <a:r>
              <a:rPr lang="en-US" b="1" dirty="0" smtClean="0"/>
              <a:t>RED</a:t>
            </a:r>
            <a:br>
              <a:rPr lang="en-US" b="1" dirty="0" smtClean="0"/>
            </a:br>
            <a:r>
              <a:rPr lang="en-US" sz="1000" b="1" dirty="0" smtClean="0"/>
              <a:t>(Programming </a:t>
            </a:r>
            <a:r>
              <a:rPr lang="en-US" sz="900" b="1" dirty="0" smtClean="0"/>
              <a:t>Tool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4902139" y="6450208"/>
            <a:ext cx="664745" cy="25581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23707" y="23870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ocker-compose</a:t>
            </a:r>
            <a:endParaRPr lang="en-US" b="1" dirty="0"/>
          </a:p>
        </p:txBody>
      </p:sp>
      <p:sp>
        <p:nvSpPr>
          <p:cNvPr id="26" name="Flowchart: Terminator 25"/>
          <p:cNvSpPr/>
          <p:nvPr/>
        </p:nvSpPr>
        <p:spPr>
          <a:xfrm rot="16200000">
            <a:off x="4103231" y="3074799"/>
            <a:ext cx="1040952" cy="353787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80, 443</a:t>
            </a:r>
            <a:endParaRPr lang="en-US" b="1" dirty="0"/>
          </a:p>
        </p:txBody>
      </p:sp>
      <p:sp>
        <p:nvSpPr>
          <p:cNvPr id="27" name="Flowchart: Terminator 26"/>
          <p:cNvSpPr/>
          <p:nvPr/>
        </p:nvSpPr>
        <p:spPr>
          <a:xfrm flipH="1">
            <a:off x="6769553" y="708931"/>
            <a:ext cx="763961" cy="389167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1880</a:t>
            </a:r>
            <a:endParaRPr lang="en-US" sz="1600" b="1" dirty="0"/>
          </a:p>
        </p:txBody>
      </p:sp>
      <p:cxnSp>
        <p:nvCxnSpPr>
          <p:cNvPr id="33" name="Straight Connector 32"/>
          <p:cNvCxnSpPr>
            <a:stCxn id="26" idx="0"/>
          </p:cNvCxnSpPr>
          <p:nvPr/>
        </p:nvCxnSpPr>
        <p:spPr>
          <a:xfrm flipH="1">
            <a:off x="3575958" y="3251693"/>
            <a:ext cx="870856" cy="50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1676400" y="1339595"/>
            <a:ext cx="1888673" cy="4023598"/>
          </a:xfrm>
          <a:prstGeom prst="arc">
            <a:avLst>
              <a:gd name="adj1" fmla="val 16559717"/>
              <a:gd name="adj2" fmla="val 50914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6" name="Curved Connector 35"/>
          <p:cNvCxnSpPr>
            <a:stCxn id="20" idx="0"/>
            <a:endCxn id="15" idx="2"/>
          </p:cNvCxnSpPr>
          <p:nvPr/>
        </p:nvCxnSpPr>
        <p:spPr>
          <a:xfrm rot="5400000" flipH="1" flipV="1">
            <a:off x="4027301" y="4883011"/>
            <a:ext cx="2774408" cy="3599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0"/>
            <a:endCxn id="14" idx="3"/>
          </p:cNvCxnSpPr>
          <p:nvPr/>
        </p:nvCxnSpPr>
        <p:spPr>
          <a:xfrm flipH="1" flipV="1">
            <a:off x="5512099" y="2110742"/>
            <a:ext cx="82400" cy="7268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75958" y="2709446"/>
            <a:ext cx="685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https</a:t>
            </a:r>
            <a:endParaRPr lang="en-US" sz="1500" b="1" dirty="0"/>
          </a:p>
        </p:txBody>
      </p:sp>
      <p:cxnSp>
        <p:nvCxnSpPr>
          <p:cNvPr id="80" name="Curved Connector 79"/>
          <p:cNvCxnSpPr>
            <a:stCxn id="15" idx="3"/>
            <a:endCxn id="58" idx="3"/>
          </p:cNvCxnSpPr>
          <p:nvPr/>
        </p:nvCxnSpPr>
        <p:spPr>
          <a:xfrm flipV="1">
            <a:off x="6242199" y="2838028"/>
            <a:ext cx="545983" cy="41867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5" idx="3"/>
            <a:endCxn id="27" idx="3"/>
          </p:cNvCxnSpPr>
          <p:nvPr/>
        </p:nvCxnSpPr>
        <p:spPr>
          <a:xfrm flipV="1">
            <a:off x="6242199" y="903515"/>
            <a:ext cx="527354" cy="2353185"/>
          </a:xfrm>
          <a:prstGeom prst="curvedConnector3">
            <a:avLst>
              <a:gd name="adj1" fmla="val 2935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1771" y="1582953"/>
            <a:ext cx="1143000" cy="5847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InfluxDB</a:t>
            </a:r>
            <a:br>
              <a:rPr lang="en-US" b="1" dirty="0" smtClean="0"/>
            </a:br>
            <a:r>
              <a:rPr lang="en-US" sz="1200" b="1" dirty="0" smtClean="0"/>
              <a:t>(Device-Data)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7648093" y="2545215"/>
            <a:ext cx="1143000" cy="5847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Grafana</a:t>
            </a:r>
            <a:br>
              <a:rPr lang="en-US" b="1" dirty="0" smtClean="0"/>
            </a:br>
            <a:r>
              <a:rPr lang="en-US" sz="1200" b="1" dirty="0" smtClean="0"/>
              <a:t>(IoT</a:t>
            </a:r>
            <a:r>
              <a:rPr lang="en-US" sz="1200" b="1" dirty="0"/>
              <a:t>-</a:t>
            </a:r>
            <a:r>
              <a:rPr lang="en-US" sz="1100" b="1" dirty="0" smtClean="0"/>
              <a:t>Dashboard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57" name="Flowchart: Terminator 56"/>
          <p:cNvSpPr/>
          <p:nvPr/>
        </p:nvSpPr>
        <p:spPr>
          <a:xfrm flipH="1">
            <a:off x="6788182" y="1680756"/>
            <a:ext cx="763961" cy="389167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8086</a:t>
            </a:r>
            <a:endParaRPr lang="en-US" sz="1600" b="1" dirty="0"/>
          </a:p>
        </p:txBody>
      </p:sp>
      <p:sp>
        <p:nvSpPr>
          <p:cNvPr id="58" name="Flowchart: Terminator 57"/>
          <p:cNvSpPr/>
          <p:nvPr/>
        </p:nvSpPr>
        <p:spPr>
          <a:xfrm flipH="1">
            <a:off x="6788182" y="2643444"/>
            <a:ext cx="763961" cy="389167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3000</a:t>
            </a:r>
            <a:endParaRPr lang="en-US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7648093" y="3554758"/>
            <a:ext cx="1143000" cy="636242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MQTTs</a:t>
            </a:r>
            <a:br>
              <a:rPr lang="en-US" b="1" dirty="0" smtClean="0"/>
            </a:br>
            <a:r>
              <a:rPr lang="en-US" sz="1200" b="1" dirty="0" smtClean="0"/>
              <a:t>(Pub/Sub Data)</a:t>
            </a:r>
            <a:endParaRPr lang="en-US" sz="1200" b="1" dirty="0"/>
          </a:p>
        </p:txBody>
      </p:sp>
      <p:sp>
        <p:nvSpPr>
          <p:cNvPr id="64" name="Flowchart: Terminator 63"/>
          <p:cNvSpPr/>
          <p:nvPr/>
        </p:nvSpPr>
        <p:spPr>
          <a:xfrm flipH="1">
            <a:off x="6769554" y="3603267"/>
            <a:ext cx="763961" cy="389167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8083</a:t>
            </a:r>
            <a:endParaRPr lang="en-US" sz="1600" b="1" dirty="0"/>
          </a:p>
        </p:txBody>
      </p:sp>
      <p:cxnSp>
        <p:nvCxnSpPr>
          <p:cNvPr id="68" name="Curved Connector 67"/>
          <p:cNvCxnSpPr>
            <a:stCxn id="15" idx="3"/>
            <a:endCxn id="57" idx="3"/>
          </p:cNvCxnSpPr>
          <p:nvPr/>
        </p:nvCxnSpPr>
        <p:spPr>
          <a:xfrm flipV="1">
            <a:off x="6242199" y="1875340"/>
            <a:ext cx="545983" cy="138136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5" idx="3"/>
            <a:endCxn id="64" idx="3"/>
          </p:cNvCxnSpPr>
          <p:nvPr/>
        </p:nvCxnSpPr>
        <p:spPr>
          <a:xfrm>
            <a:off x="6242199" y="3256700"/>
            <a:ext cx="527355" cy="541151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626322" y="4447784"/>
            <a:ext cx="1143000" cy="4861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Postfix</a:t>
            </a:r>
            <a:br>
              <a:rPr lang="en-US" b="1" dirty="0" smtClean="0"/>
            </a:br>
            <a:r>
              <a:rPr lang="en-US" sz="1200" b="1" dirty="0" smtClean="0"/>
              <a:t>(Mail)</a:t>
            </a:r>
            <a:endParaRPr lang="en-US" sz="1200" b="1" dirty="0"/>
          </a:p>
        </p:txBody>
      </p:sp>
      <p:sp>
        <p:nvSpPr>
          <p:cNvPr id="132" name="Flowchart: Terminator 131"/>
          <p:cNvSpPr/>
          <p:nvPr/>
        </p:nvSpPr>
        <p:spPr>
          <a:xfrm flipH="1">
            <a:off x="6747783" y="4496293"/>
            <a:ext cx="763961" cy="389167"/>
          </a:xfrm>
          <a:prstGeom prst="flowChartTerminator">
            <a:avLst/>
          </a:prstGeom>
          <a:solidFill>
            <a:srgbClr val="00B0F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25</a:t>
            </a:r>
            <a:endParaRPr lang="en-US" sz="1600" b="1" dirty="0"/>
          </a:p>
        </p:txBody>
      </p:sp>
      <p:sp>
        <p:nvSpPr>
          <p:cNvPr id="138" name="Arc 137"/>
          <p:cNvSpPr/>
          <p:nvPr/>
        </p:nvSpPr>
        <p:spPr>
          <a:xfrm>
            <a:off x="1752601" y="2643444"/>
            <a:ext cx="1812472" cy="1451485"/>
          </a:xfrm>
          <a:prstGeom prst="arc">
            <a:avLst>
              <a:gd name="adj1" fmla="val 17106802"/>
              <a:gd name="adj2" fmla="val 46743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Rectangle 52"/>
          <p:cNvSpPr/>
          <p:nvPr/>
        </p:nvSpPr>
        <p:spPr>
          <a:xfrm>
            <a:off x="7641771" y="5317526"/>
            <a:ext cx="1149322" cy="74425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Cron</a:t>
            </a:r>
            <a:r>
              <a:rPr lang="en-US" b="1" dirty="0" smtClean="0"/>
              <a:t>-backup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b="1" dirty="0" smtClean="0"/>
              <a:t>(</a:t>
            </a:r>
            <a:r>
              <a:rPr lang="en-US" sz="1200" b="1" dirty="0" err="1" smtClean="0"/>
              <a:t>Backupl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62" name="Flowchart: Terminator 61"/>
          <p:cNvSpPr/>
          <p:nvPr/>
        </p:nvSpPr>
        <p:spPr>
          <a:xfrm flipH="1">
            <a:off x="6769554" y="5495067"/>
            <a:ext cx="763961" cy="389167"/>
          </a:xfrm>
          <a:prstGeom prst="flowChartTerminator">
            <a:avLst/>
          </a:prstGeom>
          <a:solidFill>
            <a:srgbClr val="00B0F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Nil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53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66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prasad</dc:creator>
  <cp:lastModifiedBy>cmurugan</cp:lastModifiedBy>
  <cp:revision>38</cp:revision>
  <dcterms:created xsi:type="dcterms:W3CDTF">2020-03-19T07:14:34Z</dcterms:created>
  <dcterms:modified xsi:type="dcterms:W3CDTF">2021-03-31T03:20:03Z</dcterms:modified>
</cp:coreProperties>
</file>