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923"/>
    <a:srgbClr val="725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114" autoAdjust="0"/>
    <p:restoredTop sz="94660"/>
  </p:normalViewPr>
  <p:slideViewPr>
    <p:cSldViewPr>
      <p:cViewPr varScale="1">
        <p:scale>
          <a:sx n="82" d="100"/>
          <a:sy n="82" d="100"/>
        </p:scale>
        <p:origin x="-205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394D-0A2A-4979-89A1-EDA817B88FDA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5E17E-9022-45F9-AF55-8C17AA9F9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5E17E-9022-45F9-AF55-8C17AA9F93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1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51FD-2AA5-4759-83D9-0B5EC2D4BA8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CD61-BB6D-4562-9913-F272509F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lumMod val="0"/>
                <a:alpha val="11000"/>
              </a:srgb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29762"/>
            <a:ext cx="4064453" cy="670559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4376057" y="129763"/>
            <a:ext cx="4724400" cy="670559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904" y="64667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system(s)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 with Docker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623708" y="228599"/>
            <a:ext cx="4367892" cy="61504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144074" y="152742"/>
            <a:ext cx="2673859" cy="591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Web: </a:t>
            </a:r>
            <a:r>
              <a:rPr lang="en-US" sz="1400" b="1" dirty="0" err="1" smtClean="0"/>
              <a:t>nodered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$SERVER/node-red/</a:t>
            </a:r>
          </a:p>
          <a:p>
            <a:pPr algn="ctr"/>
            <a:r>
              <a:rPr lang="en-US" sz="1400" b="1" dirty="0" smtClean="0"/>
              <a:t>(developers)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54415" y="798258"/>
            <a:ext cx="2673858" cy="702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API: </a:t>
            </a:r>
            <a:r>
              <a:rPr lang="en-US" sz="1400" b="1" dirty="0"/>
              <a:t>influxdb</a:t>
            </a:r>
          </a:p>
          <a:p>
            <a:pPr algn="ctr"/>
            <a:r>
              <a:rPr lang="en-US" sz="1400" b="1" dirty="0" smtClean="0"/>
              <a:t>$SERVER/influxdb:8086</a:t>
            </a:r>
            <a:r>
              <a:rPr lang="en-US" sz="1400" b="1" dirty="0"/>
              <a:t>/</a:t>
            </a:r>
          </a:p>
          <a:p>
            <a:pPr algn="ctr"/>
            <a:r>
              <a:rPr lang="en-US" sz="1400" b="1" dirty="0"/>
              <a:t>(developers)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415" y="1549613"/>
            <a:ext cx="2673858" cy="6545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Web: grafana</a:t>
            </a:r>
          </a:p>
          <a:p>
            <a:pPr algn="ctr"/>
            <a:r>
              <a:rPr lang="en-US" sz="1400" b="1" dirty="0"/>
              <a:t>$SERVER/</a:t>
            </a:r>
          </a:p>
          <a:p>
            <a:pPr algn="ctr"/>
            <a:r>
              <a:rPr lang="en-US" sz="1400" b="1" dirty="0" smtClean="0"/>
              <a:t>(Admin/other users)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154851" y="2245424"/>
            <a:ext cx="2673858" cy="662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Mqtt Client:</a:t>
            </a:r>
          </a:p>
          <a:p>
            <a:pPr algn="ctr"/>
            <a:r>
              <a:rPr lang="en-US" sz="1400" b="1" dirty="0"/>
              <a:t>Wss://$SERVER/mqtts/</a:t>
            </a:r>
          </a:p>
          <a:p>
            <a:pPr algn="ctr"/>
            <a:r>
              <a:rPr lang="en-US" sz="1400" b="1" dirty="0"/>
              <a:t>(developers)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4864399" y="1250770"/>
            <a:ext cx="1295400" cy="859972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htpasswd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946799" y="2837600"/>
            <a:ext cx="1073001" cy="83820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Nginx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626322" y="284164"/>
            <a:ext cx="1289078" cy="453802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 </a:t>
            </a:r>
            <a:r>
              <a:rPr lang="en-US" b="1" dirty="0" smtClean="0"/>
              <a:t>RED</a:t>
            </a:r>
            <a:br>
              <a:rPr lang="en-US" b="1" dirty="0" smtClean="0"/>
            </a:br>
            <a:r>
              <a:rPr lang="en-US" sz="1000" b="1" dirty="0" smtClean="0"/>
              <a:t>(Programming </a:t>
            </a:r>
            <a:r>
              <a:rPr lang="en-US" sz="900" b="1" dirty="0" smtClean="0"/>
              <a:t>Tool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4902139" y="6450208"/>
            <a:ext cx="664745" cy="25581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bash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23707" y="23870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ocker-compose</a:t>
            </a:r>
            <a:endParaRPr lang="en-US" b="1" dirty="0"/>
          </a:p>
        </p:txBody>
      </p:sp>
      <p:sp>
        <p:nvSpPr>
          <p:cNvPr id="26" name="Flowchart: Terminator 25"/>
          <p:cNvSpPr/>
          <p:nvPr/>
        </p:nvSpPr>
        <p:spPr>
          <a:xfrm rot="16200000">
            <a:off x="4087776" y="2964249"/>
            <a:ext cx="1040952" cy="353787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80, 443</a:t>
            </a:r>
            <a:endParaRPr lang="en-US" b="1" dirty="0"/>
          </a:p>
        </p:txBody>
      </p:sp>
      <p:sp>
        <p:nvSpPr>
          <p:cNvPr id="27" name="Flowchart: Terminator 26"/>
          <p:cNvSpPr/>
          <p:nvPr/>
        </p:nvSpPr>
        <p:spPr>
          <a:xfrm flipH="1">
            <a:off x="6760028" y="360364"/>
            <a:ext cx="763961" cy="301402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1880</a:t>
            </a:r>
            <a:endParaRPr lang="en-US" sz="1600" b="1" dirty="0"/>
          </a:p>
        </p:txBody>
      </p:sp>
      <p:cxnSp>
        <p:nvCxnSpPr>
          <p:cNvPr id="33" name="Straight Connector 32"/>
          <p:cNvCxnSpPr>
            <a:stCxn id="26" idx="0"/>
          </p:cNvCxnSpPr>
          <p:nvPr/>
        </p:nvCxnSpPr>
        <p:spPr>
          <a:xfrm flipH="1" flipV="1">
            <a:off x="3549616" y="3131981"/>
            <a:ext cx="881743" cy="91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1491780" y="1293533"/>
            <a:ext cx="2073293" cy="3959742"/>
          </a:xfrm>
          <a:prstGeom prst="arc">
            <a:avLst>
              <a:gd name="adj1" fmla="val 16719177"/>
              <a:gd name="adj2" fmla="val 489164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6" name="Curved Connector 35"/>
          <p:cNvCxnSpPr>
            <a:stCxn id="20" idx="0"/>
            <a:endCxn id="15" idx="2"/>
          </p:cNvCxnSpPr>
          <p:nvPr/>
        </p:nvCxnSpPr>
        <p:spPr>
          <a:xfrm rot="5400000" flipH="1" flipV="1">
            <a:off x="3971702" y="4938610"/>
            <a:ext cx="2774408" cy="2487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0"/>
            <a:endCxn id="14" idx="3"/>
          </p:cNvCxnSpPr>
          <p:nvPr/>
        </p:nvCxnSpPr>
        <p:spPr>
          <a:xfrm flipV="1">
            <a:off x="5483300" y="2110742"/>
            <a:ext cx="28799" cy="7268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75958" y="2784089"/>
            <a:ext cx="685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https</a:t>
            </a:r>
            <a:endParaRPr lang="en-US" sz="1500" b="1" dirty="0"/>
          </a:p>
        </p:txBody>
      </p:sp>
      <p:cxnSp>
        <p:nvCxnSpPr>
          <p:cNvPr id="80" name="Curved Connector 79"/>
          <p:cNvCxnSpPr>
            <a:stCxn id="15" idx="3"/>
            <a:endCxn id="58" idx="3"/>
          </p:cNvCxnSpPr>
          <p:nvPr/>
        </p:nvCxnSpPr>
        <p:spPr>
          <a:xfrm flipV="1">
            <a:off x="6019800" y="1549613"/>
            <a:ext cx="754326" cy="1707087"/>
          </a:xfrm>
          <a:prstGeom prst="curvedConnector3">
            <a:avLst>
              <a:gd name="adj1" fmla="val 451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5" idx="3"/>
            <a:endCxn id="27" idx="3"/>
          </p:cNvCxnSpPr>
          <p:nvPr/>
        </p:nvCxnSpPr>
        <p:spPr>
          <a:xfrm flipV="1">
            <a:off x="6019800" y="511065"/>
            <a:ext cx="740228" cy="2745635"/>
          </a:xfrm>
          <a:prstGeom prst="curvedConnector3">
            <a:avLst>
              <a:gd name="adj1" fmla="val 32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26322" y="822469"/>
            <a:ext cx="1289078" cy="438068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InfluxDB</a:t>
            </a:r>
            <a:br>
              <a:rPr lang="en-US" b="1" dirty="0" smtClean="0"/>
            </a:br>
            <a:r>
              <a:rPr lang="en-US" sz="1200" b="1" dirty="0" smtClean="0"/>
              <a:t>(Device-Data)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7626322" y="1355029"/>
            <a:ext cx="1289078" cy="389167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Grafana</a:t>
            </a:r>
            <a:br>
              <a:rPr lang="en-US" b="1" dirty="0" smtClean="0"/>
            </a:br>
            <a:r>
              <a:rPr lang="en-US" sz="1200" b="1" dirty="0" smtClean="0"/>
              <a:t>(IoT</a:t>
            </a:r>
            <a:r>
              <a:rPr lang="en-US" sz="1200" b="1" dirty="0"/>
              <a:t>-</a:t>
            </a:r>
            <a:r>
              <a:rPr lang="en-US" sz="1100" b="1" dirty="0" smtClean="0"/>
              <a:t>Dashboard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57" name="Flowchart: Terminator 56"/>
          <p:cNvSpPr/>
          <p:nvPr/>
        </p:nvSpPr>
        <p:spPr>
          <a:xfrm flipH="1">
            <a:off x="6760027" y="890303"/>
            <a:ext cx="763961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8086</a:t>
            </a:r>
            <a:endParaRPr lang="en-US" sz="1600" b="1" dirty="0"/>
          </a:p>
        </p:txBody>
      </p:sp>
      <p:sp>
        <p:nvSpPr>
          <p:cNvPr id="58" name="Flowchart: Terminator 57"/>
          <p:cNvSpPr/>
          <p:nvPr/>
        </p:nvSpPr>
        <p:spPr>
          <a:xfrm flipH="1">
            <a:off x="6774126" y="1398413"/>
            <a:ext cx="763961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3000</a:t>
            </a:r>
            <a:endParaRPr lang="en-US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7641771" y="1820740"/>
            <a:ext cx="1273629" cy="480162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MQTTs</a:t>
            </a:r>
            <a:br>
              <a:rPr lang="en-US" b="1" dirty="0" smtClean="0"/>
            </a:br>
            <a:r>
              <a:rPr lang="en-US" sz="1200" b="1" dirty="0" smtClean="0"/>
              <a:t>(Pub/Sub Data)</a:t>
            </a:r>
            <a:endParaRPr lang="en-US" sz="1200" b="1" dirty="0"/>
          </a:p>
        </p:txBody>
      </p:sp>
      <p:sp>
        <p:nvSpPr>
          <p:cNvPr id="64" name="Flowchart: Terminator 63"/>
          <p:cNvSpPr/>
          <p:nvPr/>
        </p:nvSpPr>
        <p:spPr>
          <a:xfrm flipH="1">
            <a:off x="6769554" y="1902158"/>
            <a:ext cx="763961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8083</a:t>
            </a:r>
            <a:endParaRPr lang="en-US" sz="1600" b="1" dirty="0"/>
          </a:p>
        </p:txBody>
      </p:sp>
      <p:cxnSp>
        <p:nvCxnSpPr>
          <p:cNvPr id="68" name="Curved Connector 67"/>
          <p:cNvCxnSpPr>
            <a:stCxn id="15" idx="3"/>
            <a:endCxn id="57" idx="3"/>
          </p:cNvCxnSpPr>
          <p:nvPr/>
        </p:nvCxnSpPr>
        <p:spPr>
          <a:xfrm flipV="1">
            <a:off x="6019800" y="1041503"/>
            <a:ext cx="740227" cy="2215197"/>
          </a:xfrm>
          <a:prstGeom prst="curvedConnector3">
            <a:avLst>
              <a:gd name="adj1" fmla="val 413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5" idx="3"/>
            <a:endCxn id="64" idx="3"/>
          </p:cNvCxnSpPr>
          <p:nvPr/>
        </p:nvCxnSpPr>
        <p:spPr>
          <a:xfrm flipV="1">
            <a:off x="6019800" y="2053358"/>
            <a:ext cx="749754" cy="1203342"/>
          </a:xfrm>
          <a:prstGeom prst="curvedConnector3">
            <a:avLst>
              <a:gd name="adj1" fmla="val 5121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635675" y="5221680"/>
            <a:ext cx="1287675" cy="4861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Postfix</a:t>
            </a:r>
            <a:br>
              <a:rPr lang="en-US" sz="1600" b="1" dirty="0" smtClean="0"/>
            </a:br>
            <a:r>
              <a:rPr lang="en-US" sz="1600" b="1" dirty="0" smtClean="0"/>
              <a:t>(Mail)</a:t>
            </a:r>
            <a:endParaRPr lang="en-US" sz="1600" b="1" dirty="0"/>
          </a:p>
        </p:txBody>
      </p:sp>
      <p:sp>
        <p:nvSpPr>
          <p:cNvPr id="132" name="Flowchart: Terminator 131"/>
          <p:cNvSpPr/>
          <p:nvPr/>
        </p:nvSpPr>
        <p:spPr>
          <a:xfrm flipH="1">
            <a:off x="6738257" y="4717577"/>
            <a:ext cx="795256" cy="302400"/>
          </a:xfrm>
          <a:prstGeom prst="flowChartTerminator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27017</a:t>
            </a:r>
            <a:endParaRPr lang="en-US" sz="1600" b="1" dirty="0"/>
          </a:p>
        </p:txBody>
      </p:sp>
      <p:sp>
        <p:nvSpPr>
          <p:cNvPr id="138" name="Arc 137"/>
          <p:cNvSpPr/>
          <p:nvPr/>
        </p:nvSpPr>
        <p:spPr>
          <a:xfrm>
            <a:off x="1371600" y="2643272"/>
            <a:ext cx="2193472" cy="1178105"/>
          </a:xfrm>
          <a:prstGeom prst="arc">
            <a:avLst>
              <a:gd name="adj1" fmla="val 18234688"/>
              <a:gd name="adj2" fmla="val 46743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Rectangle 52"/>
          <p:cNvSpPr/>
          <p:nvPr/>
        </p:nvSpPr>
        <p:spPr>
          <a:xfrm>
            <a:off x="7626323" y="5790788"/>
            <a:ext cx="1297028" cy="58824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Cron</a:t>
            </a:r>
            <a:r>
              <a:rPr lang="en-US" sz="1600" b="1" dirty="0" smtClean="0"/>
              <a:t>-backup</a:t>
            </a:r>
            <a:br>
              <a:rPr lang="en-US" sz="1600" b="1" dirty="0" smtClean="0"/>
            </a:br>
            <a:r>
              <a:rPr lang="en-US" sz="1600" b="1" dirty="0" smtClean="0"/>
              <a:t>(Backup)</a:t>
            </a:r>
            <a:endParaRPr lang="en-US" sz="1600" b="1" dirty="0"/>
          </a:p>
        </p:txBody>
      </p:sp>
      <p:sp>
        <p:nvSpPr>
          <p:cNvPr id="62" name="Flowchart: Terminator 61"/>
          <p:cNvSpPr/>
          <p:nvPr/>
        </p:nvSpPr>
        <p:spPr>
          <a:xfrm flipH="1">
            <a:off x="6749143" y="5313573"/>
            <a:ext cx="763961" cy="302400"/>
          </a:xfrm>
          <a:prstGeom prst="flowChartTerminator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Nil</a:t>
            </a:r>
            <a:endParaRPr lang="en-US" sz="1600" b="1" dirty="0"/>
          </a:p>
        </p:txBody>
      </p:sp>
      <p:sp>
        <p:nvSpPr>
          <p:cNvPr id="59" name="Rectangle 58"/>
          <p:cNvSpPr/>
          <p:nvPr/>
        </p:nvSpPr>
        <p:spPr>
          <a:xfrm>
            <a:off x="7634045" y="2389902"/>
            <a:ext cx="1273629" cy="435198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DNCserver</a:t>
            </a:r>
            <a:endParaRPr lang="en-US" b="1" dirty="0" smtClean="0"/>
          </a:p>
          <a:p>
            <a:pPr algn="ctr"/>
            <a:r>
              <a:rPr lang="en-US" sz="1200" b="1" dirty="0" smtClean="0"/>
              <a:t>(Backend-API)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7634747" y="2908321"/>
            <a:ext cx="1273629" cy="41913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DNCstd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b="1" dirty="0"/>
              <a:t>(</a:t>
            </a:r>
            <a:r>
              <a:rPr lang="en-US" sz="1200" b="1" dirty="0" smtClean="0"/>
              <a:t>Backend-API)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7641771" y="3905373"/>
            <a:ext cx="1273629" cy="593554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Expo</a:t>
            </a:r>
            <a:br>
              <a:rPr lang="en-US" b="1" dirty="0" smtClean="0"/>
            </a:br>
            <a:r>
              <a:rPr lang="en-US" sz="1200" b="1" dirty="0" smtClean="0"/>
              <a:t>(User-Interface)</a:t>
            </a:r>
            <a:endParaRPr lang="en-US" sz="1200" b="1" dirty="0"/>
          </a:p>
        </p:txBody>
      </p:sp>
      <p:sp>
        <p:nvSpPr>
          <p:cNvPr id="66" name="Flowchart: Terminator 65"/>
          <p:cNvSpPr/>
          <p:nvPr/>
        </p:nvSpPr>
        <p:spPr>
          <a:xfrm flipH="1">
            <a:off x="6769554" y="2461435"/>
            <a:ext cx="763961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8891</a:t>
            </a:r>
            <a:endParaRPr lang="en-US" sz="1600" b="1" dirty="0"/>
          </a:p>
        </p:txBody>
      </p:sp>
      <p:sp>
        <p:nvSpPr>
          <p:cNvPr id="67" name="Flowchart: Terminator 66"/>
          <p:cNvSpPr/>
          <p:nvPr/>
        </p:nvSpPr>
        <p:spPr>
          <a:xfrm flipH="1">
            <a:off x="6774126" y="2989942"/>
            <a:ext cx="763961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8892</a:t>
            </a:r>
            <a:endParaRPr lang="en-US" sz="1600" b="1" dirty="0"/>
          </a:p>
        </p:txBody>
      </p:sp>
      <p:sp>
        <p:nvSpPr>
          <p:cNvPr id="69" name="Flowchart: Terminator 68"/>
          <p:cNvSpPr/>
          <p:nvPr/>
        </p:nvSpPr>
        <p:spPr>
          <a:xfrm flipH="1">
            <a:off x="6769553" y="3452911"/>
            <a:ext cx="763961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8893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7635675" y="4572000"/>
            <a:ext cx="1273629" cy="593554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MongoDB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b="1" dirty="0" smtClean="0"/>
              <a:t>(DNC DB)</a:t>
            </a:r>
            <a:endParaRPr lang="en-US" sz="1200" b="1" dirty="0"/>
          </a:p>
        </p:txBody>
      </p:sp>
      <p:sp>
        <p:nvSpPr>
          <p:cNvPr id="72" name="Flowchart: Terminator 71"/>
          <p:cNvSpPr/>
          <p:nvPr/>
        </p:nvSpPr>
        <p:spPr>
          <a:xfrm flipH="1">
            <a:off x="6738259" y="4050950"/>
            <a:ext cx="785730" cy="302400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19006</a:t>
            </a:r>
            <a:endParaRPr lang="en-US" sz="1600" b="1" dirty="0"/>
          </a:p>
        </p:txBody>
      </p:sp>
      <p:cxnSp>
        <p:nvCxnSpPr>
          <p:cNvPr id="79" name="Curved Connector 78"/>
          <p:cNvCxnSpPr>
            <a:stCxn id="15" idx="3"/>
            <a:endCxn id="66" idx="3"/>
          </p:cNvCxnSpPr>
          <p:nvPr/>
        </p:nvCxnSpPr>
        <p:spPr>
          <a:xfrm flipV="1">
            <a:off x="6019800" y="2612635"/>
            <a:ext cx="749754" cy="644065"/>
          </a:xfrm>
          <a:prstGeom prst="curvedConnector3">
            <a:avLst>
              <a:gd name="adj1" fmla="val 560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5" idx="3"/>
            <a:endCxn id="67" idx="3"/>
          </p:cNvCxnSpPr>
          <p:nvPr/>
        </p:nvCxnSpPr>
        <p:spPr>
          <a:xfrm flipV="1">
            <a:off x="6019800" y="3141142"/>
            <a:ext cx="754326" cy="115558"/>
          </a:xfrm>
          <a:prstGeom prst="curvedConnector3">
            <a:avLst>
              <a:gd name="adj1" fmla="val 64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5" idx="3"/>
            <a:endCxn id="69" idx="3"/>
          </p:cNvCxnSpPr>
          <p:nvPr/>
        </p:nvCxnSpPr>
        <p:spPr>
          <a:xfrm>
            <a:off x="6019800" y="3256700"/>
            <a:ext cx="749753" cy="347411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15" idx="3"/>
            <a:endCxn id="72" idx="3"/>
          </p:cNvCxnSpPr>
          <p:nvPr/>
        </p:nvCxnSpPr>
        <p:spPr>
          <a:xfrm>
            <a:off x="6019800" y="3256700"/>
            <a:ext cx="718459" cy="9454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44075" y="2954745"/>
            <a:ext cx="2673858" cy="649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API: </a:t>
            </a:r>
            <a:r>
              <a:rPr lang="en-US" sz="1400" b="1" dirty="0" err="1" smtClean="0"/>
              <a:t>DNCserver</a:t>
            </a:r>
            <a:endParaRPr lang="en-US" sz="1400" b="1" dirty="0"/>
          </a:p>
          <a:p>
            <a:pPr algn="ctr"/>
            <a:r>
              <a:rPr lang="en-US" sz="1400" b="1" dirty="0" smtClean="0"/>
              <a:t>$SERVER/</a:t>
            </a:r>
            <a:r>
              <a:rPr lang="en-US" sz="1400" b="1" dirty="0" err="1" smtClean="0"/>
              <a:t>dncserver</a:t>
            </a:r>
            <a:r>
              <a:rPr lang="en-US" sz="1400" b="1" dirty="0" smtClean="0"/>
              <a:t>/</a:t>
            </a:r>
            <a:endParaRPr lang="en-US" sz="1400" b="1" dirty="0"/>
          </a:p>
          <a:p>
            <a:pPr algn="ctr"/>
            <a:r>
              <a:rPr lang="en-US" sz="1400" b="1" dirty="0"/>
              <a:t>(developers)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44075" y="3646064"/>
            <a:ext cx="2673858" cy="653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API: DNC </a:t>
            </a:r>
            <a:r>
              <a:rPr lang="en-US" sz="1400" b="1" dirty="0" err="1" smtClean="0"/>
              <a:t>Std</a:t>
            </a:r>
            <a:r>
              <a:rPr lang="en-US" sz="1400" b="1" dirty="0" smtClean="0"/>
              <a:t> Plugin</a:t>
            </a:r>
            <a:endParaRPr lang="en-US" sz="1400" b="1" dirty="0"/>
          </a:p>
          <a:p>
            <a:pPr algn="ctr"/>
            <a:r>
              <a:rPr lang="en-US" sz="1400" b="1" dirty="0" smtClean="0"/>
              <a:t>$SERVER/</a:t>
            </a:r>
            <a:r>
              <a:rPr lang="en-US" sz="1400" b="1" dirty="0" err="1" smtClean="0"/>
              <a:t>dncstdplugin</a:t>
            </a:r>
            <a:r>
              <a:rPr lang="en-US" sz="1400" b="1" dirty="0" smtClean="0"/>
              <a:t>/</a:t>
            </a:r>
            <a:endParaRPr lang="en-US" sz="1400" b="1" dirty="0"/>
          </a:p>
          <a:p>
            <a:pPr algn="ctr"/>
            <a:r>
              <a:rPr lang="en-US" sz="1400" b="1" dirty="0"/>
              <a:t>(developers)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44074" y="5046274"/>
            <a:ext cx="2673858" cy="6155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Web: Expo</a:t>
            </a:r>
            <a:endParaRPr lang="en-US" sz="1400" b="1" dirty="0"/>
          </a:p>
          <a:p>
            <a:pPr algn="ctr"/>
            <a:r>
              <a:rPr lang="en-US" sz="1400" b="1" dirty="0" smtClean="0"/>
              <a:t>$SERVER/</a:t>
            </a:r>
            <a:r>
              <a:rPr lang="en-US" sz="1400" b="1" dirty="0" err="1" smtClean="0"/>
              <a:t>dncui</a:t>
            </a:r>
            <a:endParaRPr lang="en-US" sz="1400" b="1" dirty="0"/>
          </a:p>
          <a:p>
            <a:pPr algn="ctr"/>
            <a:r>
              <a:rPr lang="en-US" sz="1400" b="1" dirty="0"/>
              <a:t>(developers)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44075" y="5707867"/>
            <a:ext cx="2673858" cy="8282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MongoDB</a:t>
            </a:r>
            <a:r>
              <a:rPr lang="en-US" sz="1200" b="1" dirty="0" smtClean="0"/>
              <a:t> Client: </a:t>
            </a:r>
          </a:p>
          <a:p>
            <a:pPr algn="ctr"/>
            <a:r>
              <a:rPr lang="en-US" sz="1200" b="1" dirty="0" smtClean="0"/>
              <a:t>Host: $SERVER</a:t>
            </a:r>
          </a:p>
          <a:p>
            <a:pPr algn="ctr"/>
            <a:r>
              <a:rPr lang="en-US" sz="1200" b="1" dirty="0" smtClean="0"/>
              <a:t>Port: 27020( SSL Termination mode )</a:t>
            </a:r>
            <a:endParaRPr lang="en-US" sz="1200" b="1" dirty="0"/>
          </a:p>
          <a:p>
            <a:pPr algn="ctr"/>
            <a:r>
              <a:rPr lang="en-US" sz="1200" b="1" dirty="0"/>
              <a:t>(developers)</a:t>
            </a:r>
          </a:p>
        </p:txBody>
      </p:sp>
      <p:sp>
        <p:nvSpPr>
          <p:cNvPr id="121" name="Arc 120"/>
          <p:cNvSpPr/>
          <p:nvPr/>
        </p:nvSpPr>
        <p:spPr>
          <a:xfrm>
            <a:off x="914400" y="228600"/>
            <a:ext cx="2661558" cy="5943600"/>
          </a:xfrm>
          <a:prstGeom prst="arc">
            <a:avLst>
              <a:gd name="adj1" fmla="val 16941761"/>
              <a:gd name="adj2" fmla="val 470300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2" name="Arc 121"/>
          <p:cNvSpPr/>
          <p:nvPr/>
        </p:nvSpPr>
        <p:spPr>
          <a:xfrm>
            <a:off x="1371600" y="1989204"/>
            <a:ext cx="2193473" cy="2582796"/>
          </a:xfrm>
          <a:prstGeom prst="arc">
            <a:avLst>
              <a:gd name="adj1" fmla="val 17076096"/>
              <a:gd name="adj2" fmla="val 44730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Rectangle 55"/>
          <p:cNvSpPr/>
          <p:nvPr/>
        </p:nvSpPr>
        <p:spPr>
          <a:xfrm>
            <a:off x="144074" y="4353350"/>
            <a:ext cx="2673858" cy="653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API: DNC GI Plugin</a:t>
            </a:r>
            <a:endParaRPr lang="en-US" sz="1400" b="1" dirty="0"/>
          </a:p>
          <a:p>
            <a:pPr algn="ctr"/>
            <a:r>
              <a:rPr lang="en-US" sz="1400" b="1" dirty="0" smtClean="0"/>
              <a:t>$SERVER/</a:t>
            </a:r>
            <a:r>
              <a:rPr lang="en-US" sz="1400" b="1" dirty="0" err="1" smtClean="0"/>
              <a:t>dncgiplugin</a:t>
            </a:r>
            <a:r>
              <a:rPr lang="en-US" sz="1400" b="1" dirty="0" smtClean="0"/>
              <a:t>/</a:t>
            </a:r>
            <a:endParaRPr lang="en-US" sz="1400" b="1" dirty="0"/>
          </a:p>
          <a:p>
            <a:pPr algn="ctr"/>
            <a:r>
              <a:rPr lang="en-US" sz="1400" b="1" dirty="0"/>
              <a:t>(developers)</a:t>
            </a:r>
          </a:p>
        </p:txBody>
      </p:sp>
      <p:sp>
        <p:nvSpPr>
          <p:cNvPr id="71" name="Arc 70"/>
          <p:cNvSpPr/>
          <p:nvPr/>
        </p:nvSpPr>
        <p:spPr>
          <a:xfrm>
            <a:off x="1981200" y="3025586"/>
            <a:ext cx="1583872" cy="231114"/>
          </a:xfrm>
          <a:prstGeom prst="arc">
            <a:avLst>
              <a:gd name="adj1" fmla="val 17309899"/>
              <a:gd name="adj2" fmla="val 46743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3" name="Rectangle 72"/>
          <p:cNvSpPr/>
          <p:nvPr/>
        </p:nvSpPr>
        <p:spPr>
          <a:xfrm>
            <a:off x="7641770" y="3397122"/>
            <a:ext cx="1273629" cy="41913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DNCgi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b="1" dirty="0"/>
              <a:t>(</a:t>
            </a:r>
            <a:r>
              <a:rPr lang="en-US" sz="1200" b="1" dirty="0" smtClean="0"/>
              <a:t>Backend-API)</a:t>
            </a:r>
            <a:endParaRPr lang="en-US" sz="1200" b="1" dirty="0"/>
          </a:p>
        </p:txBody>
      </p:sp>
      <p:sp>
        <p:nvSpPr>
          <p:cNvPr id="74" name="Flowchart: Terminator 73"/>
          <p:cNvSpPr/>
          <p:nvPr/>
        </p:nvSpPr>
        <p:spPr>
          <a:xfrm flipH="1">
            <a:off x="6774125" y="5933708"/>
            <a:ext cx="763961" cy="302400"/>
          </a:xfrm>
          <a:prstGeom prst="flowChartTerminator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Nil</a:t>
            </a:r>
            <a:endParaRPr lang="en-US" sz="1600" b="1" dirty="0"/>
          </a:p>
        </p:txBody>
      </p:sp>
      <p:cxnSp>
        <p:nvCxnSpPr>
          <p:cNvPr id="81" name="Curved Connector 80"/>
          <p:cNvCxnSpPr>
            <a:stCxn id="15" idx="3"/>
            <a:endCxn id="132" idx="3"/>
          </p:cNvCxnSpPr>
          <p:nvPr/>
        </p:nvCxnSpPr>
        <p:spPr>
          <a:xfrm>
            <a:off x="6019800" y="3256700"/>
            <a:ext cx="718457" cy="16120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136</Words>
  <Application>Microsoft Office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prasad</dc:creator>
  <cp:lastModifiedBy>Murugan</cp:lastModifiedBy>
  <cp:revision>51</cp:revision>
  <dcterms:created xsi:type="dcterms:W3CDTF">2020-03-19T07:14:34Z</dcterms:created>
  <dcterms:modified xsi:type="dcterms:W3CDTF">2022-02-03T11:54:31Z</dcterms:modified>
</cp:coreProperties>
</file>