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ns Bold" charset="1" panose="00000000000000000000"/>
      <p:regular r:id="rId21"/>
    </p:embeddedFont>
    <p:embeddedFont>
      <p:font typeface="Anton" charset="1" panose="00000500000000000000"/>
      <p:regular r:id="rId22"/>
    </p:embeddedFont>
    <p:embeddedFont>
      <p:font typeface="Brittany" charset="1" panose="00000000000000000000"/>
      <p:regular r:id="rId23"/>
    </p:embeddedFont>
    <p:embeddedFont>
      <p:font typeface="Alice" charset="1" panose="00000500000000000000"/>
      <p:regular r:id="rId24"/>
    </p:embeddedFont>
    <p:embeddedFont>
      <p:font typeface="Canva Sans" charset="1" panose="020B0503030501040103"/>
      <p:regular r:id="rId25"/>
    </p:embeddedFont>
    <p:embeddedFont>
      <p:font typeface="Noto Kufi Arabic" charset="1" panose="020B05060308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jpe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E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-9573" r="0" b="-196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26787" y="1920859"/>
            <a:ext cx="4391025" cy="4695825"/>
          </a:xfrm>
          <a:custGeom>
            <a:avLst/>
            <a:gdLst/>
            <a:ahLst/>
            <a:cxnLst/>
            <a:rect r="r" b="b" t="t" l="l"/>
            <a:pathLst>
              <a:path h="4695825" w="4391025">
                <a:moveTo>
                  <a:pt x="0" y="0"/>
                </a:moveTo>
                <a:lnTo>
                  <a:pt x="4391025" y="0"/>
                </a:lnTo>
                <a:lnTo>
                  <a:pt x="4391025" y="4695825"/>
                </a:lnTo>
                <a:lnTo>
                  <a:pt x="0" y="4695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59" t="0" r="-7992" b="-851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1195" y="6873764"/>
            <a:ext cx="9206093" cy="177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67"/>
              </a:lnSpc>
            </a:pPr>
            <a:r>
              <a:rPr lang="en-US" sz="983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SATHEESH KUMAR.A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6900" y="4312625"/>
            <a:ext cx="7234799" cy="991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10914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Digital portfolio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85040" y="4777407"/>
            <a:ext cx="687010" cy="1273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99"/>
              </a:lnSpc>
            </a:pPr>
            <a:r>
              <a:rPr lang="en-US" sz="45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B092B">
                <a:alpha val="100000"/>
              </a:srgbClr>
            </a:gs>
            <a:gs pos="100000">
              <a:srgbClr val="A910B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326" y="-765767"/>
            <a:ext cx="18593326" cy="12568884"/>
          </a:xfrm>
          <a:custGeom>
            <a:avLst/>
            <a:gdLst/>
            <a:ahLst/>
            <a:cxnLst/>
            <a:rect r="r" b="b" t="t" l="l"/>
            <a:pathLst>
              <a:path h="12568884" w="18593326">
                <a:moveTo>
                  <a:pt x="0" y="0"/>
                </a:moveTo>
                <a:lnTo>
                  <a:pt x="18593326" y="0"/>
                </a:lnTo>
                <a:lnTo>
                  <a:pt x="18593326" y="12568885"/>
                </a:lnTo>
                <a:lnTo>
                  <a:pt x="0" y="12568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22" r="0" b="-140829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11066">
                <a:alpha val="100000"/>
              </a:srgbClr>
            </a:gs>
            <a:gs pos="100000">
              <a:srgbClr val="A10F92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7896675" cy="10287000"/>
          </a:xfrm>
          <a:custGeom>
            <a:avLst/>
            <a:gdLst/>
            <a:ahLst/>
            <a:cxnLst/>
            <a:rect r="r" b="b" t="t" l="l"/>
            <a:pathLst>
              <a:path h="10287000" w="17896675">
                <a:moveTo>
                  <a:pt x="0" y="0"/>
                </a:moveTo>
                <a:lnTo>
                  <a:pt x="17896675" y="0"/>
                </a:lnTo>
                <a:lnTo>
                  <a:pt x="178966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7000"/>
            </a:blip>
            <a:stretch>
              <a:fillRect l="-12067" t="-4346" r="-16197" b="-3083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2867" y="1214428"/>
            <a:ext cx="8466896" cy="104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0"/>
              </a:lnSpc>
            </a:pPr>
            <a:r>
              <a:rPr lang="en-US" sz="601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0685" y="2425408"/>
            <a:ext cx="100032" cy="94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33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6896" y="2730208"/>
            <a:ext cx="1704365" cy="63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2"/>
              </a:lnSpc>
            </a:pPr>
            <a:r>
              <a:rPr lang="en-US" sz="33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UI DESIGN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4345" y="3365173"/>
            <a:ext cx="101594" cy="59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1658" y="5887031"/>
            <a:ext cx="121244" cy="63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3"/>
              </a:lnSpc>
            </a:pPr>
            <a:r>
              <a:rPr lang="en-US" sz="3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7009" y="6472904"/>
            <a:ext cx="8501491" cy="189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Hero Section → Photo, name, tagline</a:t>
            </a:r>
          </a:p>
          <a:p>
            <a:pPr algn="l">
              <a:lnSpc>
                <a:spcPts val="303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About → Intro + programming skill pills</a:t>
            </a:r>
          </a:p>
          <a:p>
            <a:pPr algn="l">
              <a:lnSpc>
                <a:spcPts val="4530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Education → Academic details</a:t>
            </a:r>
          </a:p>
          <a:p>
            <a:pPr algn="l">
              <a:lnSpc>
                <a:spcPts val="303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→ Programming, soft skills, languages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7496" y="3355648"/>
            <a:ext cx="9113768" cy="608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whitetheme with purple and hot pink accents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7344" y="3978640"/>
            <a:ext cx="8672770" cy="165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Card-based layout &amp; tab navigation</a:t>
            </a:r>
          </a:p>
          <a:p>
            <a:pPr algn="l">
              <a:lnSpc>
                <a:spcPts val="2665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(desktop, tablet, mobile)</a:t>
            </a:r>
          </a:p>
          <a:p>
            <a:pPr algn="l">
              <a:lnSpc>
                <a:spcPts val="618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Hover effects, rounded corners &amp; shadows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11476" y="6524977"/>
            <a:ext cx="5999293" cy="168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ARIA labels for screen readers Semantic HTML for better SEO &amp; accessibility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6533" y="5810831"/>
            <a:ext cx="4704950" cy="71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CONTENT ORGANISATION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1179" y="8437912"/>
            <a:ext cx="6948878" cy="102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Activities → Hobbies (playing, Drawing) Bio Data → Personal details in grid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3161" y="9466612"/>
            <a:ext cx="6903768" cy="51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Footer → Auto-updated copyright year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51218" y="1707213"/>
            <a:ext cx="3198581" cy="85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FUNCTIONALITY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83400" y="2526363"/>
            <a:ext cx="88897" cy="78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49559" y="2812113"/>
            <a:ext cx="5553970" cy="198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Tabswitching betweensections Dynamic footer year Responsive grid adjustments Circular profile photo avatar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46132" y="5621445"/>
            <a:ext cx="3215240" cy="78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ACCESSIBILITY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512CF">
                <a:alpha val="100000"/>
              </a:srgbClr>
            </a:gs>
            <a:gs pos="100000">
              <a:srgbClr val="142B4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53710"/>
            <a:ext cx="18288000" cy="11763375"/>
          </a:xfrm>
          <a:custGeom>
            <a:avLst/>
            <a:gdLst/>
            <a:ahLst/>
            <a:cxnLst/>
            <a:rect r="r" b="b" t="t" l="l"/>
            <a:pathLst>
              <a:path h="11763375" w="18288000">
                <a:moveTo>
                  <a:pt x="0" y="0"/>
                </a:moveTo>
                <a:lnTo>
                  <a:pt x="18288000" y="0"/>
                </a:lnTo>
                <a:lnTo>
                  <a:pt x="18288000" y="11763375"/>
                </a:lnTo>
                <a:lnTo>
                  <a:pt x="0" y="1176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08940" y="1062223"/>
            <a:ext cx="6348482" cy="7645689"/>
          </a:xfrm>
          <a:custGeom>
            <a:avLst/>
            <a:gdLst/>
            <a:ahLst/>
            <a:cxnLst/>
            <a:rect r="r" b="b" t="t" l="l"/>
            <a:pathLst>
              <a:path h="7645689" w="6348482">
                <a:moveTo>
                  <a:pt x="0" y="0"/>
                </a:moveTo>
                <a:lnTo>
                  <a:pt x="6348482" y="0"/>
                </a:lnTo>
                <a:lnTo>
                  <a:pt x="6348482" y="7645689"/>
                </a:lnTo>
                <a:lnTo>
                  <a:pt x="0" y="7645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89" r="-9203" b="-248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3438" y="1411291"/>
            <a:ext cx="8160210" cy="59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63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RESULTS AND SCREENSHOTS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4040" y="2173014"/>
            <a:ext cx="7782458" cy="7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8"/>
              </a:lnSpc>
            </a:pPr>
            <a:r>
              <a:rPr lang="en-US" sz="2599">
                <a:solidFill>
                  <a:srgbClr val="FDFDFC"/>
                </a:solidFill>
                <a:latin typeface="Anton"/>
                <a:ea typeface="Anton"/>
                <a:cs typeface="Anton"/>
                <a:sym typeface="Anton"/>
              </a:rPr>
              <a:t>DEVLOPED PROFESSIONAL </a:t>
            </a:r>
            <a:r>
              <a:rPr lang="en-US" sz="25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DIGITAL PORTFOLIO FORSABARI PRIYA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92732" y="3102150"/>
            <a:ext cx="82344" cy="41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1555" y="3102150"/>
            <a:ext cx="9257386" cy="83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5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Displayspersonalinfo,education,skills,activities, bio-data</a:t>
            </a:r>
          </a:p>
          <a:p>
            <a:pPr algn="l">
              <a:lnSpc>
                <a:spcPts val="375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Tabbed navigation forsmooth sectionswitching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6813" y="3497694"/>
            <a:ext cx="85735" cy="43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75696" y="5623760"/>
            <a:ext cx="79372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7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5448" y="6047842"/>
            <a:ext cx="7077132" cy="95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4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Home / Hero → Photo, name, tagline, tabs About → Introduction + programming skills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92945" y="7013286"/>
            <a:ext cx="82544" cy="45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77666" y="3926319"/>
            <a:ext cx="6355928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(desktop &amp; mobile)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1377" y="4402569"/>
            <a:ext cx="5866648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Dynamic footer year auto-updated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3438" y="5545560"/>
            <a:ext cx="2015214" cy="61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SCREENSHOT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72464" y="5623760"/>
            <a:ext cx="2534593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 KEY SECTION)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24986" y="7003761"/>
            <a:ext cx="4230834" cy="46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2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Education → Bsccs details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87794" y="7460961"/>
            <a:ext cx="4680480" cy="46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2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→ Technical &amp; soft skills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48716" y="7918771"/>
            <a:ext cx="6099639" cy="46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2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Activities → Hobbies: playing, Drawing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07031" y="8375971"/>
            <a:ext cx="6883851" cy="46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2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Bio Data → Personal info + career objective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64334" y="8833171"/>
            <a:ext cx="6189393" cy="46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2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Footer → Auto-updated copyright year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F1751">
                <a:alpha val="100000"/>
              </a:srgbClr>
            </a:gs>
            <a:gs pos="100000">
              <a:srgbClr val="46179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-8752" t="-17801" r="-4164" b="-8256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5067" y="1338910"/>
            <a:ext cx="3941474" cy="741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7"/>
              </a:lnSpc>
            </a:pPr>
            <a:r>
              <a:rPr lang="en-US" sz="6799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6425" y="1980267"/>
            <a:ext cx="95260" cy="8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9965" y="2294592"/>
            <a:ext cx="15960938" cy="52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Successfullydeveloped Satheesh kumar digital portfolio using HTML, CSS, JavaScript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6010" y="2827992"/>
            <a:ext cx="11970487" cy="106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Transforms a traditional resume into an interactive, responsive, user-friendly online portfolio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173" y="4546778"/>
            <a:ext cx="2169785" cy="61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SHOWCASES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68089" y="5363747"/>
            <a:ext cx="11787245" cy="176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4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Personal details &amp; bio-data Education, technical skills, extracurricular activities Modern design (darktheme+purple and hot pink accents)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0072" y="7260631"/>
            <a:ext cx="11063068" cy="68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3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Dynamic features: tab switching &amp; auto-updating footer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413" y="7990113"/>
            <a:ext cx="15954032" cy="124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3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Emphasizes the importance of digital presence and allows future enhancements</a:t>
            </a:r>
          </a:p>
          <a:p>
            <a:pPr algn="ctr">
              <a:lnSpc>
                <a:spcPts val="3106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(projects, achievements, downloadable resume)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F0725">
                <a:alpha val="100000"/>
              </a:srgbClr>
            </a:gs>
            <a:gs pos="100000">
              <a:srgbClr val="7C119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79599"/>
          </a:xfrm>
          <a:custGeom>
            <a:avLst/>
            <a:gdLst/>
            <a:ahLst/>
            <a:cxnLst/>
            <a:rect r="r" b="b" t="t" l="l"/>
            <a:pathLst>
              <a:path h="10279599" w="18288000">
                <a:moveTo>
                  <a:pt x="0" y="0"/>
                </a:moveTo>
                <a:lnTo>
                  <a:pt x="18288000" y="0"/>
                </a:lnTo>
                <a:lnTo>
                  <a:pt x="18288000" y="10279599"/>
                </a:lnTo>
                <a:lnTo>
                  <a:pt x="0" y="10279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</a:blip>
            <a:stretch>
              <a:fillRect l="-2380" t="-2295" r="-1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2772" y="2434085"/>
            <a:ext cx="8244983" cy="13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2"/>
              </a:lnSpc>
            </a:pPr>
            <a:r>
              <a:rPr lang="en-US" sz="14505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GITHUB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0903" y="5055679"/>
            <a:ext cx="120644" cy="106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8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2276" y="4818045"/>
            <a:ext cx="15403448" cy="59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4"/>
              </a:lnSpc>
              <a:spcBef>
                <a:spcPct val="0"/>
              </a:spcBef>
            </a:pPr>
            <a:r>
              <a:rPr lang="en-US" sz="35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https://github.com/satheesh3323/Satheesh-Kumar-A-TNSTC-FWD-DP.git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8119" y="3540938"/>
            <a:ext cx="8125768" cy="286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15"/>
              </a:lnSpc>
            </a:pPr>
            <a:r>
              <a:rPr lang="en-US" sz="1579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</a:t>
            </a:r>
            <a:r>
              <a:rPr lang="en-US" sz="1579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0C2F">
                <a:alpha val="100000"/>
              </a:srgbClr>
            </a:gs>
            <a:gs pos="100000">
              <a:srgbClr val="950FA6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10287000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354" y="139589"/>
            <a:ext cx="18277646" cy="10147411"/>
          </a:xfrm>
          <a:custGeom>
            <a:avLst/>
            <a:gdLst/>
            <a:ahLst/>
            <a:cxnLst/>
            <a:rect r="r" b="b" t="t" l="l"/>
            <a:pathLst>
              <a:path h="10147411" w="18277646">
                <a:moveTo>
                  <a:pt x="0" y="0"/>
                </a:moveTo>
                <a:lnTo>
                  <a:pt x="18277646" y="0"/>
                </a:lnTo>
                <a:lnTo>
                  <a:pt x="18277646" y="10147411"/>
                </a:lnTo>
                <a:lnTo>
                  <a:pt x="0" y="1014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-19008" r="-4277" b="-254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0343" y="2813085"/>
            <a:ext cx="8698573" cy="96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6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NAME : SATHEESH KUMAR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88182" y="3751516"/>
            <a:ext cx="120644" cy="846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0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69798" y="810968"/>
            <a:ext cx="4231319" cy="158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ABOUT 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51737" y="5328990"/>
            <a:ext cx="2484415" cy="82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29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DEGREE: UG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7944" y="6354823"/>
            <a:ext cx="9672790" cy="82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29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DEPARTMENT: BACHELOR OF COMPUTER SCIENCE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0011" y="7380665"/>
            <a:ext cx="11219640" cy="82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29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COLLEGE NAME: CHIKKANNA GOVERNMENT ARTS COLLEGE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52490" y="8406498"/>
            <a:ext cx="3706911" cy="82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  <a:r>
              <a:rPr lang="en-US" sz="29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PLACE : TIRUPPUR.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69798" y="4774454"/>
            <a:ext cx="4283878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 NO : 2422k1902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84796" y="3922966"/>
            <a:ext cx="6478705" cy="6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NMID : asbru062422k1902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360C2F">
                <a:alpha val="100000"/>
              </a:srgbClr>
            </a:gs>
            <a:gs pos="100000">
              <a:srgbClr val="950FA6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970CBA">
                <a:alpha val="100000"/>
              </a:srgbClr>
            </a:gs>
            <a:gs pos="100000">
              <a:srgbClr val="0E0A1B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52500"/>
            <a:ext cx="18288000" cy="12192000"/>
          </a:xfrm>
          <a:custGeom>
            <a:avLst/>
            <a:gdLst/>
            <a:ahLst/>
            <a:cxnLst/>
            <a:rect r="r" b="b" t="t" l="l"/>
            <a:pathLst>
              <a:path h="12192000" w="18288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447562"/>
            <a:ext cx="6913921" cy="116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PROBLAM STATEMENT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4898" y="3299879"/>
            <a:ext cx="16554574" cy="2064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6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Traditional paper resumes lackaccessibility, design, and interactivity Need for a digital portfolio to showcase. Personal info &amp; bio-dataEducation &amp; skillsExtracurricular activities &amp; achievements.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2470" y="5422840"/>
            <a:ext cx="14547094" cy="145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Goal: Develop a responsive portfolio website for sabari priya using</a:t>
            </a:r>
          </a:p>
          <a:p>
            <a:pPr algn="l">
              <a:lnSpc>
                <a:spcPts val="159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HTML, CSS, JavaScript with a user-friendly and visually appealing design.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9F0899">
                <a:alpha val="100000"/>
              </a:srgbClr>
            </a:gs>
            <a:gs pos="100000">
              <a:srgbClr val="2F072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6143" cy="10287000"/>
          </a:xfrm>
          <a:custGeom>
            <a:avLst/>
            <a:gdLst/>
            <a:ahLst/>
            <a:cxnLst/>
            <a:rect r="r" b="b" t="t" l="l"/>
            <a:pathLst>
              <a:path h="10287000" w="18286143">
                <a:moveTo>
                  <a:pt x="0" y="0"/>
                </a:moveTo>
                <a:lnTo>
                  <a:pt x="18286143" y="0"/>
                </a:lnTo>
                <a:lnTo>
                  <a:pt x="182861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-20020" t="-14878" r="-1710" b="-660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9541" y="846553"/>
            <a:ext cx="7295798" cy="138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9"/>
              </a:lnSpc>
            </a:pPr>
            <a:r>
              <a:rPr lang="en-US" sz="7699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PROJECT OVERVIEW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2622" y="3740715"/>
            <a:ext cx="7712850" cy="168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Online resume for Satheesh kumar Showcases personal details, education , skills, activities &amp; bio-data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2622" y="6750739"/>
            <a:ext cx="8945604" cy="286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Hero Section (photo, name, tagline) Tabbed Navigation (About, Education, Skills, Activities, Bio Data)</a:t>
            </a:r>
          </a:p>
          <a:p>
            <a:pPr algn="ctr">
              <a:lnSpc>
                <a:spcPts val="5250"/>
              </a:lnSpc>
            </a:pPr>
            <a:r>
              <a:rPr lang="en-US" sz="31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(desktop &amp; mobile)</a:t>
            </a:r>
          </a:p>
          <a:p>
            <a:pPr algn="ctr">
              <a:lnSpc>
                <a:spcPts val="3599"/>
              </a:lnSpc>
            </a:pPr>
            <a:r>
              <a:rPr lang="en-US" sz="31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Dynamic Footer (auto year update)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6850" y="3178740"/>
            <a:ext cx="7090810" cy="224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HTML5 – Structure CSS3 – Styling (dark theme + purple  and hot pink ) JavaScript – Interactivity &amp; footer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2031" y="2806770"/>
            <a:ext cx="2413159" cy="84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PURPOSE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30031" y="6169400"/>
            <a:ext cx="2685145" cy="77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3"/>
              </a:lnSpc>
            </a:pPr>
            <a:r>
              <a:rPr lang="en-US" sz="4699">
                <a:solidFill>
                  <a:srgbClr val="FDFDFC"/>
                </a:solidFill>
                <a:latin typeface="Anton"/>
                <a:ea typeface="Anton"/>
                <a:cs typeface="Anton"/>
                <a:sym typeface="Anton"/>
              </a:rPr>
              <a:t>OUTCOMES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75859" y="7096668"/>
            <a:ext cx="79372" cy="708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9"/>
              </a:lnSpc>
            </a:pPr>
            <a:r>
              <a:rPr lang="en-US" sz="24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40099" y="2076231"/>
            <a:ext cx="4637389" cy="84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FDFDFC"/>
                </a:solidFill>
                <a:latin typeface="Anton"/>
                <a:ea typeface="Anton"/>
                <a:cs typeface="Anton"/>
                <a:sym typeface="Anton"/>
              </a:rPr>
              <a:t>TECHNOLOGIC USED 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2031" y="5790295"/>
            <a:ext cx="3022844" cy="76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KEY FEATURES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88687" y="7363368"/>
            <a:ext cx="7653566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Professional,user-friendly&amp; interactive portfolio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15745" y="7801518"/>
            <a:ext cx="5761682" cy="87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499">
                <a:solidFill>
                  <a:srgbClr val="FDFDFC"/>
                </a:solidFill>
                <a:latin typeface="Canva Sans"/>
                <a:ea typeface="Canva Sans"/>
                <a:cs typeface="Canva Sans"/>
                <a:sym typeface="Canva Sans"/>
              </a:rPr>
              <a:t>Overcomes paper resume limitations Easy to update for future use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40D54">
                <a:alpha val="100000"/>
              </a:srgbClr>
            </a:gs>
            <a:gs pos="100000">
              <a:srgbClr val="C812C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52500"/>
            <a:ext cx="18288000" cy="12192000"/>
          </a:xfrm>
          <a:custGeom>
            <a:avLst/>
            <a:gdLst/>
            <a:ahLst/>
            <a:cxnLst/>
            <a:rect r="r" b="b" t="t" l="l"/>
            <a:pathLst>
              <a:path h="12192000" w="18288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42492" y="2276027"/>
            <a:ext cx="4698159" cy="98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9"/>
              </a:lnSpc>
            </a:pPr>
            <a:r>
              <a:rPr lang="en-US" sz="10479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END USER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16270" y="3732057"/>
            <a:ext cx="110719" cy="97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7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7253" y="4103532"/>
            <a:ext cx="15199843" cy="60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Recruiters / HiringManagers → View bio-data, skills &amp; qualifications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9628" y="4716018"/>
            <a:ext cx="3543710" cy="60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internships/jobs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8117" y="5328495"/>
            <a:ext cx="14685093" cy="121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College Faculty / Guides → Evaluate project &amp; use as teaching model Peers &amp; Classmates → Reference &amp; inspiration for own portfolios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4455" y="6553457"/>
            <a:ext cx="15470457" cy="60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Student (Satheesh kumar) → Main user; online resume, easy to update &amp;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56572" y="7165943"/>
            <a:ext cx="1203970" cy="60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8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00C46">
                <a:alpha val="100000"/>
              </a:srgbClr>
            </a:gs>
            <a:gs pos="100000">
              <a:srgbClr val="CF12C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3000"/>
            </a:blip>
            <a:stretch>
              <a:fillRect l="0" t="-3045" r="-3177" b="-306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73866"/>
            <a:ext cx="8864603" cy="69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8"/>
              </a:lnSpc>
            </a:pPr>
            <a:r>
              <a:rPr lang="en-US" sz="7277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TOOLS AND TECHNOLOGIES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81497" y="3031046"/>
            <a:ext cx="101594" cy="894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8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03797" y="7879347"/>
            <a:ext cx="121244" cy="63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3"/>
              </a:lnSpc>
            </a:pPr>
            <a:r>
              <a:rPr lang="en-US" sz="3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6063" y="8465220"/>
            <a:ext cx="2594639" cy="49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(Optional)Git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00715" y="3364421"/>
            <a:ext cx="12836719" cy="56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HTML5→Structure(About, Education, Skills, Activities, Bio Data)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6481" y="3926396"/>
            <a:ext cx="11519373" cy="112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CSS3 → Styling (white theme, red , responsive layout) JavaScript → Interactivity (tab switching, auto footer year)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00420" y="5391769"/>
            <a:ext cx="9460001" cy="201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8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VS Code / Notepad++ – Code editing</a:t>
            </a:r>
          </a:p>
          <a:p>
            <a:pPr algn="ctr">
              <a:lnSpc>
                <a:spcPts val="159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Browsers – TestingPaint / Canva – Profile image</a:t>
            </a:r>
          </a:p>
          <a:p>
            <a:pPr algn="ctr">
              <a:lnSpc>
                <a:spcPts val="7051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Hosting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73319" y="7464819"/>
            <a:ext cx="147323" cy="120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7"/>
              </a:lnSpc>
            </a:pPr>
            <a:r>
              <a:rPr lang="en-US" sz="4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28914" y="7710726"/>
            <a:ext cx="8378200" cy="80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1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Hub Pages / Netlify / Vercel – Deployment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487398"/>
            <a:ext cx="2772985" cy="88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FRONT END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3461" y="7803147"/>
            <a:ext cx="1581274" cy="71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HOSTING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3550" y="5733021"/>
            <a:ext cx="2855824" cy="71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DESIGN TOOLS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B092B">
                <a:alpha val="100000"/>
              </a:srgbClr>
            </a:gs>
            <a:gs pos="100000">
              <a:srgbClr val="A910B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711" y="-7741377"/>
            <a:ext cx="19002375" cy="26927175"/>
          </a:xfrm>
          <a:custGeom>
            <a:avLst/>
            <a:gdLst/>
            <a:ahLst/>
            <a:cxnLst/>
            <a:rect r="r" b="b" t="t" l="l"/>
            <a:pathLst>
              <a:path h="26927175" w="19002375">
                <a:moveTo>
                  <a:pt x="0" y="0"/>
                </a:moveTo>
                <a:lnTo>
                  <a:pt x="19002375" y="0"/>
                </a:lnTo>
                <a:lnTo>
                  <a:pt x="19002375" y="26927175"/>
                </a:lnTo>
                <a:lnTo>
                  <a:pt x="0" y="26927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7772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7121" y="950833"/>
            <a:ext cx="12615891" cy="97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8"/>
              </a:lnSpc>
            </a:pPr>
            <a:r>
              <a:rPr lang="en-US" sz="8646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13172"/>
            <a:ext cx="3154204" cy="107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8"/>
              </a:lnSpc>
            </a:pPr>
            <a:r>
              <a:rPr lang="en-US" sz="3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OVERALL DESIGN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20088" y="1595714"/>
            <a:ext cx="1851222" cy="111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0"/>
              </a:lnSpc>
            </a:pPr>
            <a:r>
              <a:rPr lang="en-US" sz="3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SECTION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7121" y="2875131"/>
            <a:ext cx="6855533" cy="224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Dark theme withpurpleandhot pink highlights Clean fonts, gradient background, soft shadows &amp; hover effects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5624" y="7143455"/>
            <a:ext cx="3758794" cy="72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1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CSS Grid &amp; Flexbox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84773" y="7938497"/>
            <a:ext cx="5655802" cy="148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1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Desktop → 2-column layout Mobile → Stacks to 1-column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83256" y="2580494"/>
            <a:ext cx="8264881" cy="225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About: Intro+skills (C,C++, Java, Python) Education:Academic details Skills: Programming, soft &amp; language skills Activities: playing, Drawing ,work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16148" y="4862560"/>
            <a:ext cx="7221922" cy="113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Bio Data: Grid layout (DOB, Contact,</a:t>
            </a:r>
          </a:p>
          <a:p>
            <a:pPr algn="ctr">
              <a:lnSpc>
                <a:spcPts val="3887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Email, Parents, Objective)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6759" y="6749815"/>
            <a:ext cx="8529314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Header (Hero) → Profile photo, name, tagline, tab menu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3202" y="7626115"/>
            <a:ext cx="8761724" cy="131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Tabbed Navigation → About, Education, Skills, Activities, BioData Cards → Each section in card format with titles &amp; spacing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09513" y="6562506"/>
            <a:ext cx="3024083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Auto-updating year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11104" y="6639125"/>
            <a:ext cx="2490168" cy="44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Responsiveness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615197"/>
            <a:ext cx="3756212" cy="70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LAYOUT STRUCTURE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0865" y="6422927"/>
            <a:ext cx="1460049" cy="70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FOOTER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32282" y="6421574"/>
            <a:ext cx="505206" cy="76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→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B092B">
                <a:alpha val="100000"/>
              </a:srgbClr>
            </a:gs>
            <a:gs pos="100000">
              <a:srgbClr val="A910B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645293" cy="5425477"/>
          </a:xfrm>
          <a:custGeom>
            <a:avLst/>
            <a:gdLst/>
            <a:ahLst/>
            <a:cxnLst/>
            <a:rect r="r" b="b" t="t" l="l"/>
            <a:pathLst>
              <a:path h="5425477" w="9645293">
                <a:moveTo>
                  <a:pt x="0" y="0"/>
                </a:moveTo>
                <a:lnTo>
                  <a:pt x="9645293" y="0"/>
                </a:lnTo>
                <a:lnTo>
                  <a:pt x="9645293" y="5425477"/>
                </a:lnTo>
                <a:lnTo>
                  <a:pt x="0" y="5425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85240" y="0"/>
            <a:ext cx="9645293" cy="5425477"/>
          </a:xfrm>
          <a:custGeom>
            <a:avLst/>
            <a:gdLst/>
            <a:ahLst/>
            <a:cxnLst/>
            <a:rect r="r" b="b" t="t" l="l"/>
            <a:pathLst>
              <a:path h="5425477" w="9645293">
                <a:moveTo>
                  <a:pt x="0" y="0"/>
                </a:moveTo>
                <a:lnTo>
                  <a:pt x="9645293" y="0"/>
                </a:lnTo>
                <a:lnTo>
                  <a:pt x="9645293" y="5425477"/>
                </a:lnTo>
                <a:lnTo>
                  <a:pt x="0" y="5425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5425477"/>
            <a:ext cx="9385240" cy="4700554"/>
          </a:xfrm>
          <a:custGeom>
            <a:avLst/>
            <a:gdLst/>
            <a:ahLst/>
            <a:cxnLst/>
            <a:rect r="r" b="b" t="t" l="l"/>
            <a:pathLst>
              <a:path h="4700554" w="9385240">
                <a:moveTo>
                  <a:pt x="0" y="0"/>
                </a:moveTo>
                <a:lnTo>
                  <a:pt x="9385240" y="0"/>
                </a:lnTo>
                <a:lnTo>
                  <a:pt x="9385240" y="4700554"/>
                </a:lnTo>
                <a:lnTo>
                  <a:pt x="0" y="470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11" r="-2770" b="-771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5425477"/>
            <a:ext cx="9794804" cy="5509577"/>
          </a:xfrm>
          <a:custGeom>
            <a:avLst/>
            <a:gdLst/>
            <a:ahLst/>
            <a:cxnLst/>
            <a:rect r="r" b="b" t="t" l="l"/>
            <a:pathLst>
              <a:path h="5509577" w="9794804">
                <a:moveTo>
                  <a:pt x="0" y="0"/>
                </a:moveTo>
                <a:lnTo>
                  <a:pt x="9794804" y="0"/>
                </a:lnTo>
                <a:lnTo>
                  <a:pt x="9794804" y="5509578"/>
                </a:lnTo>
                <a:lnTo>
                  <a:pt x="0" y="5509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DAGxVUFz87k</dc:identifier>
  <dcterms:modified xsi:type="dcterms:W3CDTF">2011-08-01T06:04:30Z</dcterms:modified>
  <cp:revision>1</cp:revision>
  <dc:title>sathessh Kumar portfolio.pdf</dc:title>
</cp:coreProperties>
</file>