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7" r:id="rId7"/>
    <p:sldId id="271" r:id="rId8"/>
    <p:sldId id="269" r:id="rId9"/>
    <p:sldId id="262" r:id="rId10"/>
    <p:sldId id="272" r:id="rId11"/>
    <p:sldId id="309" r:id="rId12"/>
    <p:sldId id="273" r:id="rId13"/>
    <p:sldId id="274" r:id="rId14"/>
    <p:sldId id="277" r:id="rId15"/>
    <p:sldId id="263" r:id="rId16"/>
    <p:sldId id="306" r:id="rId17"/>
    <p:sldId id="295" r:id="rId18"/>
    <p:sldId id="278" r:id="rId19"/>
    <p:sldId id="281" r:id="rId20"/>
    <p:sldId id="296" r:id="rId21"/>
    <p:sldId id="280" r:id="rId22"/>
    <p:sldId id="282" r:id="rId23"/>
    <p:sldId id="283" r:id="rId24"/>
    <p:sldId id="285" r:id="rId25"/>
    <p:sldId id="284" r:id="rId26"/>
    <p:sldId id="297" r:id="rId27"/>
    <p:sldId id="298" r:id="rId28"/>
    <p:sldId id="301" r:id="rId29"/>
    <p:sldId id="286" r:id="rId30"/>
    <p:sldId id="288" r:id="rId31"/>
    <p:sldId id="299" r:id="rId32"/>
    <p:sldId id="287" r:id="rId33"/>
    <p:sldId id="289" r:id="rId34"/>
    <p:sldId id="302" r:id="rId35"/>
    <p:sldId id="307" r:id="rId36"/>
    <p:sldId id="308" r:id="rId37"/>
    <p:sldId id="292" r:id="rId38"/>
    <p:sldId id="294" r:id="rId39"/>
    <p:sldId id="304" r:id="rId40"/>
    <p:sldId id="311" r:id="rId41"/>
    <p:sldId id="275" r:id="rId42"/>
    <p:sldId id="276" r:id="rId43"/>
  </p:sldIdLst>
  <p:sldSz cx="18288000" cy="10287000"/>
  <p:notesSz cx="6858000" cy="9144000"/>
  <p:embeddedFontLst>
    <p:embeddedFont>
      <p:font typeface="League Spartan" panose="020B0604020202020204" charset="0"/>
      <p:regular r:id="rId44"/>
    </p:embeddedFont>
    <p:embeddedFont>
      <p:font typeface="Poppins" panose="00000500000000000000" pitchFamily="2" charset="0"/>
      <p:regular r:id="rId45"/>
      <p:bold r:id="rId46"/>
      <p:italic r:id="rId47"/>
      <p:boldItalic r:id="rId48"/>
    </p:embeddedFont>
    <p:embeddedFont>
      <p:font typeface="Poppins Bold" panose="00000800000000000000" charset="0"/>
      <p:regular r:id="rId49"/>
    </p:embeddedFont>
    <p:embeddedFont>
      <p:font typeface="Times New Roman Bold" panose="02020803070505020304" pitchFamily="18" charset="0"/>
      <p:regular r:id="rId50"/>
      <p:bold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CFD508-08EF-43C3-82EF-3253ADACD0DB}" v="74" dt="2024-07-13T15:40:07.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22" autoAdjust="0"/>
  </p:normalViewPr>
  <p:slideViewPr>
    <p:cSldViewPr>
      <p:cViewPr>
        <p:scale>
          <a:sx n="45" d="100"/>
          <a:sy n="45" d="100"/>
        </p:scale>
        <p:origin x="1013"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5.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Thriveni k.Thriveni" userId="b3956b8187366257" providerId="LiveId" clId="{A1CFD508-08EF-43C3-82EF-3253ADACD0DB}"/>
    <pc:docChg chg="undo custSel addSld delSld modSld">
      <pc:chgData name="k.Thriveni k.Thriveni" userId="b3956b8187366257" providerId="LiveId" clId="{A1CFD508-08EF-43C3-82EF-3253ADACD0DB}" dt="2024-07-13T15:43:18.359" v="7067" actId="14100"/>
      <pc:docMkLst>
        <pc:docMk/>
      </pc:docMkLst>
      <pc:sldChg chg="modSp mod">
        <pc:chgData name="k.Thriveni k.Thriveni" userId="b3956b8187366257" providerId="LiveId" clId="{A1CFD508-08EF-43C3-82EF-3253ADACD0DB}" dt="2024-07-13T05:11:30.399" v="381" actId="1076"/>
        <pc:sldMkLst>
          <pc:docMk/>
          <pc:sldMk cId="0" sldId="256"/>
        </pc:sldMkLst>
        <pc:spChg chg="mod">
          <ac:chgData name="k.Thriveni k.Thriveni" userId="b3956b8187366257" providerId="LiveId" clId="{A1CFD508-08EF-43C3-82EF-3253ADACD0DB}" dt="2024-07-13T05:11:30.399" v="381" actId="1076"/>
          <ac:spMkLst>
            <pc:docMk/>
            <pc:sldMk cId="0" sldId="256"/>
            <ac:spMk id="2" creationId="{00000000-0000-0000-0000-000000000000}"/>
          </ac:spMkLst>
        </pc:spChg>
        <pc:spChg chg="mod">
          <ac:chgData name="k.Thriveni k.Thriveni" userId="b3956b8187366257" providerId="LiveId" clId="{A1CFD508-08EF-43C3-82EF-3253ADACD0DB}" dt="2024-07-13T05:00:20.611" v="213" actId="255"/>
          <ac:spMkLst>
            <pc:docMk/>
            <pc:sldMk cId="0" sldId="256"/>
            <ac:spMk id="5" creationId="{00000000-0000-0000-0000-000000000000}"/>
          </ac:spMkLst>
        </pc:spChg>
        <pc:spChg chg="mod">
          <ac:chgData name="k.Thriveni k.Thriveni" userId="b3956b8187366257" providerId="LiveId" clId="{A1CFD508-08EF-43C3-82EF-3253ADACD0DB}" dt="2024-07-13T04:58:41.685" v="39" actId="20577"/>
          <ac:spMkLst>
            <pc:docMk/>
            <pc:sldMk cId="0" sldId="256"/>
            <ac:spMk id="7" creationId="{00000000-0000-0000-0000-000000000000}"/>
          </ac:spMkLst>
        </pc:spChg>
        <pc:spChg chg="mod">
          <ac:chgData name="k.Thriveni k.Thriveni" userId="b3956b8187366257" providerId="LiveId" clId="{A1CFD508-08EF-43C3-82EF-3253ADACD0DB}" dt="2024-07-13T05:02:21.626" v="288" actId="20577"/>
          <ac:spMkLst>
            <pc:docMk/>
            <pc:sldMk cId="0" sldId="256"/>
            <ac:spMk id="8" creationId="{00000000-0000-0000-0000-000000000000}"/>
          </ac:spMkLst>
        </pc:spChg>
      </pc:sldChg>
      <pc:sldChg chg="addSp delSp modSp mod">
        <pc:chgData name="k.Thriveni k.Thriveni" userId="b3956b8187366257" providerId="LiveId" clId="{A1CFD508-08EF-43C3-82EF-3253ADACD0DB}" dt="2024-07-13T10:25:45.001" v="5599" actId="1076"/>
        <pc:sldMkLst>
          <pc:docMk/>
          <pc:sldMk cId="0" sldId="257"/>
        </pc:sldMkLst>
        <pc:grpChg chg="del">
          <ac:chgData name="k.Thriveni k.Thriveni" userId="b3956b8187366257" providerId="LiveId" clId="{A1CFD508-08EF-43C3-82EF-3253ADACD0DB}" dt="2024-07-13T05:44:05.644" v="1274" actId="478"/>
          <ac:grpSpMkLst>
            <pc:docMk/>
            <pc:sldMk cId="0" sldId="257"/>
            <ac:grpSpMk id="8" creationId="{00000000-0000-0000-0000-000000000000}"/>
          </ac:grpSpMkLst>
        </pc:grpChg>
        <pc:graphicFrameChg chg="add del mod">
          <ac:chgData name="k.Thriveni k.Thriveni" userId="b3956b8187366257" providerId="LiveId" clId="{A1CFD508-08EF-43C3-82EF-3253ADACD0DB}" dt="2024-07-13T10:17:29.998" v="5582" actId="478"/>
          <ac:graphicFrameMkLst>
            <pc:docMk/>
            <pc:sldMk cId="0" sldId="257"/>
            <ac:graphicFrameMk id="13" creationId="{120EBE12-E12C-DB58-EA1C-3365D7FDB495}"/>
          </ac:graphicFrameMkLst>
        </pc:graphicFrameChg>
        <pc:graphicFrameChg chg="add del mod">
          <ac:chgData name="k.Thriveni k.Thriveni" userId="b3956b8187366257" providerId="LiveId" clId="{A1CFD508-08EF-43C3-82EF-3253ADACD0DB}" dt="2024-07-13T10:17:27.493" v="5581" actId="478"/>
          <ac:graphicFrameMkLst>
            <pc:docMk/>
            <pc:sldMk cId="0" sldId="257"/>
            <ac:graphicFrameMk id="14" creationId="{56E1D277-68BD-9D9C-FF1B-B37F64FB0C1B}"/>
          </ac:graphicFrameMkLst>
        </pc:graphicFrameChg>
        <pc:picChg chg="add del mod">
          <ac:chgData name="k.Thriveni k.Thriveni" userId="b3956b8187366257" providerId="LiveId" clId="{A1CFD508-08EF-43C3-82EF-3253ADACD0DB}" dt="2024-07-13T10:25:35.270" v="5596" actId="478"/>
          <ac:picMkLst>
            <pc:docMk/>
            <pc:sldMk cId="0" sldId="257"/>
            <ac:picMk id="12" creationId="{CACB0BB8-58F7-4A4D-3F4D-F06AC0E196AD}"/>
          </ac:picMkLst>
        </pc:picChg>
        <pc:picChg chg="add del mod">
          <ac:chgData name="k.Thriveni k.Thriveni" userId="b3956b8187366257" providerId="LiveId" clId="{A1CFD508-08EF-43C3-82EF-3253ADACD0DB}" dt="2024-07-13T10:20:16.636" v="5595" actId="478"/>
          <ac:picMkLst>
            <pc:docMk/>
            <pc:sldMk cId="0" sldId="257"/>
            <ac:picMk id="16" creationId="{A1347135-8952-369F-36F7-9FAAA84D2112}"/>
          </ac:picMkLst>
        </pc:picChg>
        <pc:picChg chg="add mod">
          <ac:chgData name="k.Thriveni k.Thriveni" userId="b3956b8187366257" providerId="LiveId" clId="{A1CFD508-08EF-43C3-82EF-3253ADACD0DB}" dt="2024-07-13T10:25:45.001" v="5599" actId="1076"/>
          <ac:picMkLst>
            <pc:docMk/>
            <pc:sldMk cId="0" sldId="257"/>
            <ac:picMk id="18" creationId="{02848F8D-C688-3977-8E89-DB30E2F2B6F9}"/>
          </ac:picMkLst>
        </pc:picChg>
      </pc:sldChg>
      <pc:sldChg chg="modSp mod">
        <pc:chgData name="k.Thriveni k.Thriveni" userId="b3956b8187366257" providerId="LiveId" clId="{A1CFD508-08EF-43C3-82EF-3253ADACD0DB}" dt="2024-07-13T15:34:41.971" v="7023" actId="14100"/>
        <pc:sldMkLst>
          <pc:docMk/>
          <pc:sldMk cId="0" sldId="258"/>
        </pc:sldMkLst>
        <pc:spChg chg="mod">
          <ac:chgData name="k.Thriveni k.Thriveni" userId="b3956b8187366257" providerId="LiveId" clId="{A1CFD508-08EF-43C3-82EF-3253ADACD0DB}" dt="2024-07-13T05:20:30.111" v="391" actId="1076"/>
          <ac:spMkLst>
            <pc:docMk/>
            <pc:sldMk cId="0" sldId="258"/>
            <ac:spMk id="2" creationId="{00000000-0000-0000-0000-000000000000}"/>
          </ac:spMkLst>
        </pc:spChg>
        <pc:spChg chg="mod">
          <ac:chgData name="k.Thriveni k.Thriveni" userId="b3956b8187366257" providerId="LiveId" clId="{A1CFD508-08EF-43C3-82EF-3253ADACD0DB}" dt="2024-07-13T05:20:52.627" v="397" actId="20577"/>
          <ac:spMkLst>
            <pc:docMk/>
            <pc:sldMk cId="0" sldId="258"/>
            <ac:spMk id="4" creationId="{00000000-0000-0000-0000-000000000000}"/>
          </ac:spMkLst>
        </pc:spChg>
        <pc:spChg chg="mod">
          <ac:chgData name="k.Thriveni k.Thriveni" userId="b3956b8187366257" providerId="LiveId" clId="{A1CFD508-08EF-43C3-82EF-3253ADACD0DB}" dt="2024-07-13T15:34:41.971" v="7023" actId="14100"/>
          <ac:spMkLst>
            <pc:docMk/>
            <pc:sldMk cId="0" sldId="258"/>
            <ac:spMk id="5" creationId="{00000000-0000-0000-0000-000000000000}"/>
          </ac:spMkLst>
        </pc:spChg>
      </pc:sldChg>
      <pc:sldChg chg="addSp delSp modSp mod">
        <pc:chgData name="k.Thriveni k.Thriveni" userId="b3956b8187366257" providerId="LiveId" clId="{A1CFD508-08EF-43C3-82EF-3253ADACD0DB}" dt="2024-07-13T05:55:26.036" v="1796" actId="2711"/>
        <pc:sldMkLst>
          <pc:docMk/>
          <pc:sldMk cId="0" sldId="259"/>
        </pc:sldMkLst>
        <pc:spChg chg="mod">
          <ac:chgData name="k.Thriveni k.Thriveni" userId="b3956b8187366257" providerId="LiveId" clId="{A1CFD508-08EF-43C3-82EF-3253ADACD0DB}" dt="2024-07-13T05:24:31.123" v="510" actId="1037"/>
          <ac:spMkLst>
            <pc:docMk/>
            <pc:sldMk cId="0" sldId="259"/>
            <ac:spMk id="2" creationId="{00000000-0000-0000-0000-000000000000}"/>
          </ac:spMkLst>
        </pc:spChg>
        <pc:spChg chg="add del mod">
          <ac:chgData name="k.Thriveni k.Thriveni" userId="b3956b8187366257" providerId="LiveId" clId="{A1CFD508-08EF-43C3-82EF-3253ADACD0DB}" dt="2024-07-13T05:24:20.379" v="506" actId="14100"/>
          <ac:spMkLst>
            <pc:docMk/>
            <pc:sldMk cId="0" sldId="259"/>
            <ac:spMk id="4" creationId="{00000000-0000-0000-0000-000000000000}"/>
          </ac:spMkLst>
        </pc:spChg>
        <pc:spChg chg="mod">
          <ac:chgData name="k.Thriveni k.Thriveni" userId="b3956b8187366257" providerId="LiveId" clId="{A1CFD508-08EF-43C3-82EF-3253ADACD0DB}" dt="2024-07-13T05:55:26.036" v="1796" actId="2711"/>
          <ac:spMkLst>
            <pc:docMk/>
            <pc:sldMk cId="0" sldId="259"/>
            <ac:spMk id="5" creationId="{00000000-0000-0000-0000-000000000000}"/>
          </ac:spMkLst>
        </pc:spChg>
        <pc:spChg chg="mod">
          <ac:chgData name="k.Thriveni k.Thriveni" userId="b3956b8187366257" providerId="LiveId" clId="{A1CFD508-08EF-43C3-82EF-3253ADACD0DB}" dt="2024-07-13T05:28:41.936" v="970" actId="313"/>
          <ac:spMkLst>
            <pc:docMk/>
            <pc:sldMk cId="0" sldId="259"/>
            <ac:spMk id="9" creationId="{00000000-0000-0000-0000-000000000000}"/>
          </ac:spMkLst>
        </pc:spChg>
      </pc:sldChg>
      <pc:sldChg chg="modSp del mod">
        <pc:chgData name="k.Thriveni k.Thriveni" userId="b3956b8187366257" providerId="LiveId" clId="{A1CFD508-08EF-43C3-82EF-3253ADACD0DB}" dt="2024-07-13T10:26:44.860" v="5600" actId="2696"/>
        <pc:sldMkLst>
          <pc:docMk/>
          <pc:sldMk cId="0" sldId="260"/>
        </pc:sldMkLst>
        <pc:spChg chg="mod">
          <ac:chgData name="k.Thriveni k.Thriveni" userId="b3956b8187366257" providerId="LiveId" clId="{A1CFD508-08EF-43C3-82EF-3253ADACD0DB}" dt="2024-07-13T05:56:27.123" v="1799" actId="2711"/>
          <ac:spMkLst>
            <pc:docMk/>
            <pc:sldMk cId="0" sldId="260"/>
            <ac:spMk id="12" creationId="{00000000-0000-0000-0000-000000000000}"/>
          </ac:spMkLst>
        </pc:spChg>
        <pc:spChg chg="mod">
          <ac:chgData name="k.Thriveni k.Thriveni" userId="b3956b8187366257" providerId="LiveId" clId="{A1CFD508-08EF-43C3-82EF-3253ADACD0DB}" dt="2024-07-13T05:56:35.719" v="1800" actId="2711"/>
          <ac:spMkLst>
            <pc:docMk/>
            <pc:sldMk cId="0" sldId="260"/>
            <ac:spMk id="13" creationId="{00000000-0000-0000-0000-000000000000}"/>
          </ac:spMkLst>
        </pc:spChg>
      </pc:sldChg>
      <pc:sldChg chg="addSp delSp modSp mod">
        <pc:chgData name="k.Thriveni k.Thriveni" userId="b3956b8187366257" providerId="LiveId" clId="{A1CFD508-08EF-43C3-82EF-3253ADACD0DB}" dt="2024-07-13T15:35:18.804" v="7027" actId="1036"/>
        <pc:sldMkLst>
          <pc:docMk/>
          <pc:sldMk cId="0" sldId="261"/>
        </pc:sldMkLst>
        <pc:spChg chg="mod">
          <ac:chgData name="k.Thriveni k.Thriveni" userId="b3956b8187366257" providerId="LiveId" clId="{A1CFD508-08EF-43C3-82EF-3253ADACD0DB}" dt="2024-07-13T15:35:15.208" v="7026" actId="1036"/>
          <ac:spMkLst>
            <pc:docMk/>
            <pc:sldMk cId="0" sldId="261"/>
            <ac:spMk id="2" creationId="{00000000-0000-0000-0000-000000000000}"/>
          </ac:spMkLst>
        </pc:spChg>
        <pc:spChg chg="mod">
          <ac:chgData name="k.Thriveni k.Thriveni" userId="b3956b8187366257" providerId="LiveId" clId="{A1CFD508-08EF-43C3-82EF-3253ADACD0DB}" dt="2024-07-13T05:57:04.281" v="1802" actId="14100"/>
          <ac:spMkLst>
            <pc:docMk/>
            <pc:sldMk cId="0" sldId="261"/>
            <ac:spMk id="12" creationId="{00000000-0000-0000-0000-000000000000}"/>
          </ac:spMkLst>
        </pc:spChg>
        <pc:spChg chg="mod">
          <ac:chgData name="k.Thriveni k.Thriveni" userId="b3956b8187366257" providerId="LiveId" clId="{A1CFD508-08EF-43C3-82EF-3253ADACD0DB}" dt="2024-07-13T15:35:05.522" v="7024" actId="14100"/>
          <ac:spMkLst>
            <pc:docMk/>
            <pc:sldMk cId="0" sldId="261"/>
            <ac:spMk id="17" creationId="{FB94DE42-E302-C5A3-4660-97226CF3D476}"/>
          </ac:spMkLst>
        </pc:spChg>
        <pc:grpChg chg="mod">
          <ac:chgData name="k.Thriveni k.Thriveni" userId="b3956b8187366257" providerId="LiveId" clId="{A1CFD508-08EF-43C3-82EF-3253ADACD0DB}" dt="2024-07-13T15:35:18.804" v="7027" actId="1036"/>
          <ac:grpSpMkLst>
            <pc:docMk/>
            <pc:sldMk cId="0" sldId="261"/>
            <ac:grpSpMk id="6" creationId="{00000000-0000-0000-0000-000000000000}"/>
          </ac:grpSpMkLst>
        </pc:grpChg>
        <pc:grpChg chg="del">
          <ac:chgData name="k.Thriveni k.Thriveni" userId="b3956b8187366257" providerId="LiveId" clId="{A1CFD508-08EF-43C3-82EF-3253ADACD0DB}" dt="2024-07-13T10:26:54.177" v="5601" actId="478"/>
          <ac:grpSpMkLst>
            <pc:docMk/>
            <pc:sldMk cId="0" sldId="261"/>
            <ac:grpSpMk id="9" creationId="{00000000-0000-0000-0000-000000000000}"/>
          </ac:grpSpMkLst>
        </pc:grpChg>
        <pc:graphicFrameChg chg="add del mod">
          <ac:chgData name="k.Thriveni k.Thriveni" userId="b3956b8187366257" providerId="LiveId" clId="{A1CFD508-08EF-43C3-82EF-3253ADACD0DB}" dt="2024-07-13T10:33:34.310" v="5621" actId="478"/>
          <ac:graphicFrameMkLst>
            <pc:docMk/>
            <pc:sldMk cId="0" sldId="261"/>
            <ac:graphicFrameMk id="19" creationId="{90B62CE9-F586-7274-69E5-3E8D9A7A41E4}"/>
          </ac:graphicFrameMkLst>
        </pc:graphicFrameChg>
        <pc:graphicFrameChg chg="add del mod">
          <ac:chgData name="k.Thriveni k.Thriveni" userId="b3956b8187366257" providerId="LiveId" clId="{A1CFD508-08EF-43C3-82EF-3253ADACD0DB}" dt="2024-07-13T10:33:32.234" v="5620" actId="478"/>
          <ac:graphicFrameMkLst>
            <pc:docMk/>
            <pc:sldMk cId="0" sldId="261"/>
            <ac:graphicFrameMk id="20" creationId="{2FD102DA-A55B-3C40-E012-3545676D7868}"/>
          </ac:graphicFrameMkLst>
        </pc:graphicFrameChg>
        <pc:picChg chg="add del mod">
          <ac:chgData name="k.Thriveni k.Thriveni" userId="b3956b8187366257" providerId="LiveId" clId="{A1CFD508-08EF-43C3-82EF-3253ADACD0DB}" dt="2024-07-13T10:29:02.463" v="5616" actId="478"/>
          <ac:picMkLst>
            <pc:docMk/>
            <pc:sldMk cId="0" sldId="261"/>
            <ac:picMk id="15" creationId="{AB9530A4-D427-28DE-B49B-F82177D62F5C}"/>
          </ac:picMkLst>
        </pc:picChg>
        <pc:picChg chg="add del mod">
          <ac:chgData name="k.Thriveni k.Thriveni" userId="b3956b8187366257" providerId="LiveId" clId="{A1CFD508-08EF-43C3-82EF-3253ADACD0DB}" dt="2024-07-13T10:29:04.106" v="5617" actId="478"/>
          <ac:picMkLst>
            <pc:docMk/>
            <pc:sldMk cId="0" sldId="261"/>
            <ac:picMk id="18" creationId="{D28980A7-953A-91ED-F5E1-BE7FD3286773}"/>
          </ac:picMkLst>
        </pc:picChg>
        <pc:picChg chg="add del mod">
          <ac:chgData name="k.Thriveni k.Thriveni" userId="b3956b8187366257" providerId="LiveId" clId="{A1CFD508-08EF-43C3-82EF-3253ADACD0DB}" dt="2024-07-13T10:35:16.889" v="5631" actId="478"/>
          <ac:picMkLst>
            <pc:docMk/>
            <pc:sldMk cId="0" sldId="261"/>
            <ac:picMk id="22" creationId="{DCDEFC51-F430-4920-CF2C-7FF6FC4ABDF9}"/>
          </ac:picMkLst>
        </pc:picChg>
        <pc:picChg chg="add mod">
          <ac:chgData name="k.Thriveni k.Thriveni" userId="b3956b8187366257" providerId="LiveId" clId="{A1CFD508-08EF-43C3-82EF-3253ADACD0DB}" dt="2024-07-13T10:36:28.356" v="5636" actId="14100"/>
          <ac:picMkLst>
            <pc:docMk/>
            <pc:sldMk cId="0" sldId="261"/>
            <ac:picMk id="24" creationId="{D781D45B-0F05-AB65-321A-CA0B831250C7}"/>
          </ac:picMkLst>
        </pc:picChg>
      </pc:sldChg>
      <pc:sldChg chg="modSp mod">
        <pc:chgData name="k.Thriveni k.Thriveni" userId="b3956b8187366257" providerId="LiveId" clId="{A1CFD508-08EF-43C3-82EF-3253ADACD0DB}" dt="2024-07-13T15:39:16.135" v="7047" actId="14100"/>
        <pc:sldMkLst>
          <pc:docMk/>
          <pc:sldMk cId="0" sldId="262"/>
        </pc:sldMkLst>
        <pc:spChg chg="mod">
          <ac:chgData name="k.Thriveni k.Thriveni" userId="b3956b8187366257" providerId="LiveId" clId="{A1CFD508-08EF-43C3-82EF-3253ADACD0DB}" dt="2024-07-13T15:39:16.135" v="7047" actId="14100"/>
          <ac:spMkLst>
            <pc:docMk/>
            <pc:sldMk cId="0" sldId="262"/>
            <ac:spMk id="13" creationId="{334BE83E-2745-715C-537B-F70543D1687F}"/>
          </ac:spMkLst>
        </pc:spChg>
      </pc:sldChg>
      <pc:sldChg chg="addSp delSp modSp mod">
        <pc:chgData name="k.Thriveni k.Thriveni" userId="b3956b8187366257" providerId="LiveId" clId="{A1CFD508-08EF-43C3-82EF-3253ADACD0DB}" dt="2024-07-13T06:13:19.666" v="1888" actId="14100"/>
        <pc:sldMkLst>
          <pc:docMk/>
          <pc:sldMk cId="0" sldId="263"/>
        </pc:sldMkLst>
        <pc:spChg chg="del">
          <ac:chgData name="k.Thriveni k.Thriveni" userId="b3956b8187366257" providerId="LiveId" clId="{A1CFD508-08EF-43C3-82EF-3253ADACD0DB}" dt="2024-07-13T06:06:45.105" v="1873" actId="478"/>
          <ac:spMkLst>
            <pc:docMk/>
            <pc:sldMk cId="0" sldId="263"/>
            <ac:spMk id="5" creationId="{00000000-0000-0000-0000-000000000000}"/>
          </ac:spMkLst>
        </pc:spChg>
        <pc:picChg chg="add del mod">
          <ac:chgData name="k.Thriveni k.Thriveni" userId="b3956b8187366257" providerId="LiveId" clId="{A1CFD508-08EF-43C3-82EF-3253ADACD0DB}" dt="2024-07-13T06:08:46.255" v="1882" actId="478"/>
          <ac:picMkLst>
            <pc:docMk/>
            <pc:sldMk cId="0" sldId="263"/>
            <ac:picMk id="7" creationId="{94B51F99-42DC-808F-254E-1C9C0AB515FC}"/>
          </ac:picMkLst>
        </pc:picChg>
        <pc:picChg chg="add mod">
          <ac:chgData name="k.Thriveni k.Thriveni" userId="b3956b8187366257" providerId="LiveId" clId="{A1CFD508-08EF-43C3-82EF-3253ADACD0DB}" dt="2024-07-13T06:13:19.666" v="1888" actId="14100"/>
          <ac:picMkLst>
            <pc:docMk/>
            <pc:sldMk cId="0" sldId="263"/>
            <ac:picMk id="9" creationId="{9E8F9B65-971F-6355-7AF0-9ED3BC566417}"/>
          </ac:picMkLst>
        </pc:picChg>
      </pc:sldChg>
      <pc:sldChg chg="addSp delSp modSp mod">
        <pc:chgData name="k.Thriveni k.Thriveni" userId="b3956b8187366257" providerId="LiveId" clId="{A1CFD508-08EF-43C3-82EF-3253ADACD0DB}" dt="2024-07-13T10:46:29.545" v="6212" actId="20577"/>
        <pc:sldMkLst>
          <pc:docMk/>
          <pc:sldMk cId="0" sldId="267"/>
        </pc:sldMkLst>
        <pc:spChg chg="add del">
          <ac:chgData name="k.Thriveni k.Thriveni" userId="b3956b8187366257" providerId="LiveId" clId="{A1CFD508-08EF-43C3-82EF-3253ADACD0DB}" dt="2024-07-13T10:38:24.850" v="5640" actId="478"/>
          <ac:spMkLst>
            <pc:docMk/>
            <pc:sldMk cId="0" sldId="267"/>
            <ac:spMk id="15" creationId="{00000000-0000-0000-0000-000000000000}"/>
          </ac:spMkLst>
        </pc:spChg>
        <pc:spChg chg="del">
          <ac:chgData name="k.Thriveni k.Thriveni" userId="b3956b8187366257" providerId="LiveId" clId="{A1CFD508-08EF-43C3-82EF-3253ADACD0DB}" dt="2024-07-13T10:40:15.522" v="5695" actId="478"/>
          <ac:spMkLst>
            <pc:docMk/>
            <pc:sldMk cId="0" sldId="267"/>
            <ac:spMk id="16" creationId="{00000000-0000-0000-0000-000000000000}"/>
          </ac:spMkLst>
        </pc:spChg>
        <pc:spChg chg="del">
          <ac:chgData name="k.Thriveni k.Thriveni" userId="b3956b8187366257" providerId="LiveId" clId="{A1CFD508-08EF-43C3-82EF-3253ADACD0DB}" dt="2024-07-13T10:44:33.715" v="5989" actId="478"/>
          <ac:spMkLst>
            <pc:docMk/>
            <pc:sldMk cId="0" sldId="267"/>
            <ac:spMk id="17" creationId="{00000000-0000-0000-0000-000000000000}"/>
          </ac:spMkLst>
        </pc:spChg>
        <pc:spChg chg="mod">
          <ac:chgData name="k.Thriveni k.Thriveni" userId="b3956b8187366257" providerId="LiveId" clId="{A1CFD508-08EF-43C3-82EF-3253ADACD0DB}" dt="2024-07-13T10:39:41.844" v="5694" actId="313"/>
          <ac:spMkLst>
            <pc:docMk/>
            <pc:sldMk cId="0" sldId="267"/>
            <ac:spMk id="19" creationId="{00000000-0000-0000-0000-000000000000}"/>
          </ac:spMkLst>
        </pc:spChg>
        <pc:spChg chg="mod">
          <ac:chgData name="k.Thriveni k.Thriveni" userId="b3956b8187366257" providerId="LiveId" clId="{A1CFD508-08EF-43C3-82EF-3253ADACD0DB}" dt="2024-07-13T10:44:22.147" v="5988" actId="20577"/>
          <ac:spMkLst>
            <pc:docMk/>
            <pc:sldMk cId="0" sldId="267"/>
            <ac:spMk id="20" creationId="{00000000-0000-0000-0000-000000000000}"/>
          </ac:spMkLst>
        </pc:spChg>
        <pc:spChg chg="mod">
          <ac:chgData name="k.Thriveni k.Thriveni" userId="b3956b8187366257" providerId="LiveId" clId="{A1CFD508-08EF-43C3-82EF-3253ADACD0DB}" dt="2024-07-13T10:45:58.925" v="6210" actId="20577"/>
          <ac:spMkLst>
            <pc:docMk/>
            <pc:sldMk cId="0" sldId="267"/>
            <ac:spMk id="21" creationId="{00000000-0000-0000-0000-000000000000}"/>
          </ac:spMkLst>
        </pc:spChg>
        <pc:spChg chg="mod">
          <ac:chgData name="k.Thriveni k.Thriveni" userId="b3956b8187366257" providerId="LiveId" clId="{A1CFD508-08EF-43C3-82EF-3253ADACD0DB}" dt="2024-07-13T10:46:29.545" v="6212" actId="20577"/>
          <ac:spMkLst>
            <pc:docMk/>
            <pc:sldMk cId="0" sldId="267"/>
            <ac:spMk id="22" creationId="{FF64F660-A476-CDA8-9C7C-9A8489548F2A}"/>
          </ac:spMkLst>
        </pc:spChg>
        <pc:picChg chg="add mod">
          <ac:chgData name="k.Thriveni k.Thriveni" userId="b3956b8187366257" providerId="LiveId" clId="{A1CFD508-08EF-43C3-82EF-3253ADACD0DB}" dt="2024-07-13T10:41:24.433" v="5707" actId="1076"/>
          <ac:picMkLst>
            <pc:docMk/>
            <pc:sldMk cId="0" sldId="267"/>
            <ac:picMk id="23" creationId="{4F687BEC-6144-DE5B-56FE-1552B69AE19C}"/>
          </ac:picMkLst>
        </pc:picChg>
        <pc:picChg chg="add mod">
          <ac:chgData name="k.Thriveni k.Thriveni" userId="b3956b8187366257" providerId="LiveId" clId="{A1CFD508-08EF-43C3-82EF-3253ADACD0DB}" dt="2024-07-13T10:46:12.536" v="6211" actId="14100"/>
          <ac:picMkLst>
            <pc:docMk/>
            <pc:sldMk cId="0" sldId="267"/>
            <ac:picMk id="25" creationId="{12BF0D13-8D7D-A890-46AC-16070D79AA83}"/>
          </ac:picMkLst>
        </pc:picChg>
      </pc:sldChg>
      <pc:sldChg chg="addSp delSp modSp mod">
        <pc:chgData name="k.Thriveni k.Thriveni" userId="b3956b8187366257" providerId="LiveId" clId="{A1CFD508-08EF-43C3-82EF-3253ADACD0DB}" dt="2024-07-13T15:38:58.440" v="7046" actId="1036"/>
        <pc:sldMkLst>
          <pc:docMk/>
          <pc:sldMk cId="0" sldId="269"/>
        </pc:sldMkLst>
        <pc:spChg chg="mod">
          <ac:chgData name="k.Thriveni k.Thriveni" userId="b3956b8187366257" providerId="LiveId" clId="{A1CFD508-08EF-43C3-82EF-3253ADACD0DB}" dt="2024-07-13T15:38:58.440" v="7046" actId="1036"/>
          <ac:spMkLst>
            <pc:docMk/>
            <pc:sldMk cId="0" sldId="269"/>
            <ac:spMk id="2" creationId="{00000000-0000-0000-0000-000000000000}"/>
          </ac:spMkLst>
        </pc:spChg>
        <pc:spChg chg="mod">
          <ac:chgData name="k.Thriveni k.Thriveni" userId="b3956b8187366257" providerId="LiveId" clId="{A1CFD508-08EF-43C3-82EF-3253ADACD0DB}" dt="2024-07-13T15:38:40.246" v="7042" actId="14100"/>
          <ac:spMkLst>
            <pc:docMk/>
            <pc:sldMk cId="0" sldId="269"/>
            <ac:spMk id="6" creationId="{00000000-0000-0000-0000-000000000000}"/>
          </ac:spMkLst>
        </pc:spChg>
        <pc:spChg chg="mod">
          <ac:chgData name="k.Thriveni k.Thriveni" userId="b3956b8187366257" providerId="LiveId" clId="{A1CFD508-08EF-43C3-82EF-3253ADACD0DB}" dt="2024-07-13T15:38:36.174" v="7041" actId="14100"/>
          <ac:spMkLst>
            <pc:docMk/>
            <pc:sldMk cId="0" sldId="269"/>
            <ac:spMk id="7" creationId="{00000000-0000-0000-0000-000000000000}"/>
          </ac:spMkLst>
        </pc:spChg>
        <pc:spChg chg="mod">
          <ac:chgData name="k.Thriveni k.Thriveni" userId="b3956b8187366257" providerId="LiveId" clId="{A1CFD508-08EF-43C3-82EF-3253ADACD0DB}" dt="2024-07-13T11:59:09.960" v="6282" actId="20577"/>
          <ac:spMkLst>
            <pc:docMk/>
            <pc:sldMk cId="0" sldId="269"/>
            <ac:spMk id="11" creationId="{00000000-0000-0000-0000-000000000000}"/>
          </ac:spMkLst>
        </pc:spChg>
        <pc:spChg chg="mod">
          <ac:chgData name="k.Thriveni k.Thriveni" userId="b3956b8187366257" providerId="LiveId" clId="{A1CFD508-08EF-43C3-82EF-3253ADACD0DB}" dt="2024-07-13T11:59:34.044" v="6294" actId="20577"/>
          <ac:spMkLst>
            <pc:docMk/>
            <pc:sldMk cId="0" sldId="269"/>
            <ac:spMk id="12" creationId="{00000000-0000-0000-0000-000000000000}"/>
          </ac:spMkLst>
        </pc:spChg>
        <pc:spChg chg="mod">
          <ac:chgData name="k.Thriveni k.Thriveni" userId="b3956b8187366257" providerId="LiveId" clId="{A1CFD508-08EF-43C3-82EF-3253ADACD0DB}" dt="2024-07-13T12:03:21.014" v="6507" actId="20577"/>
          <ac:spMkLst>
            <pc:docMk/>
            <pc:sldMk cId="0" sldId="269"/>
            <ac:spMk id="13" creationId="{00000000-0000-0000-0000-000000000000}"/>
          </ac:spMkLst>
        </pc:spChg>
        <pc:spChg chg="mod">
          <ac:chgData name="k.Thriveni k.Thriveni" userId="b3956b8187366257" providerId="LiveId" clId="{A1CFD508-08EF-43C3-82EF-3253ADACD0DB}" dt="2024-07-13T15:38:55.018" v="7045" actId="14100"/>
          <ac:spMkLst>
            <pc:docMk/>
            <pc:sldMk cId="0" sldId="269"/>
            <ac:spMk id="14" creationId="{00000000-0000-0000-0000-000000000000}"/>
          </ac:spMkLst>
        </pc:spChg>
        <pc:spChg chg="del">
          <ac:chgData name="k.Thriveni k.Thriveni" userId="b3956b8187366257" providerId="LiveId" clId="{A1CFD508-08EF-43C3-82EF-3253ADACD0DB}" dt="2024-07-13T12:04:56.029" v="6514" actId="478"/>
          <ac:spMkLst>
            <pc:docMk/>
            <pc:sldMk cId="0" sldId="269"/>
            <ac:spMk id="15" creationId="{5B925CD5-CC7F-6305-F7C0-DDF24C2DE699}"/>
          </ac:spMkLst>
        </pc:spChg>
        <pc:graphicFrameChg chg="add del mod">
          <ac:chgData name="k.Thriveni k.Thriveni" userId="b3956b8187366257" providerId="LiveId" clId="{A1CFD508-08EF-43C3-82EF-3253ADACD0DB}" dt="2024-07-13T12:00:34.421" v="6297" actId="478"/>
          <ac:graphicFrameMkLst>
            <pc:docMk/>
            <pc:sldMk cId="0" sldId="269"/>
            <ac:graphicFrameMk id="8" creationId="{C42EFB2B-160B-3FCA-D105-C3C011977A3F}"/>
          </ac:graphicFrameMkLst>
        </pc:graphicFrameChg>
        <pc:picChg chg="add mod">
          <ac:chgData name="k.Thriveni k.Thriveni" userId="b3956b8187366257" providerId="LiveId" clId="{A1CFD508-08EF-43C3-82EF-3253ADACD0DB}" dt="2024-07-13T15:38:50.306" v="7044" actId="14100"/>
          <ac:picMkLst>
            <pc:docMk/>
            <pc:sldMk cId="0" sldId="269"/>
            <ac:picMk id="9" creationId="{9ADC11BB-C011-CA56-DD42-EA9B7B1FFE77}"/>
          </ac:picMkLst>
        </pc:picChg>
        <pc:picChg chg="add mod">
          <ac:chgData name="k.Thriveni k.Thriveni" userId="b3956b8187366257" providerId="LiveId" clId="{A1CFD508-08EF-43C3-82EF-3253ADACD0DB}" dt="2024-07-13T12:04:07.096" v="6513" actId="14100"/>
          <ac:picMkLst>
            <pc:docMk/>
            <pc:sldMk cId="0" sldId="269"/>
            <ac:picMk id="16" creationId="{0CFD5912-C6D3-95E8-5B49-DD4956707157}"/>
          </ac:picMkLst>
        </pc:picChg>
        <pc:picChg chg="del">
          <ac:chgData name="k.Thriveni k.Thriveni" userId="b3956b8187366257" providerId="LiveId" clId="{A1CFD508-08EF-43C3-82EF-3253ADACD0DB}" dt="2024-07-13T12:00:27.177" v="6295" actId="478"/>
          <ac:picMkLst>
            <pc:docMk/>
            <pc:sldMk cId="0" sldId="269"/>
            <ac:picMk id="3074" creationId="{4E5C0A3A-6779-BF07-814D-A9E9D11B8BDB}"/>
          </ac:picMkLst>
        </pc:picChg>
      </pc:sldChg>
      <pc:sldChg chg="addSp delSp modSp mod">
        <pc:chgData name="k.Thriveni k.Thriveni" userId="b3956b8187366257" providerId="LiveId" clId="{A1CFD508-08EF-43C3-82EF-3253ADACD0DB}" dt="2024-07-13T15:35:44.093" v="7030" actId="1036"/>
        <pc:sldMkLst>
          <pc:docMk/>
          <pc:sldMk cId="2299153155" sldId="271"/>
        </pc:sldMkLst>
        <pc:spChg chg="mod">
          <ac:chgData name="k.Thriveni k.Thriveni" userId="b3956b8187366257" providerId="LiveId" clId="{A1CFD508-08EF-43C3-82EF-3253ADACD0DB}" dt="2024-07-13T15:35:44.093" v="7030" actId="1036"/>
          <ac:spMkLst>
            <pc:docMk/>
            <pc:sldMk cId="2299153155" sldId="271"/>
            <ac:spMk id="2" creationId="{00000000-0000-0000-0000-000000000000}"/>
          </ac:spMkLst>
        </pc:spChg>
        <pc:spChg chg="mod">
          <ac:chgData name="k.Thriveni k.Thriveni" userId="b3956b8187366257" providerId="LiveId" clId="{A1CFD508-08EF-43C3-82EF-3253ADACD0DB}" dt="2024-07-13T05:54:54.637" v="1790" actId="2711"/>
          <ac:spMkLst>
            <pc:docMk/>
            <pc:sldMk cId="2299153155" sldId="271"/>
            <ac:spMk id="12" creationId="{00000000-0000-0000-0000-000000000000}"/>
          </ac:spMkLst>
        </pc:spChg>
        <pc:spChg chg="mod">
          <ac:chgData name="k.Thriveni k.Thriveni" userId="b3956b8187366257" providerId="LiveId" clId="{A1CFD508-08EF-43C3-82EF-3253ADACD0DB}" dt="2024-07-13T15:35:40.857" v="7029" actId="14100"/>
          <ac:spMkLst>
            <pc:docMk/>
            <pc:sldMk cId="2299153155" sldId="271"/>
            <ac:spMk id="17" creationId="{FB94DE42-E302-C5A3-4660-97226CF3D476}"/>
          </ac:spMkLst>
        </pc:spChg>
        <pc:grpChg chg="del">
          <ac:chgData name="k.Thriveni k.Thriveni" userId="b3956b8187366257" providerId="LiveId" clId="{A1CFD508-08EF-43C3-82EF-3253ADACD0DB}" dt="2024-07-13T10:36:56.036" v="5637" actId="478"/>
          <ac:grpSpMkLst>
            <pc:docMk/>
            <pc:sldMk cId="2299153155" sldId="271"/>
            <ac:grpSpMk id="9" creationId="{00000000-0000-0000-0000-000000000000}"/>
          </ac:grpSpMkLst>
        </pc:grpChg>
        <pc:picChg chg="add mod">
          <ac:chgData name="k.Thriveni k.Thriveni" userId="b3956b8187366257" providerId="LiveId" clId="{A1CFD508-08EF-43C3-82EF-3253ADACD0DB}" dt="2024-07-13T10:36:57.038" v="5638"/>
          <ac:picMkLst>
            <pc:docMk/>
            <pc:sldMk cId="2299153155" sldId="271"/>
            <ac:picMk id="13" creationId="{18C4BF80-A771-18C2-2BD2-EFC18AE54C2D}"/>
          </ac:picMkLst>
        </pc:picChg>
      </pc:sldChg>
      <pc:sldChg chg="modSp mod">
        <pc:chgData name="k.Thriveni k.Thriveni" userId="b3956b8187366257" providerId="LiveId" clId="{A1CFD508-08EF-43C3-82EF-3253ADACD0DB}" dt="2024-07-13T06:02:43.601" v="1872" actId="20577"/>
        <pc:sldMkLst>
          <pc:docMk/>
          <pc:sldMk cId="1233302205" sldId="272"/>
        </pc:sldMkLst>
        <pc:spChg chg="mod">
          <ac:chgData name="k.Thriveni k.Thriveni" userId="b3956b8187366257" providerId="LiveId" clId="{A1CFD508-08EF-43C3-82EF-3253ADACD0DB}" dt="2024-07-13T06:02:43.601" v="1872" actId="20577"/>
          <ac:spMkLst>
            <pc:docMk/>
            <pc:sldMk cId="1233302205" sldId="272"/>
            <ac:spMk id="13" creationId="{334BE83E-2745-715C-537B-F70543D1687F}"/>
          </ac:spMkLst>
        </pc:spChg>
      </pc:sldChg>
      <pc:sldChg chg="modSp mod">
        <pc:chgData name="k.Thriveni k.Thriveni" userId="b3956b8187366257" providerId="LiveId" clId="{A1CFD508-08EF-43C3-82EF-3253ADACD0DB}" dt="2024-07-13T15:22:02.105" v="6936" actId="20577"/>
        <pc:sldMkLst>
          <pc:docMk/>
          <pc:sldMk cId="4073181242" sldId="273"/>
        </pc:sldMkLst>
        <pc:spChg chg="mod">
          <ac:chgData name="k.Thriveni k.Thriveni" userId="b3956b8187366257" providerId="LiveId" clId="{A1CFD508-08EF-43C3-82EF-3253ADACD0DB}" dt="2024-07-13T15:22:02.105" v="6936" actId="20577"/>
          <ac:spMkLst>
            <pc:docMk/>
            <pc:sldMk cId="4073181242" sldId="273"/>
            <ac:spMk id="20" creationId="{E5CFB15E-66F3-B4A6-1B63-76228BDD9E6E}"/>
          </ac:spMkLst>
        </pc:spChg>
      </pc:sldChg>
      <pc:sldChg chg="modSp mod">
        <pc:chgData name="k.Thriveni k.Thriveni" userId="b3956b8187366257" providerId="LiveId" clId="{A1CFD508-08EF-43C3-82EF-3253ADACD0DB}" dt="2024-07-13T15:24:28.283" v="6951" actId="123"/>
        <pc:sldMkLst>
          <pc:docMk/>
          <pc:sldMk cId="384636819" sldId="274"/>
        </pc:sldMkLst>
        <pc:spChg chg="mod">
          <ac:chgData name="k.Thriveni k.Thriveni" userId="b3956b8187366257" providerId="LiveId" clId="{A1CFD508-08EF-43C3-82EF-3253ADACD0DB}" dt="2024-07-13T15:24:28.283" v="6951" actId="123"/>
          <ac:spMkLst>
            <pc:docMk/>
            <pc:sldMk cId="384636819" sldId="274"/>
            <ac:spMk id="20" creationId="{E5CFB15E-66F3-B4A6-1B63-76228BDD9E6E}"/>
          </ac:spMkLst>
        </pc:spChg>
      </pc:sldChg>
      <pc:sldChg chg="modSp mod">
        <pc:chgData name="k.Thriveni k.Thriveni" userId="b3956b8187366257" providerId="LiveId" clId="{A1CFD508-08EF-43C3-82EF-3253ADACD0DB}" dt="2024-07-13T15:43:18.359" v="7067" actId="14100"/>
        <pc:sldMkLst>
          <pc:docMk/>
          <pc:sldMk cId="3867000325" sldId="275"/>
        </pc:sldMkLst>
        <pc:spChg chg="mod">
          <ac:chgData name="k.Thriveni k.Thriveni" userId="b3956b8187366257" providerId="LiveId" clId="{A1CFD508-08EF-43C3-82EF-3253ADACD0DB}" dt="2024-07-13T15:43:18.359" v="7067" actId="14100"/>
          <ac:spMkLst>
            <pc:docMk/>
            <pc:sldMk cId="3867000325" sldId="275"/>
            <ac:spMk id="11" creationId="{00000000-0000-0000-0000-000000000000}"/>
          </ac:spMkLst>
        </pc:spChg>
      </pc:sldChg>
      <pc:sldChg chg="modSp mod">
        <pc:chgData name="k.Thriveni k.Thriveni" userId="b3956b8187366257" providerId="LiveId" clId="{A1CFD508-08EF-43C3-82EF-3253ADACD0DB}" dt="2024-07-13T10:13:50.297" v="5576" actId="2711"/>
        <pc:sldMkLst>
          <pc:docMk/>
          <pc:sldMk cId="1937129183" sldId="276"/>
        </pc:sldMkLst>
        <pc:spChg chg="mod">
          <ac:chgData name="k.Thriveni k.Thriveni" userId="b3956b8187366257" providerId="LiveId" clId="{A1CFD508-08EF-43C3-82EF-3253ADACD0DB}" dt="2024-07-13T10:13:50.297" v="5576" actId="2711"/>
          <ac:spMkLst>
            <pc:docMk/>
            <pc:sldMk cId="1937129183" sldId="276"/>
            <ac:spMk id="16" creationId="{15684B13-1AEC-303A-1E50-746529878580}"/>
          </ac:spMkLst>
        </pc:spChg>
      </pc:sldChg>
      <pc:sldChg chg="modSp mod">
        <pc:chgData name="k.Thriveni k.Thriveni" userId="b3956b8187366257" providerId="LiveId" clId="{A1CFD508-08EF-43C3-82EF-3253ADACD0DB}" dt="2024-07-13T15:33:39.658" v="7020" actId="2711"/>
        <pc:sldMkLst>
          <pc:docMk/>
          <pc:sldMk cId="953789160" sldId="277"/>
        </pc:sldMkLst>
        <pc:spChg chg="mod">
          <ac:chgData name="k.Thriveni k.Thriveni" userId="b3956b8187366257" providerId="LiveId" clId="{A1CFD508-08EF-43C3-82EF-3253ADACD0DB}" dt="2024-07-13T15:33:39.658" v="7020" actId="2711"/>
          <ac:spMkLst>
            <pc:docMk/>
            <pc:sldMk cId="953789160" sldId="277"/>
            <ac:spMk id="7" creationId="{7FE19924-280A-A49E-93A6-E3DC2FADD1E7}"/>
          </ac:spMkLst>
        </pc:spChg>
      </pc:sldChg>
      <pc:sldChg chg="delSp modSp mod">
        <pc:chgData name="k.Thriveni k.Thriveni" userId="b3956b8187366257" providerId="LiveId" clId="{A1CFD508-08EF-43C3-82EF-3253ADACD0DB}" dt="2024-07-13T06:34:04.443" v="2106" actId="478"/>
        <pc:sldMkLst>
          <pc:docMk/>
          <pc:sldMk cId="1890312912" sldId="278"/>
        </pc:sldMkLst>
        <pc:spChg chg="mod">
          <ac:chgData name="k.Thriveni k.Thriveni" userId="b3956b8187366257" providerId="LiveId" clId="{A1CFD508-08EF-43C3-82EF-3253ADACD0DB}" dt="2024-07-13T06:31:37.342" v="2024" actId="20577"/>
          <ac:spMkLst>
            <pc:docMk/>
            <pc:sldMk cId="1890312912" sldId="278"/>
            <ac:spMk id="6" creationId="{00000000-0000-0000-0000-000000000000}"/>
          </ac:spMkLst>
        </pc:spChg>
        <pc:spChg chg="mod">
          <ac:chgData name="k.Thriveni k.Thriveni" userId="b3956b8187366257" providerId="LiveId" clId="{A1CFD508-08EF-43C3-82EF-3253ADACD0DB}" dt="2024-07-13T06:34:00.164" v="2105" actId="20577"/>
          <ac:spMkLst>
            <pc:docMk/>
            <pc:sldMk cId="1890312912" sldId="278"/>
            <ac:spMk id="20" creationId="{E5CFB15E-66F3-B4A6-1B63-76228BDD9E6E}"/>
          </ac:spMkLst>
        </pc:spChg>
        <pc:picChg chg="del">
          <ac:chgData name="k.Thriveni k.Thriveni" userId="b3956b8187366257" providerId="LiveId" clId="{A1CFD508-08EF-43C3-82EF-3253ADACD0DB}" dt="2024-07-13T06:34:04.443" v="2106" actId="478"/>
          <ac:picMkLst>
            <pc:docMk/>
            <pc:sldMk cId="1890312912" sldId="278"/>
            <ac:picMk id="8" creationId="{E6196850-BAAD-277A-2B43-AB9D6E5E46AC}"/>
          </ac:picMkLst>
        </pc:picChg>
      </pc:sldChg>
      <pc:sldChg chg="addSp modSp mod">
        <pc:chgData name="k.Thriveni k.Thriveni" userId="b3956b8187366257" providerId="LiveId" clId="{A1CFD508-08EF-43C3-82EF-3253ADACD0DB}" dt="2024-07-13T07:31:27.976" v="3433" actId="20577"/>
        <pc:sldMkLst>
          <pc:docMk/>
          <pc:sldMk cId="2716350438" sldId="280"/>
        </pc:sldMkLst>
        <pc:spChg chg="mod">
          <ac:chgData name="k.Thriveni k.Thriveni" userId="b3956b8187366257" providerId="LiveId" clId="{A1CFD508-08EF-43C3-82EF-3253ADACD0DB}" dt="2024-07-13T07:17:45.648" v="3268" actId="20577"/>
          <ac:spMkLst>
            <pc:docMk/>
            <pc:sldMk cId="2716350438" sldId="280"/>
            <ac:spMk id="4" creationId="{09B75E15-6579-3014-2523-A080B26454F1}"/>
          </ac:spMkLst>
        </pc:spChg>
        <pc:spChg chg="mod">
          <ac:chgData name="k.Thriveni k.Thriveni" userId="b3956b8187366257" providerId="LiveId" clId="{A1CFD508-08EF-43C3-82EF-3253ADACD0DB}" dt="2024-07-13T07:31:27.976" v="3433" actId="20577"/>
          <ac:spMkLst>
            <pc:docMk/>
            <pc:sldMk cId="2716350438" sldId="280"/>
            <ac:spMk id="6" creationId="{00000000-0000-0000-0000-000000000000}"/>
          </ac:spMkLst>
        </pc:spChg>
        <pc:spChg chg="mod">
          <ac:chgData name="k.Thriveni k.Thriveni" userId="b3956b8187366257" providerId="LiveId" clId="{A1CFD508-08EF-43C3-82EF-3253ADACD0DB}" dt="2024-07-13T07:21:42.739" v="3283" actId="2711"/>
          <ac:spMkLst>
            <pc:docMk/>
            <pc:sldMk cId="2716350438" sldId="280"/>
            <ac:spMk id="20" creationId="{E5CFB15E-66F3-B4A6-1B63-76228BDD9E6E}"/>
          </ac:spMkLst>
        </pc:spChg>
        <pc:grpChg chg="mod">
          <ac:chgData name="k.Thriveni k.Thriveni" userId="b3956b8187366257" providerId="LiveId" clId="{A1CFD508-08EF-43C3-82EF-3253ADACD0DB}" dt="2024-07-13T07:21:50.251" v="3284" actId="1076"/>
          <ac:grpSpMkLst>
            <pc:docMk/>
            <pc:sldMk cId="2716350438" sldId="280"/>
            <ac:grpSpMk id="3" creationId="{B5021727-038D-8EEE-3486-8BC004CD6E07}"/>
          </ac:grpSpMkLst>
        </pc:grpChg>
        <pc:picChg chg="add mod">
          <ac:chgData name="k.Thriveni k.Thriveni" userId="b3956b8187366257" providerId="LiveId" clId="{A1CFD508-08EF-43C3-82EF-3253ADACD0DB}" dt="2024-07-13T07:21:57.489" v="3285" actId="1076"/>
          <ac:picMkLst>
            <pc:docMk/>
            <pc:sldMk cId="2716350438" sldId="280"/>
            <ac:picMk id="7" creationId="{8B7A85F8-003E-F829-D523-4EA5E4C3CA79}"/>
          </ac:picMkLst>
        </pc:picChg>
      </pc:sldChg>
      <pc:sldChg chg="addSp delSp modSp mod">
        <pc:chgData name="k.Thriveni k.Thriveni" userId="b3956b8187366257" providerId="LiveId" clId="{A1CFD508-08EF-43C3-82EF-3253ADACD0DB}" dt="2024-07-13T15:40:21.512" v="7052" actId="255"/>
        <pc:sldMkLst>
          <pc:docMk/>
          <pc:sldMk cId="1023764189" sldId="281"/>
        </pc:sldMkLst>
        <pc:spChg chg="mod">
          <ac:chgData name="k.Thriveni k.Thriveni" userId="b3956b8187366257" providerId="LiveId" clId="{A1CFD508-08EF-43C3-82EF-3253ADACD0DB}" dt="2024-07-13T06:38:06.740" v="2184" actId="1076"/>
          <ac:spMkLst>
            <pc:docMk/>
            <pc:sldMk cId="1023764189" sldId="281"/>
            <ac:spMk id="4" creationId="{09B75E15-6579-3014-2523-A080B26454F1}"/>
          </ac:spMkLst>
        </pc:spChg>
        <pc:spChg chg="mod">
          <ac:chgData name="k.Thriveni k.Thriveni" userId="b3956b8187366257" providerId="LiveId" clId="{A1CFD508-08EF-43C3-82EF-3253ADACD0DB}" dt="2024-07-13T06:36:41.218" v="2177" actId="20577"/>
          <ac:spMkLst>
            <pc:docMk/>
            <pc:sldMk cId="1023764189" sldId="281"/>
            <ac:spMk id="6" creationId="{00000000-0000-0000-0000-000000000000}"/>
          </ac:spMkLst>
        </pc:spChg>
        <pc:spChg chg="add">
          <ac:chgData name="k.Thriveni k.Thriveni" userId="b3956b8187366257" providerId="LiveId" clId="{A1CFD508-08EF-43C3-82EF-3253ADACD0DB}" dt="2024-07-13T06:37:17.899" v="2179"/>
          <ac:spMkLst>
            <pc:docMk/>
            <pc:sldMk cId="1023764189" sldId="281"/>
            <ac:spMk id="7" creationId="{F19A0B99-1B64-2BBE-478F-8D4249E8559D}"/>
          </ac:spMkLst>
        </pc:spChg>
        <pc:spChg chg="add">
          <ac:chgData name="k.Thriveni k.Thriveni" userId="b3956b8187366257" providerId="LiveId" clId="{A1CFD508-08EF-43C3-82EF-3253ADACD0DB}" dt="2024-07-13T06:37:58.924" v="2182"/>
          <ac:spMkLst>
            <pc:docMk/>
            <pc:sldMk cId="1023764189" sldId="281"/>
            <ac:spMk id="9" creationId="{42679B87-6FF8-BE88-627F-8180D658B5B6}"/>
          </ac:spMkLst>
        </pc:spChg>
        <pc:spChg chg="add">
          <ac:chgData name="k.Thriveni k.Thriveni" userId="b3956b8187366257" providerId="LiveId" clId="{A1CFD508-08EF-43C3-82EF-3253ADACD0DB}" dt="2024-07-13T06:39:25.658" v="2600"/>
          <ac:spMkLst>
            <pc:docMk/>
            <pc:sldMk cId="1023764189" sldId="281"/>
            <ac:spMk id="10" creationId="{51489BE7-B8D7-A01C-D808-8DF2508F6AD6}"/>
          </ac:spMkLst>
        </pc:spChg>
        <pc:spChg chg="add">
          <ac:chgData name="k.Thriveni k.Thriveni" userId="b3956b8187366257" providerId="LiveId" clId="{A1CFD508-08EF-43C3-82EF-3253ADACD0DB}" dt="2024-07-13T06:40:05.364" v="2602"/>
          <ac:spMkLst>
            <pc:docMk/>
            <pc:sldMk cId="1023764189" sldId="281"/>
            <ac:spMk id="11" creationId="{749534EF-C66A-2910-0D47-591D9248AAAF}"/>
          </ac:spMkLst>
        </pc:spChg>
        <pc:spChg chg="add mod">
          <ac:chgData name="k.Thriveni k.Thriveni" userId="b3956b8187366257" providerId="LiveId" clId="{A1CFD508-08EF-43C3-82EF-3253ADACD0DB}" dt="2024-07-13T15:40:07.776" v="7050" actId="14100"/>
          <ac:spMkLst>
            <pc:docMk/>
            <pc:sldMk cId="1023764189" sldId="281"/>
            <ac:spMk id="12" creationId="{FF927EDA-33EF-9001-D21E-47B4BD359C57}"/>
          </ac:spMkLst>
        </pc:spChg>
        <pc:spChg chg="mod">
          <ac:chgData name="k.Thriveni k.Thriveni" userId="b3956b8187366257" providerId="LiveId" clId="{A1CFD508-08EF-43C3-82EF-3253ADACD0DB}" dt="2024-07-13T15:40:21.512" v="7052" actId="255"/>
          <ac:spMkLst>
            <pc:docMk/>
            <pc:sldMk cId="1023764189" sldId="281"/>
            <ac:spMk id="20" creationId="{E5CFB15E-66F3-B4A6-1B63-76228BDD9E6E}"/>
          </ac:spMkLst>
        </pc:spChg>
        <pc:picChg chg="del">
          <ac:chgData name="k.Thriveni k.Thriveni" userId="b3956b8187366257" providerId="LiveId" clId="{A1CFD508-08EF-43C3-82EF-3253ADACD0DB}" dt="2024-07-13T06:46:11.408" v="3072" actId="478"/>
          <ac:picMkLst>
            <pc:docMk/>
            <pc:sldMk cId="1023764189" sldId="281"/>
            <ac:picMk id="8" creationId="{C40FFCC2-8DBA-7B75-DD82-1DCD706B0CBF}"/>
          </ac:picMkLst>
        </pc:picChg>
      </pc:sldChg>
      <pc:sldChg chg="delSp modSp mod">
        <pc:chgData name="k.Thriveni k.Thriveni" userId="b3956b8187366257" providerId="LiveId" clId="{A1CFD508-08EF-43C3-82EF-3253ADACD0DB}" dt="2024-07-13T07:36:00.013" v="3574" actId="20577"/>
        <pc:sldMkLst>
          <pc:docMk/>
          <pc:sldMk cId="863316600" sldId="282"/>
        </pc:sldMkLst>
        <pc:spChg chg="mod">
          <ac:chgData name="k.Thriveni k.Thriveni" userId="b3956b8187366257" providerId="LiveId" clId="{A1CFD508-08EF-43C3-82EF-3253ADACD0DB}" dt="2024-07-13T07:33:25.779" v="3537" actId="255"/>
          <ac:spMkLst>
            <pc:docMk/>
            <pc:sldMk cId="863316600" sldId="282"/>
            <ac:spMk id="6" creationId="{00000000-0000-0000-0000-000000000000}"/>
          </ac:spMkLst>
        </pc:spChg>
        <pc:spChg chg="mod">
          <ac:chgData name="k.Thriveni k.Thriveni" userId="b3956b8187366257" providerId="LiveId" clId="{A1CFD508-08EF-43C3-82EF-3253ADACD0DB}" dt="2024-07-13T07:36:00.013" v="3574" actId="20577"/>
          <ac:spMkLst>
            <pc:docMk/>
            <pc:sldMk cId="863316600" sldId="282"/>
            <ac:spMk id="20" creationId="{E5CFB15E-66F3-B4A6-1B63-76228BDD9E6E}"/>
          </ac:spMkLst>
        </pc:spChg>
        <pc:picChg chg="del">
          <ac:chgData name="k.Thriveni k.Thriveni" userId="b3956b8187366257" providerId="LiveId" clId="{A1CFD508-08EF-43C3-82EF-3253ADACD0DB}" dt="2024-07-13T07:25:00.703" v="3289" actId="478"/>
          <ac:picMkLst>
            <pc:docMk/>
            <pc:sldMk cId="863316600" sldId="282"/>
            <ac:picMk id="8" creationId="{B75E7429-B0D2-479F-6F8D-6DD949762AC8}"/>
          </ac:picMkLst>
        </pc:picChg>
      </pc:sldChg>
      <pc:sldChg chg="modSp mod">
        <pc:chgData name="k.Thriveni k.Thriveni" userId="b3956b8187366257" providerId="LiveId" clId="{A1CFD508-08EF-43C3-82EF-3253ADACD0DB}" dt="2024-07-13T07:37:11.367" v="3582" actId="20577"/>
        <pc:sldMkLst>
          <pc:docMk/>
          <pc:sldMk cId="2410454110" sldId="283"/>
        </pc:sldMkLst>
        <pc:spChg chg="mod">
          <ac:chgData name="k.Thriveni k.Thriveni" userId="b3956b8187366257" providerId="LiveId" clId="{A1CFD508-08EF-43C3-82EF-3253ADACD0DB}" dt="2024-07-13T07:34:50.974" v="3566" actId="255"/>
          <ac:spMkLst>
            <pc:docMk/>
            <pc:sldMk cId="2410454110" sldId="283"/>
            <ac:spMk id="6" creationId="{00000000-0000-0000-0000-000000000000}"/>
          </ac:spMkLst>
        </pc:spChg>
        <pc:spChg chg="mod">
          <ac:chgData name="k.Thriveni k.Thriveni" userId="b3956b8187366257" providerId="LiveId" clId="{A1CFD508-08EF-43C3-82EF-3253ADACD0DB}" dt="2024-07-13T07:37:11.367" v="3582" actId="20577"/>
          <ac:spMkLst>
            <pc:docMk/>
            <pc:sldMk cId="2410454110" sldId="283"/>
            <ac:spMk id="20" creationId="{E5CFB15E-66F3-B4A6-1B63-76228BDD9E6E}"/>
          </ac:spMkLst>
        </pc:spChg>
      </pc:sldChg>
      <pc:sldChg chg="addSp delSp modSp mod">
        <pc:chgData name="k.Thriveni k.Thriveni" userId="b3956b8187366257" providerId="LiveId" clId="{A1CFD508-08EF-43C3-82EF-3253ADACD0DB}" dt="2024-07-13T08:02:24.965" v="4051" actId="1076"/>
        <pc:sldMkLst>
          <pc:docMk/>
          <pc:sldMk cId="944931812" sldId="284"/>
        </pc:sldMkLst>
        <pc:spChg chg="mod">
          <ac:chgData name="k.Thriveni k.Thriveni" userId="b3956b8187366257" providerId="LiveId" clId="{A1CFD508-08EF-43C3-82EF-3253ADACD0DB}" dt="2024-07-13T07:59:52.601" v="4030" actId="20577"/>
          <ac:spMkLst>
            <pc:docMk/>
            <pc:sldMk cId="944931812" sldId="284"/>
            <ac:spMk id="6" creationId="{00000000-0000-0000-0000-000000000000}"/>
          </ac:spMkLst>
        </pc:spChg>
        <pc:spChg chg="del mod">
          <ac:chgData name="k.Thriveni k.Thriveni" userId="b3956b8187366257" providerId="LiveId" clId="{A1CFD508-08EF-43C3-82EF-3253ADACD0DB}" dt="2024-07-13T08:00:48.913" v="4036"/>
          <ac:spMkLst>
            <pc:docMk/>
            <pc:sldMk cId="944931812" sldId="284"/>
            <ac:spMk id="7" creationId="{5797196E-C2D8-BF83-1437-5265983FE49F}"/>
          </ac:spMkLst>
        </pc:spChg>
        <pc:spChg chg="add mod">
          <ac:chgData name="k.Thriveni k.Thriveni" userId="b3956b8187366257" providerId="LiveId" clId="{A1CFD508-08EF-43C3-82EF-3253ADACD0DB}" dt="2024-07-13T08:02:21.388" v="4050" actId="1076"/>
          <ac:spMkLst>
            <pc:docMk/>
            <pc:sldMk cId="944931812" sldId="284"/>
            <ac:spMk id="10" creationId="{9ACBAE84-727E-013D-667A-779BC9A7D191}"/>
          </ac:spMkLst>
        </pc:spChg>
        <pc:picChg chg="add mod">
          <ac:chgData name="k.Thriveni k.Thriveni" userId="b3956b8187366257" providerId="LiveId" clId="{A1CFD508-08EF-43C3-82EF-3253ADACD0DB}" dt="2024-07-13T08:02:24.965" v="4051" actId="1076"/>
          <ac:picMkLst>
            <pc:docMk/>
            <pc:sldMk cId="944931812" sldId="284"/>
            <ac:picMk id="8" creationId="{B0372A9B-8604-4993-F2B6-CBA6851BD2F8}"/>
          </ac:picMkLst>
        </pc:picChg>
      </pc:sldChg>
      <pc:sldChg chg="delSp modSp mod">
        <pc:chgData name="k.Thriveni k.Thriveni" userId="b3956b8187366257" providerId="LiveId" clId="{A1CFD508-08EF-43C3-82EF-3253ADACD0DB}" dt="2024-07-13T08:01:36.644" v="4045" actId="20577"/>
        <pc:sldMkLst>
          <pc:docMk/>
          <pc:sldMk cId="2381476522" sldId="285"/>
        </pc:sldMkLst>
        <pc:spChg chg="mod">
          <ac:chgData name="k.Thriveni k.Thriveni" userId="b3956b8187366257" providerId="LiveId" clId="{A1CFD508-08EF-43C3-82EF-3253ADACD0DB}" dt="2024-07-13T07:55:31.665" v="3659" actId="20577"/>
          <ac:spMkLst>
            <pc:docMk/>
            <pc:sldMk cId="2381476522" sldId="285"/>
            <ac:spMk id="6" creationId="{00000000-0000-0000-0000-000000000000}"/>
          </ac:spMkLst>
        </pc:spChg>
        <pc:spChg chg="mod">
          <ac:chgData name="k.Thriveni k.Thriveni" userId="b3956b8187366257" providerId="LiveId" clId="{A1CFD508-08EF-43C3-82EF-3253ADACD0DB}" dt="2024-07-13T08:01:36.644" v="4045" actId="20577"/>
          <ac:spMkLst>
            <pc:docMk/>
            <pc:sldMk cId="2381476522" sldId="285"/>
            <ac:spMk id="7" creationId="{5797196E-C2D8-BF83-1437-5265983FE49F}"/>
          </ac:spMkLst>
        </pc:spChg>
        <pc:picChg chg="del">
          <ac:chgData name="k.Thriveni k.Thriveni" userId="b3956b8187366257" providerId="LiveId" clId="{A1CFD508-08EF-43C3-82EF-3253ADACD0DB}" dt="2024-07-13T07:55:39.541" v="3660" actId="478"/>
          <ac:picMkLst>
            <pc:docMk/>
            <pc:sldMk cId="2381476522" sldId="285"/>
            <ac:picMk id="5122" creationId="{86D21278-6F57-8F5E-9C6F-1FEB9ADAD19B}"/>
          </ac:picMkLst>
        </pc:picChg>
      </pc:sldChg>
      <pc:sldChg chg="addSp delSp modSp mod">
        <pc:chgData name="k.Thriveni k.Thriveni" userId="b3956b8187366257" providerId="LiveId" clId="{A1CFD508-08EF-43C3-82EF-3253ADACD0DB}" dt="2024-07-13T15:41:12.655" v="7056" actId="255"/>
        <pc:sldMkLst>
          <pc:docMk/>
          <pc:sldMk cId="562397642" sldId="286"/>
        </pc:sldMkLst>
        <pc:spChg chg="mod">
          <ac:chgData name="k.Thriveni k.Thriveni" userId="b3956b8187366257" providerId="LiveId" clId="{A1CFD508-08EF-43C3-82EF-3253ADACD0DB}" dt="2024-07-13T08:37:10.162" v="4519" actId="20577"/>
          <ac:spMkLst>
            <pc:docMk/>
            <pc:sldMk cId="562397642" sldId="286"/>
            <ac:spMk id="6" creationId="{00000000-0000-0000-0000-000000000000}"/>
          </ac:spMkLst>
        </pc:spChg>
        <pc:spChg chg="mod">
          <ac:chgData name="k.Thriveni k.Thriveni" userId="b3956b8187366257" providerId="LiveId" clId="{A1CFD508-08EF-43C3-82EF-3253ADACD0DB}" dt="2024-07-13T08:33:46.032" v="4465" actId="20577"/>
          <ac:spMkLst>
            <pc:docMk/>
            <pc:sldMk cId="562397642" sldId="286"/>
            <ac:spMk id="7" creationId="{5797196E-C2D8-BF83-1437-5265983FE49F}"/>
          </ac:spMkLst>
        </pc:spChg>
        <pc:spChg chg="add mod">
          <ac:chgData name="k.Thriveni k.Thriveni" userId="b3956b8187366257" providerId="LiveId" clId="{A1CFD508-08EF-43C3-82EF-3253ADACD0DB}" dt="2024-07-13T15:41:12.655" v="7056" actId="255"/>
          <ac:spMkLst>
            <pc:docMk/>
            <pc:sldMk cId="562397642" sldId="286"/>
            <ac:spMk id="10" creationId="{629CF415-B215-55B7-9434-6E09458BDB6F}"/>
          </ac:spMkLst>
        </pc:spChg>
        <pc:picChg chg="add del mod">
          <ac:chgData name="k.Thriveni k.Thriveni" userId="b3956b8187366257" providerId="LiveId" clId="{A1CFD508-08EF-43C3-82EF-3253ADACD0DB}" dt="2024-07-13T08:33:39.060" v="4437" actId="478"/>
          <ac:picMkLst>
            <pc:docMk/>
            <pc:sldMk cId="562397642" sldId="286"/>
            <ac:picMk id="8" creationId="{5A8E6CC4-648D-4817-EFEE-E2FB70DDC6F9}"/>
          </ac:picMkLst>
        </pc:picChg>
        <pc:picChg chg="del">
          <ac:chgData name="k.Thriveni k.Thriveni" userId="b3956b8187366257" providerId="LiveId" clId="{A1CFD508-08EF-43C3-82EF-3253ADACD0DB}" dt="2024-07-13T08:15:02.088" v="4205" actId="478"/>
          <ac:picMkLst>
            <pc:docMk/>
            <pc:sldMk cId="562397642" sldId="286"/>
            <ac:picMk id="11" creationId="{D3F0B2E7-31DB-161B-DC12-9A4647F0582D}"/>
          </ac:picMkLst>
        </pc:picChg>
      </pc:sldChg>
      <pc:sldChg chg="addSp delSp modSp mod">
        <pc:chgData name="k.Thriveni k.Thriveni" userId="b3956b8187366257" providerId="LiveId" clId="{A1CFD508-08EF-43C3-82EF-3253ADACD0DB}" dt="2024-07-13T08:56:33.587" v="4869"/>
        <pc:sldMkLst>
          <pc:docMk/>
          <pc:sldMk cId="3898881793" sldId="287"/>
        </pc:sldMkLst>
        <pc:spChg chg="mod">
          <ac:chgData name="k.Thriveni k.Thriveni" userId="b3956b8187366257" providerId="LiveId" clId="{A1CFD508-08EF-43C3-82EF-3253ADACD0DB}" dt="2024-07-13T08:50:22.824" v="4754" actId="14100"/>
          <ac:spMkLst>
            <pc:docMk/>
            <pc:sldMk cId="3898881793" sldId="287"/>
            <ac:spMk id="6" creationId="{00000000-0000-0000-0000-000000000000}"/>
          </ac:spMkLst>
        </pc:spChg>
        <pc:spChg chg="del mod">
          <ac:chgData name="k.Thriveni k.Thriveni" userId="b3956b8187366257" providerId="LiveId" clId="{A1CFD508-08EF-43C3-82EF-3253ADACD0DB}" dt="2024-07-13T08:56:33.587" v="4869"/>
          <ac:spMkLst>
            <pc:docMk/>
            <pc:sldMk cId="3898881793" sldId="287"/>
            <ac:spMk id="7" creationId="{5797196E-C2D8-BF83-1437-5265983FE49F}"/>
          </ac:spMkLst>
        </pc:spChg>
        <pc:spChg chg="add mod">
          <ac:chgData name="k.Thriveni k.Thriveni" userId="b3956b8187366257" providerId="LiveId" clId="{A1CFD508-08EF-43C3-82EF-3253ADACD0DB}" dt="2024-07-13T08:54:17.549" v="4852" actId="14100"/>
          <ac:spMkLst>
            <pc:docMk/>
            <pc:sldMk cId="3898881793" sldId="287"/>
            <ac:spMk id="10" creationId="{4C91B899-E3C3-DD59-71CD-1584014EEB5B}"/>
          </ac:spMkLst>
        </pc:spChg>
        <pc:spChg chg="add mod">
          <ac:chgData name="k.Thriveni k.Thriveni" userId="b3956b8187366257" providerId="LiveId" clId="{A1CFD508-08EF-43C3-82EF-3253ADACD0DB}" dt="2024-07-13T08:56:21.145" v="4867" actId="15"/>
          <ac:spMkLst>
            <pc:docMk/>
            <pc:sldMk cId="3898881793" sldId="287"/>
            <ac:spMk id="12" creationId="{4481BC81-6932-F248-E6DC-E55E431D4A95}"/>
          </ac:spMkLst>
        </pc:spChg>
        <pc:picChg chg="add mod">
          <ac:chgData name="k.Thriveni k.Thriveni" userId="b3956b8187366257" providerId="LiveId" clId="{A1CFD508-08EF-43C3-82EF-3253ADACD0DB}" dt="2024-07-13T08:52:22.840" v="4849" actId="1076"/>
          <ac:picMkLst>
            <pc:docMk/>
            <pc:sldMk cId="3898881793" sldId="287"/>
            <ac:picMk id="8" creationId="{DB6687CE-430F-6641-4161-FC903DA0D990}"/>
          </ac:picMkLst>
        </pc:picChg>
      </pc:sldChg>
      <pc:sldChg chg="delSp modSp mod">
        <pc:chgData name="k.Thriveni k.Thriveni" userId="b3956b8187366257" providerId="LiveId" clId="{A1CFD508-08EF-43C3-82EF-3253ADACD0DB}" dt="2024-07-13T15:41:25.931" v="7057" actId="2711"/>
        <pc:sldMkLst>
          <pc:docMk/>
          <pc:sldMk cId="2491279126" sldId="288"/>
        </pc:sldMkLst>
        <pc:spChg chg="mod">
          <ac:chgData name="k.Thriveni k.Thriveni" userId="b3956b8187366257" providerId="LiveId" clId="{A1CFD508-08EF-43C3-82EF-3253ADACD0DB}" dt="2024-07-13T08:51:47.974" v="4844" actId="14100"/>
          <ac:spMkLst>
            <pc:docMk/>
            <pc:sldMk cId="2491279126" sldId="288"/>
            <ac:spMk id="6" creationId="{00000000-0000-0000-0000-000000000000}"/>
          </ac:spMkLst>
        </pc:spChg>
        <pc:spChg chg="mod">
          <ac:chgData name="k.Thriveni k.Thriveni" userId="b3956b8187366257" providerId="LiveId" clId="{A1CFD508-08EF-43C3-82EF-3253ADACD0DB}" dt="2024-07-13T15:41:25.931" v="7057" actId="2711"/>
          <ac:spMkLst>
            <pc:docMk/>
            <pc:sldMk cId="2491279126" sldId="288"/>
            <ac:spMk id="7" creationId="{5797196E-C2D8-BF83-1437-5265983FE49F}"/>
          </ac:spMkLst>
        </pc:spChg>
        <pc:spChg chg="mod">
          <ac:chgData name="k.Thriveni k.Thriveni" userId="b3956b8187366257" providerId="LiveId" clId="{A1CFD508-08EF-43C3-82EF-3253ADACD0DB}" dt="2024-07-13T08:39:54.068" v="4545" actId="1076"/>
          <ac:spMkLst>
            <pc:docMk/>
            <pc:sldMk cId="2491279126" sldId="288"/>
            <ac:spMk id="8" creationId="{7D2503FF-4C1D-6DFC-6265-2D0BF40AB4EB}"/>
          </ac:spMkLst>
        </pc:spChg>
        <pc:picChg chg="del">
          <ac:chgData name="k.Thriveni k.Thriveni" userId="b3956b8187366257" providerId="LiveId" clId="{A1CFD508-08EF-43C3-82EF-3253ADACD0DB}" dt="2024-07-13T08:39:44.425" v="4542" actId="478"/>
          <ac:picMkLst>
            <pc:docMk/>
            <pc:sldMk cId="2491279126" sldId="288"/>
            <ac:picMk id="11" creationId="{D3F0B2E7-31DB-161B-DC12-9A4647F0582D}"/>
          </ac:picMkLst>
        </pc:picChg>
      </pc:sldChg>
      <pc:sldChg chg="addSp delSp modSp mod">
        <pc:chgData name="k.Thriveni k.Thriveni" userId="b3956b8187366257" providerId="LiveId" clId="{A1CFD508-08EF-43C3-82EF-3253ADACD0DB}" dt="2024-07-13T09:04:00.182" v="4978" actId="15"/>
        <pc:sldMkLst>
          <pc:docMk/>
          <pc:sldMk cId="284938427" sldId="289"/>
        </pc:sldMkLst>
        <pc:spChg chg="mod">
          <ac:chgData name="k.Thriveni k.Thriveni" userId="b3956b8187366257" providerId="LiveId" clId="{A1CFD508-08EF-43C3-82EF-3253ADACD0DB}" dt="2024-07-13T08:59:39.546" v="4953" actId="20577"/>
          <ac:spMkLst>
            <pc:docMk/>
            <pc:sldMk cId="284938427" sldId="289"/>
            <ac:spMk id="6" creationId="{00000000-0000-0000-0000-000000000000}"/>
          </ac:spMkLst>
        </pc:spChg>
        <pc:spChg chg="mod">
          <ac:chgData name="k.Thriveni k.Thriveni" userId="b3956b8187366257" providerId="LiveId" clId="{A1CFD508-08EF-43C3-82EF-3253ADACD0DB}" dt="2024-07-13T08:56:53.910" v="4871" actId="20577"/>
          <ac:spMkLst>
            <pc:docMk/>
            <pc:sldMk cId="284938427" sldId="289"/>
            <ac:spMk id="7" creationId="{5797196E-C2D8-BF83-1437-5265983FE49F}"/>
          </ac:spMkLst>
        </pc:spChg>
        <pc:spChg chg="add mod">
          <ac:chgData name="k.Thriveni k.Thriveni" userId="b3956b8187366257" providerId="LiveId" clId="{A1CFD508-08EF-43C3-82EF-3253ADACD0DB}" dt="2024-07-13T09:04:00.182" v="4978" actId="15"/>
          <ac:spMkLst>
            <pc:docMk/>
            <pc:sldMk cId="284938427" sldId="289"/>
            <ac:spMk id="9" creationId="{369676D4-8604-DF0C-F5CC-FA09E1BA0C32}"/>
          </ac:spMkLst>
        </pc:spChg>
        <pc:picChg chg="del">
          <ac:chgData name="k.Thriveni k.Thriveni" userId="b3956b8187366257" providerId="LiveId" clId="{A1CFD508-08EF-43C3-82EF-3253ADACD0DB}" dt="2024-07-13T08:56:48.640" v="4870" actId="478"/>
          <ac:picMkLst>
            <pc:docMk/>
            <pc:sldMk cId="284938427" sldId="289"/>
            <ac:picMk id="11" creationId="{62C8E997-E81D-641C-7033-30190906CE26}"/>
          </ac:picMkLst>
        </pc:picChg>
      </pc:sldChg>
      <pc:sldChg chg="del">
        <pc:chgData name="k.Thriveni k.Thriveni" userId="b3956b8187366257" providerId="LiveId" clId="{A1CFD508-08EF-43C3-82EF-3253ADACD0DB}" dt="2024-07-13T09:42:16.672" v="5187" actId="2696"/>
        <pc:sldMkLst>
          <pc:docMk/>
          <pc:sldMk cId="2748037120" sldId="290"/>
        </pc:sldMkLst>
      </pc:sldChg>
      <pc:sldChg chg="del">
        <pc:chgData name="k.Thriveni k.Thriveni" userId="b3956b8187366257" providerId="LiveId" clId="{A1CFD508-08EF-43C3-82EF-3253ADACD0DB}" dt="2024-07-13T09:42:28.567" v="5188" actId="2696"/>
        <pc:sldMkLst>
          <pc:docMk/>
          <pc:sldMk cId="4276739154" sldId="291"/>
        </pc:sldMkLst>
      </pc:sldChg>
      <pc:sldChg chg="addSp modSp mod">
        <pc:chgData name="k.Thriveni k.Thriveni" userId="b3956b8187366257" providerId="LiveId" clId="{A1CFD508-08EF-43C3-82EF-3253ADACD0DB}" dt="2024-07-13T09:24:58.454" v="5112" actId="20577"/>
        <pc:sldMkLst>
          <pc:docMk/>
          <pc:sldMk cId="2896596569" sldId="292"/>
        </pc:sldMkLst>
        <pc:spChg chg="mod">
          <ac:chgData name="k.Thriveni k.Thriveni" userId="b3956b8187366257" providerId="LiveId" clId="{A1CFD508-08EF-43C3-82EF-3253ADACD0DB}" dt="2024-07-13T09:14:46.751" v="5067" actId="20577"/>
          <ac:spMkLst>
            <pc:docMk/>
            <pc:sldMk cId="2896596569" sldId="292"/>
            <ac:spMk id="6" creationId="{00000000-0000-0000-0000-000000000000}"/>
          </ac:spMkLst>
        </pc:spChg>
        <pc:spChg chg="mod">
          <ac:chgData name="k.Thriveni k.Thriveni" userId="b3956b8187366257" providerId="LiveId" clId="{A1CFD508-08EF-43C3-82EF-3253ADACD0DB}" dt="2024-07-13T09:24:58.454" v="5112" actId="20577"/>
          <ac:spMkLst>
            <pc:docMk/>
            <pc:sldMk cId="2896596569" sldId="292"/>
            <ac:spMk id="7" creationId="{5797196E-C2D8-BF83-1437-5265983FE49F}"/>
          </ac:spMkLst>
        </pc:spChg>
        <pc:picChg chg="add mod">
          <ac:chgData name="k.Thriveni k.Thriveni" userId="b3956b8187366257" providerId="LiveId" clId="{A1CFD508-08EF-43C3-82EF-3253ADACD0DB}" dt="2024-07-13T09:24:53.026" v="5111" actId="14100"/>
          <ac:picMkLst>
            <pc:docMk/>
            <pc:sldMk cId="2896596569" sldId="292"/>
            <ac:picMk id="9" creationId="{CFEAC258-7575-CBF4-DACA-237F815858E5}"/>
          </ac:picMkLst>
        </pc:picChg>
      </pc:sldChg>
      <pc:sldChg chg="del">
        <pc:chgData name="k.Thriveni k.Thriveni" userId="b3956b8187366257" providerId="LiveId" clId="{A1CFD508-08EF-43C3-82EF-3253ADACD0DB}" dt="2024-07-13T10:13:59.775" v="5577" actId="2696"/>
        <pc:sldMkLst>
          <pc:docMk/>
          <pc:sldMk cId="1578116193" sldId="293"/>
        </pc:sldMkLst>
      </pc:sldChg>
      <pc:sldChg chg="addSp modSp mod">
        <pc:chgData name="k.Thriveni k.Thriveni" userId="b3956b8187366257" providerId="LiveId" clId="{A1CFD508-08EF-43C3-82EF-3253ADACD0DB}" dt="2024-07-13T09:47:00.412" v="5235" actId="14100"/>
        <pc:sldMkLst>
          <pc:docMk/>
          <pc:sldMk cId="2453055516" sldId="294"/>
        </pc:sldMkLst>
        <pc:spChg chg="mod">
          <ac:chgData name="k.Thriveni k.Thriveni" userId="b3956b8187366257" providerId="LiveId" clId="{A1CFD508-08EF-43C3-82EF-3253ADACD0DB}" dt="2024-07-13T09:45:02.573" v="5227"/>
          <ac:spMkLst>
            <pc:docMk/>
            <pc:sldMk cId="2453055516" sldId="294"/>
            <ac:spMk id="6" creationId="{00000000-0000-0000-0000-000000000000}"/>
          </ac:spMkLst>
        </pc:spChg>
        <pc:spChg chg="mod">
          <ac:chgData name="k.Thriveni k.Thriveni" userId="b3956b8187366257" providerId="LiveId" clId="{A1CFD508-08EF-43C3-82EF-3253ADACD0DB}" dt="2024-07-13T09:47:00.412" v="5235" actId="14100"/>
          <ac:spMkLst>
            <pc:docMk/>
            <pc:sldMk cId="2453055516" sldId="294"/>
            <ac:spMk id="7" creationId="{5797196E-C2D8-BF83-1437-5265983FE49F}"/>
          </ac:spMkLst>
        </pc:spChg>
        <pc:picChg chg="add mod">
          <ac:chgData name="k.Thriveni k.Thriveni" userId="b3956b8187366257" providerId="LiveId" clId="{A1CFD508-08EF-43C3-82EF-3253ADACD0DB}" dt="2024-07-13T09:46:47.367" v="5234" actId="14100"/>
          <ac:picMkLst>
            <pc:docMk/>
            <pc:sldMk cId="2453055516" sldId="294"/>
            <ac:picMk id="8" creationId="{C90BC015-4B0F-9B4B-00D9-7CE52C11C024}"/>
          </ac:picMkLst>
        </pc:picChg>
      </pc:sldChg>
      <pc:sldChg chg="addSp delSp modSp mod">
        <pc:chgData name="k.Thriveni k.Thriveni" userId="b3956b8187366257" providerId="LiveId" clId="{A1CFD508-08EF-43C3-82EF-3253ADACD0DB}" dt="2024-07-13T06:19:22.654" v="1903" actId="14100"/>
        <pc:sldMkLst>
          <pc:docMk/>
          <pc:sldMk cId="138745858" sldId="295"/>
        </pc:sldMkLst>
        <pc:picChg chg="add mod">
          <ac:chgData name="k.Thriveni k.Thriveni" userId="b3956b8187366257" providerId="LiveId" clId="{A1CFD508-08EF-43C3-82EF-3253ADACD0DB}" dt="2024-07-13T06:19:22.654" v="1903" actId="14100"/>
          <ac:picMkLst>
            <pc:docMk/>
            <pc:sldMk cId="138745858" sldId="295"/>
            <ac:picMk id="7" creationId="{7A05EBFA-C5A1-8C6F-B75B-547474A8B28F}"/>
          </ac:picMkLst>
        </pc:picChg>
        <pc:picChg chg="del mod">
          <ac:chgData name="k.Thriveni k.Thriveni" userId="b3956b8187366257" providerId="LiveId" clId="{A1CFD508-08EF-43C3-82EF-3253ADACD0DB}" dt="2024-07-13T06:18:51.556" v="1899" actId="478"/>
          <ac:picMkLst>
            <pc:docMk/>
            <pc:sldMk cId="138745858" sldId="295"/>
            <ac:picMk id="10" creationId="{A90ACBFF-DAAE-1090-9888-DFFE92F8537D}"/>
          </ac:picMkLst>
        </pc:picChg>
      </pc:sldChg>
      <pc:sldChg chg="addSp delSp modSp mod">
        <pc:chgData name="k.Thriveni k.Thriveni" userId="b3956b8187366257" providerId="LiveId" clId="{A1CFD508-08EF-43C3-82EF-3253ADACD0DB}" dt="2024-07-13T15:40:38.997" v="7054" actId="14100"/>
        <pc:sldMkLst>
          <pc:docMk/>
          <pc:sldMk cId="739559468" sldId="296"/>
        </pc:sldMkLst>
        <pc:spChg chg="mod">
          <ac:chgData name="k.Thriveni k.Thriveni" userId="b3956b8187366257" providerId="LiveId" clId="{A1CFD508-08EF-43C3-82EF-3253ADACD0DB}" dt="2024-07-13T07:32:24.764" v="3507" actId="20577"/>
          <ac:spMkLst>
            <pc:docMk/>
            <pc:sldMk cId="739559468" sldId="296"/>
            <ac:spMk id="6" creationId="{00000000-0000-0000-0000-000000000000}"/>
          </ac:spMkLst>
        </pc:spChg>
        <pc:spChg chg="add del mod">
          <ac:chgData name="k.Thriveni k.Thriveni" userId="b3956b8187366257" providerId="LiveId" clId="{A1CFD508-08EF-43C3-82EF-3253ADACD0DB}" dt="2024-07-13T07:13:36.744" v="3224"/>
          <ac:spMkLst>
            <pc:docMk/>
            <pc:sldMk cId="739559468" sldId="296"/>
            <ac:spMk id="7" creationId="{3148E578-F0B3-8D18-BD13-6397FD166ADF}"/>
          </ac:spMkLst>
        </pc:spChg>
        <pc:spChg chg="add mod">
          <ac:chgData name="k.Thriveni k.Thriveni" userId="b3956b8187366257" providerId="LiveId" clId="{A1CFD508-08EF-43C3-82EF-3253ADACD0DB}" dt="2024-07-13T15:40:38.997" v="7054" actId="14100"/>
          <ac:spMkLst>
            <pc:docMk/>
            <pc:sldMk cId="739559468" sldId="296"/>
            <ac:spMk id="10" creationId="{EC624FC7-82C4-0D5C-1CC7-A6566A8F3FB9}"/>
          </ac:spMkLst>
        </pc:spChg>
        <pc:grpChg chg="mod">
          <ac:chgData name="k.Thriveni k.Thriveni" userId="b3956b8187366257" providerId="LiveId" clId="{A1CFD508-08EF-43C3-82EF-3253ADACD0DB}" dt="2024-07-13T07:12:34.577" v="3173" actId="14100"/>
          <ac:grpSpMkLst>
            <pc:docMk/>
            <pc:sldMk cId="739559468" sldId="296"/>
            <ac:grpSpMk id="3" creationId="{B5021727-038D-8EEE-3486-8BC004CD6E07}"/>
          </ac:grpSpMkLst>
        </pc:grpChg>
        <pc:picChg chg="del">
          <ac:chgData name="k.Thriveni k.Thriveni" userId="b3956b8187366257" providerId="LiveId" clId="{A1CFD508-08EF-43C3-82EF-3253ADACD0DB}" dt="2024-07-13T06:51:00.517" v="3113" actId="478"/>
          <ac:picMkLst>
            <pc:docMk/>
            <pc:sldMk cId="739559468" sldId="296"/>
            <ac:picMk id="9" creationId="{7F47FA03-C470-E0A8-DC1A-64434AA7DA9F}"/>
          </ac:picMkLst>
        </pc:picChg>
        <pc:picChg chg="add mod">
          <ac:chgData name="k.Thriveni k.Thriveni" userId="b3956b8187366257" providerId="LiveId" clId="{A1CFD508-08EF-43C3-82EF-3253ADACD0DB}" dt="2024-07-13T15:40:34.597" v="7053" actId="1076"/>
          <ac:picMkLst>
            <pc:docMk/>
            <pc:sldMk cId="739559468" sldId="296"/>
            <ac:picMk id="11" creationId="{B61F0724-12B6-C60A-692D-335A21AD999F}"/>
          </ac:picMkLst>
        </pc:picChg>
      </pc:sldChg>
      <pc:sldChg chg="addSp delSp modSp mod">
        <pc:chgData name="k.Thriveni k.Thriveni" userId="b3956b8187366257" providerId="LiveId" clId="{A1CFD508-08EF-43C3-82EF-3253ADACD0DB}" dt="2024-07-13T08:26:06.791" v="4331" actId="14100"/>
        <pc:sldMkLst>
          <pc:docMk/>
          <pc:sldMk cId="2548888688" sldId="297"/>
        </pc:sldMkLst>
        <pc:spChg chg="mod">
          <ac:chgData name="k.Thriveni k.Thriveni" userId="b3956b8187366257" providerId="LiveId" clId="{A1CFD508-08EF-43C3-82EF-3253ADACD0DB}" dt="2024-07-13T08:04:41.607" v="4122" actId="20577"/>
          <ac:spMkLst>
            <pc:docMk/>
            <pc:sldMk cId="2548888688" sldId="297"/>
            <ac:spMk id="6" creationId="{00000000-0000-0000-0000-000000000000}"/>
          </ac:spMkLst>
        </pc:spChg>
        <pc:spChg chg="mod">
          <ac:chgData name="k.Thriveni k.Thriveni" userId="b3956b8187366257" providerId="LiveId" clId="{A1CFD508-08EF-43C3-82EF-3253ADACD0DB}" dt="2024-07-13T08:26:06.791" v="4331" actId="14100"/>
          <ac:spMkLst>
            <pc:docMk/>
            <pc:sldMk cId="2548888688" sldId="297"/>
            <ac:spMk id="13" creationId="{B710913C-DF47-9CD0-929B-37F6CFF98254}"/>
          </ac:spMkLst>
        </pc:spChg>
        <pc:picChg chg="add del mod">
          <ac:chgData name="k.Thriveni k.Thriveni" userId="b3956b8187366257" providerId="LiveId" clId="{A1CFD508-08EF-43C3-82EF-3253ADACD0DB}" dt="2024-07-13T08:14:55.807" v="4204" actId="21"/>
          <ac:picMkLst>
            <pc:docMk/>
            <pc:sldMk cId="2548888688" sldId="297"/>
            <ac:picMk id="8" creationId="{5A8E6CC4-648D-4817-EFEE-E2FB70DDC6F9}"/>
          </ac:picMkLst>
        </pc:picChg>
        <pc:picChg chg="del">
          <ac:chgData name="k.Thriveni k.Thriveni" userId="b3956b8187366257" providerId="LiveId" clId="{A1CFD508-08EF-43C3-82EF-3253ADACD0DB}" dt="2024-07-13T08:04:59.819" v="4123" actId="478"/>
          <ac:picMkLst>
            <pc:docMk/>
            <pc:sldMk cId="2548888688" sldId="297"/>
            <ac:picMk id="9" creationId="{F1E9B800-BE0E-0DA5-6C1F-CF4655BEAF87}"/>
          </ac:picMkLst>
        </pc:picChg>
        <pc:picChg chg="add del mod">
          <ac:chgData name="k.Thriveni k.Thriveni" userId="b3956b8187366257" providerId="LiveId" clId="{A1CFD508-08EF-43C3-82EF-3253ADACD0DB}" dt="2024-07-13T08:26:04.887" v="4328" actId="1076"/>
          <ac:picMkLst>
            <pc:docMk/>
            <pc:sldMk cId="2548888688" sldId="297"/>
            <ac:picMk id="11" creationId="{84291D6F-8D73-2899-09BA-A87D1C5C8AC9}"/>
          </ac:picMkLst>
        </pc:picChg>
        <pc:picChg chg="del">
          <ac:chgData name="k.Thriveni k.Thriveni" userId="b3956b8187366257" providerId="LiveId" clId="{A1CFD508-08EF-43C3-82EF-3253ADACD0DB}" dt="2024-07-13T08:05:02.968" v="4124" actId="478"/>
          <ac:picMkLst>
            <pc:docMk/>
            <pc:sldMk cId="2548888688" sldId="297"/>
            <ac:picMk id="20" creationId="{1EFE858B-3516-5DB1-8831-8E3FF04D2536}"/>
          </ac:picMkLst>
        </pc:picChg>
      </pc:sldChg>
      <pc:sldChg chg="addSp delSp modSp mod">
        <pc:chgData name="k.Thriveni k.Thriveni" userId="b3956b8187366257" providerId="LiveId" clId="{A1CFD508-08EF-43C3-82EF-3253ADACD0DB}" dt="2024-07-13T08:26:26.382" v="4336" actId="1076"/>
        <pc:sldMkLst>
          <pc:docMk/>
          <pc:sldMk cId="4137509155" sldId="298"/>
        </pc:sldMkLst>
        <pc:spChg chg="mod">
          <ac:chgData name="k.Thriveni k.Thriveni" userId="b3956b8187366257" providerId="LiveId" clId="{A1CFD508-08EF-43C3-82EF-3253ADACD0DB}" dt="2024-07-13T08:21:11.798" v="4239" actId="1076"/>
          <ac:spMkLst>
            <pc:docMk/>
            <pc:sldMk cId="4137509155" sldId="298"/>
            <ac:spMk id="2" creationId="{00000000-0000-0000-0000-000000000000}"/>
          </ac:spMkLst>
        </pc:spChg>
        <pc:spChg chg="mod">
          <ac:chgData name="k.Thriveni k.Thriveni" userId="b3956b8187366257" providerId="LiveId" clId="{A1CFD508-08EF-43C3-82EF-3253ADACD0DB}" dt="2024-07-13T08:21:58.600" v="4295" actId="255"/>
          <ac:spMkLst>
            <pc:docMk/>
            <pc:sldMk cId="4137509155" sldId="298"/>
            <ac:spMk id="6" creationId="{00000000-0000-0000-0000-000000000000}"/>
          </ac:spMkLst>
        </pc:spChg>
        <pc:spChg chg="mod">
          <ac:chgData name="k.Thriveni k.Thriveni" userId="b3956b8187366257" providerId="LiveId" clId="{A1CFD508-08EF-43C3-82EF-3253ADACD0DB}" dt="2024-07-13T08:22:19.908" v="4299" actId="5793"/>
          <ac:spMkLst>
            <pc:docMk/>
            <pc:sldMk cId="4137509155" sldId="298"/>
            <ac:spMk id="13" creationId="{B710913C-DF47-9CD0-929B-37F6CFF98254}"/>
          </ac:spMkLst>
        </pc:spChg>
        <pc:grpChg chg="mod">
          <ac:chgData name="k.Thriveni k.Thriveni" userId="b3956b8187366257" providerId="LiveId" clId="{A1CFD508-08EF-43C3-82EF-3253ADACD0DB}" dt="2024-07-13T08:24:27.339" v="4309" actId="1076"/>
          <ac:grpSpMkLst>
            <pc:docMk/>
            <pc:sldMk cId="4137509155" sldId="298"/>
            <ac:grpSpMk id="3" creationId="{B5021727-038D-8EEE-3486-8BC004CD6E07}"/>
          </ac:grpSpMkLst>
        </pc:grpChg>
        <pc:picChg chg="add del mod">
          <ac:chgData name="k.Thriveni k.Thriveni" userId="b3956b8187366257" providerId="LiveId" clId="{A1CFD508-08EF-43C3-82EF-3253ADACD0DB}" dt="2024-07-13T08:15:37.640" v="4210" actId="478"/>
          <ac:picMkLst>
            <pc:docMk/>
            <pc:sldMk cId="4137509155" sldId="298"/>
            <ac:picMk id="8" creationId="{ED60FBD7-4B18-39E8-575B-42AB78D4187E}"/>
          </ac:picMkLst>
        </pc:picChg>
        <pc:picChg chg="add mod">
          <ac:chgData name="k.Thriveni k.Thriveni" userId="b3956b8187366257" providerId="LiveId" clId="{A1CFD508-08EF-43C3-82EF-3253ADACD0DB}" dt="2024-07-13T08:26:26.382" v="4336" actId="1076"/>
          <ac:picMkLst>
            <pc:docMk/>
            <pc:sldMk cId="4137509155" sldId="298"/>
            <ac:picMk id="9" creationId="{1153C696-3248-8C87-DC79-1DBA6AAD64D3}"/>
          </ac:picMkLst>
        </pc:picChg>
        <pc:picChg chg="add del mod">
          <ac:chgData name="k.Thriveni k.Thriveni" userId="b3956b8187366257" providerId="LiveId" clId="{A1CFD508-08EF-43C3-82EF-3253ADACD0DB}" dt="2024-07-13T08:24:49.546" v="4311" actId="21"/>
          <ac:picMkLst>
            <pc:docMk/>
            <pc:sldMk cId="4137509155" sldId="298"/>
            <ac:picMk id="11" creationId="{84291D6F-8D73-2899-09BA-A87D1C5C8AC9}"/>
          </ac:picMkLst>
        </pc:picChg>
        <pc:picChg chg="del">
          <ac:chgData name="k.Thriveni k.Thriveni" userId="b3956b8187366257" providerId="LiveId" clId="{A1CFD508-08EF-43C3-82EF-3253ADACD0DB}" dt="2024-07-13T08:15:32.039" v="4208" actId="478"/>
          <ac:picMkLst>
            <pc:docMk/>
            <pc:sldMk cId="4137509155" sldId="298"/>
            <ac:picMk id="12" creationId="{E93C9105-2EE4-F940-F404-86FE00133E64}"/>
          </ac:picMkLst>
        </pc:picChg>
        <pc:picChg chg="del">
          <ac:chgData name="k.Thriveni k.Thriveni" userId="b3956b8187366257" providerId="LiveId" clId="{A1CFD508-08EF-43C3-82EF-3253ADACD0DB}" dt="2024-07-13T08:22:12.331" v="4296" actId="478"/>
          <ac:picMkLst>
            <pc:docMk/>
            <pc:sldMk cId="4137509155" sldId="298"/>
            <ac:picMk id="14" creationId="{85B6DEB5-56F3-9871-CA95-79FA7531F31C}"/>
          </ac:picMkLst>
        </pc:picChg>
        <pc:picChg chg="add del mod">
          <ac:chgData name="k.Thriveni k.Thriveni" userId="b3956b8187366257" providerId="LiveId" clId="{A1CFD508-08EF-43C3-82EF-3253ADACD0DB}" dt="2024-07-13T08:26:19.658" v="4334" actId="478"/>
          <ac:picMkLst>
            <pc:docMk/>
            <pc:sldMk cId="4137509155" sldId="298"/>
            <ac:picMk id="15" creationId="{F3F5F126-1DFE-0432-205B-C10413BC7328}"/>
          </ac:picMkLst>
        </pc:picChg>
      </pc:sldChg>
      <pc:sldChg chg="addSp delSp modSp mod">
        <pc:chgData name="k.Thriveni k.Thriveni" userId="b3956b8187366257" providerId="LiveId" clId="{A1CFD508-08EF-43C3-82EF-3253ADACD0DB}" dt="2024-07-13T15:42:03.800" v="7061" actId="14100"/>
        <pc:sldMkLst>
          <pc:docMk/>
          <pc:sldMk cId="455808856" sldId="299"/>
        </pc:sldMkLst>
        <pc:spChg chg="mod">
          <ac:chgData name="k.Thriveni k.Thriveni" userId="b3956b8187366257" providerId="LiveId" clId="{A1CFD508-08EF-43C3-82EF-3253ADACD0DB}" dt="2024-07-13T08:51:14.759" v="4799" actId="14100"/>
          <ac:spMkLst>
            <pc:docMk/>
            <pc:sldMk cId="455808856" sldId="299"/>
            <ac:spMk id="6" creationId="{00000000-0000-0000-0000-000000000000}"/>
          </ac:spMkLst>
        </pc:spChg>
        <pc:spChg chg="add mod">
          <ac:chgData name="k.Thriveni k.Thriveni" userId="b3956b8187366257" providerId="LiveId" clId="{A1CFD508-08EF-43C3-82EF-3253ADACD0DB}" dt="2024-07-13T15:42:03.800" v="7061" actId="14100"/>
          <ac:spMkLst>
            <pc:docMk/>
            <pc:sldMk cId="455808856" sldId="299"/>
            <ac:spMk id="9" creationId="{DF0C6A74-6A62-4B2C-60DC-A7464001242B}"/>
          </ac:spMkLst>
        </pc:spChg>
        <pc:spChg chg="del mod">
          <ac:chgData name="k.Thriveni k.Thriveni" userId="b3956b8187366257" providerId="LiveId" clId="{A1CFD508-08EF-43C3-82EF-3253ADACD0DB}" dt="2024-07-13T08:45:38.115" v="4680"/>
          <ac:spMkLst>
            <pc:docMk/>
            <pc:sldMk cId="455808856" sldId="299"/>
            <ac:spMk id="13" creationId="{B710913C-DF47-9CD0-929B-37F6CFF98254}"/>
          </ac:spMkLst>
        </pc:spChg>
        <pc:picChg chg="del">
          <ac:chgData name="k.Thriveni k.Thriveni" userId="b3956b8187366257" providerId="LiveId" clId="{A1CFD508-08EF-43C3-82EF-3253ADACD0DB}" dt="2024-07-13T08:44:41.326" v="4594" actId="478"/>
          <ac:picMkLst>
            <pc:docMk/>
            <pc:sldMk cId="455808856" sldId="299"/>
            <ac:picMk id="7" creationId="{BAEC3705-F28B-1EBE-8308-35B646F095B9}"/>
          </ac:picMkLst>
        </pc:picChg>
      </pc:sldChg>
      <pc:sldChg chg="addSp delSp modSp mod">
        <pc:chgData name="k.Thriveni k.Thriveni" userId="b3956b8187366257" providerId="LiveId" clId="{A1CFD508-08EF-43C3-82EF-3253ADACD0DB}" dt="2024-07-13T12:28:28.979" v="6916" actId="15"/>
        <pc:sldMkLst>
          <pc:docMk/>
          <pc:sldMk cId="2312218403" sldId="301"/>
        </pc:sldMkLst>
        <pc:spChg chg="mod">
          <ac:chgData name="k.Thriveni k.Thriveni" userId="b3956b8187366257" providerId="LiveId" clId="{A1CFD508-08EF-43C3-82EF-3253ADACD0DB}" dt="2024-07-13T08:27:47.051" v="4392" actId="20577"/>
          <ac:spMkLst>
            <pc:docMk/>
            <pc:sldMk cId="2312218403" sldId="301"/>
            <ac:spMk id="6" creationId="{00000000-0000-0000-0000-000000000000}"/>
          </ac:spMkLst>
        </pc:spChg>
        <pc:spChg chg="add mod">
          <ac:chgData name="k.Thriveni k.Thriveni" userId="b3956b8187366257" providerId="LiveId" clId="{A1CFD508-08EF-43C3-82EF-3253ADACD0DB}" dt="2024-07-13T12:28:28.979" v="6916" actId="15"/>
          <ac:spMkLst>
            <pc:docMk/>
            <pc:sldMk cId="2312218403" sldId="301"/>
            <ac:spMk id="10" creationId="{B8CD2555-74E1-EECE-690D-85C5451C25F7}"/>
          </ac:spMkLst>
        </pc:spChg>
        <pc:spChg chg="mod">
          <ac:chgData name="k.Thriveni k.Thriveni" userId="b3956b8187366257" providerId="LiveId" clId="{A1CFD508-08EF-43C3-82EF-3253ADACD0DB}" dt="2024-07-13T08:23:15.189" v="4304" actId="20577"/>
          <ac:spMkLst>
            <pc:docMk/>
            <pc:sldMk cId="2312218403" sldId="301"/>
            <ac:spMk id="13" creationId="{B710913C-DF47-9CD0-929B-37F6CFF98254}"/>
          </ac:spMkLst>
        </pc:spChg>
        <pc:picChg chg="del">
          <ac:chgData name="k.Thriveni k.Thriveni" userId="b3956b8187366257" providerId="LiveId" clId="{A1CFD508-08EF-43C3-82EF-3253ADACD0DB}" dt="2024-07-13T08:15:15.558" v="4207" actId="21"/>
          <ac:picMkLst>
            <pc:docMk/>
            <pc:sldMk cId="2312218403" sldId="301"/>
            <ac:picMk id="8" creationId="{ED60FBD7-4B18-39E8-575B-42AB78D4187E}"/>
          </ac:picMkLst>
        </pc:picChg>
        <pc:picChg chg="del">
          <ac:chgData name="k.Thriveni k.Thriveni" userId="b3956b8187366257" providerId="LiveId" clId="{A1CFD508-08EF-43C3-82EF-3253ADACD0DB}" dt="2024-07-13T08:23:08.685" v="4303" actId="478"/>
          <ac:picMkLst>
            <pc:docMk/>
            <pc:sldMk cId="2312218403" sldId="301"/>
            <ac:picMk id="9" creationId="{F1E9B800-BE0E-0DA5-6C1F-CF4655BEAF87}"/>
          </ac:picMkLst>
        </pc:picChg>
      </pc:sldChg>
      <pc:sldChg chg="addSp delSp modSp mod">
        <pc:chgData name="k.Thriveni k.Thriveni" userId="b3956b8187366257" providerId="LiveId" clId="{A1CFD508-08EF-43C3-82EF-3253ADACD0DB}" dt="2024-07-13T09:15:12.704" v="5092" actId="20577"/>
        <pc:sldMkLst>
          <pc:docMk/>
          <pc:sldMk cId="1158153539" sldId="302"/>
        </pc:sldMkLst>
        <pc:spChg chg="mod">
          <ac:chgData name="k.Thriveni k.Thriveni" userId="b3956b8187366257" providerId="LiveId" clId="{A1CFD508-08EF-43C3-82EF-3253ADACD0DB}" dt="2024-07-13T09:15:12.704" v="5092" actId="20577"/>
          <ac:spMkLst>
            <pc:docMk/>
            <pc:sldMk cId="1158153539" sldId="302"/>
            <ac:spMk id="6" creationId="{00000000-0000-0000-0000-000000000000}"/>
          </ac:spMkLst>
        </pc:spChg>
        <pc:spChg chg="mod">
          <ac:chgData name="k.Thriveni k.Thriveni" userId="b3956b8187366257" providerId="LiveId" clId="{A1CFD508-08EF-43C3-82EF-3253ADACD0DB}" dt="2024-07-13T09:04:47.335" v="5011" actId="5793"/>
          <ac:spMkLst>
            <pc:docMk/>
            <pc:sldMk cId="1158153539" sldId="302"/>
            <ac:spMk id="7" creationId="{5797196E-C2D8-BF83-1437-5265983FE49F}"/>
          </ac:spMkLst>
        </pc:spChg>
        <pc:spChg chg="add mod">
          <ac:chgData name="k.Thriveni k.Thriveni" userId="b3956b8187366257" providerId="LiveId" clId="{A1CFD508-08EF-43C3-82EF-3253ADACD0DB}" dt="2024-07-13T09:13:59.928" v="5028" actId="20577"/>
          <ac:spMkLst>
            <pc:docMk/>
            <pc:sldMk cId="1158153539" sldId="302"/>
            <ac:spMk id="10" creationId="{54D4D567-97F0-B4EF-ECE1-393382380613}"/>
          </ac:spMkLst>
        </pc:spChg>
        <pc:picChg chg="del">
          <ac:chgData name="k.Thriveni k.Thriveni" userId="b3956b8187366257" providerId="LiveId" clId="{A1CFD508-08EF-43C3-82EF-3253ADACD0DB}" dt="2024-07-13T09:04:39.569" v="4979" actId="478"/>
          <ac:picMkLst>
            <pc:docMk/>
            <pc:sldMk cId="1158153539" sldId="302"/>
            <ac:picMk id="9" creationId="{1AE42704-B779-A584-A075-BFD82388ABFC}"/>
          </ac:picMkLst>
        </pc:picChg>
      </pc:sldChg>
      <pc:sldChg chg="del">
        <pc:chgData name="k.Thriveni k.Thriveni" userId="b3956b8187366257" providerId="LiveId" clId="{A1CFD508-08EF-43C3-82EF-3253ADACD0DB}" dt="2024-07-13T09:42:36.859" v="5189" actId="2696"/>
        <pc:sldMkLst>
          <pc:docMk/>
          <pc:sldMk cId="3475429804" sldId="303"/>
        </pc:sldMkLst>
      </pc:sldChg>
      <pc:sldChg chg="addSp delSp modSp mod">
        <pc:chgData name="k.Thriveni k.Thriveni" userId="b3956b8187366257" providerId="LiveId" clId="{A1CFD508-08EF-43C3-82EF-3253ADACD0DB}" dt="2024-07-13T15:42:50.896" v="7065" actId="20577"/>
        <pc:sldMkLst>
          <pc:docMk/>
          <pc:sldMk cId="1370438992" sldId="304"/>
        </pc:sldMkLst>
        <pc:spChg chg="mod">
          <ac:chgData name="k.Thriveni k.Thriveni" userId="b3956b8187366257" providerId="LiveId" clId="{A1CFD508-08EF-43C3-82EF-3253ADACD0DB}" dt="2024-07-13T09:54:06.957" v="5442" actId="20577"/>
          <ac:spMkLst>
            <pc:docMk/>
            <pc:sldMk cId="1370438992" sldId="304"/>
            <ac:spMk id="6" creationId="{00000000-0000-0000-0000-000000000000}"/>
          </ac:spMkLst>
        </pc:spChg>
        <pc:spChg chg="mod">
          <ac:chgData name="k.Thriveni k.Thriveni" userId="b3956b8187366257" providerId="LiveId" clId="{A1CFD508-08EF-43C3-82EF-3253ADACD0DB}" dt="2024-07-13T15:42:50.896" v="7065" actId="20577"/>
          <ac:spMkLst>
            <pc:docMk/>
            <pc:sldMk cId="1370438992" sldId="304"/>
            <ac:spMk id="7" creationId="{5797196E-C2D8-BF83-1437-5265983FE49F}"/>
          </ac:spMkLst>
        </pc:spChg>
        <pc:picChg chg="add mod">
          <ac:chgData name="k.Thriveni k.Thriveni" userId="b3956b8187366257" providerId="LiveId" clId="{A1CFD508-08EF-43C3-82EF-3253ADACD0DB}" dt="2024-07-13T09:52:14.068" v="5325" actId="14100"/>
          <ac:picMkLst>
            <pc:docMk/>
            <pc:sldMk cId="1370438992" sldId="304"/>
            <ac:picMk id="8" creationId="{C501773F-1E5C-5F52-9481-B0B128008F33}"/>
          </ac:picMkLst>
        </pc:picChg>
        <pc:picChg chg="del">
          <ac:chgData name="k.Thriveni k.Thriveni" userId="b3956b8187366257" providerId="LiveId" clId="{A1CFD508-08EF-43C3-82EF-3253ADACD0DB}" dt="2024-07-13T09:47:18.160" v="5236" actId="478"/>
          <ac:picMkLst>
            <pc:docMk/>
            <pc:sldMk cId="1370438992" sldId="304"/>
            <ac:picMk id="10" creationId="{737B55D8-A613-F044-296A-7E38D16F5F6B}"/>
          </ac:picMkLst>
        </pc:picChg>
      </pc:sldChg>
      <pc:sldChg chg="del">
        <pc:chgData name="k.Thriveni k.Thriveni" userId="b3956b8187366257" providerId="LiveId" clId="{A1CFD508-08EF-43C3-82EF-3253ADACD0DB}" dt="2024-07-13T09:43:33.029" v="5190" actId="2696"/>
        <pc:sldMkLst>
          <pc:docMk/>
          <pc:sldMk cId="4149628567" sldId="305"/>
        </pc:sldMkLst>
      </pc:sldChg>
      <pc:sldChg chg="addSp modSp new mod">
        <pc:chgData name="k.Thriveni k.Thriveni" userId="b3956b8187366257" providerId="LiveId" clId="{A1CFD508-08EF-43C3-82EF-3253ADACD0DB}" dt="2024-07-13T06:16:45.706" v="1898" actId="1076"/>
        <pc:sldMkLst>
          <pc:docMk/>
          <pc:sldMk cId="1091743721" sldId="306"/>
        </pc:sldMkLst>
        <pc:spChg chg="mod">
          <ac:chgData name="k.Thriveni k.Thriveni" userId="b3956b8187366257" providerId="LiveId" clId="{A1CFD508-08EF-43C3-82EF-3253ADACD0DB}" dt="2024-07-13T06:08:26.705" v="1880"/>
          <ac:spMkLst>
            <pc:docMk/>
            <pc:sldMk cId="1091743721" sldId="306"/>
            <ac:spMk id="3" creationId="{E9D12DE2-8C10-78D0-A91D-4D70C62FF80B}"/>
          </ac:spMkLst>
        </pc:spChg>
        <pc:spChg chg="mod">
          <ac:chgData name="k.Thriveni k.Thriveni" userId="b3956b8187366257" providerId="LiveId" clId="{A1CFD508-08EF-43C3-82EF-3253ADACD0DB}" dt="2024-07-13T06:08:26.705" v="1880"/>
          <ac:spMkLst>
            <pc:docMk/>
            <pc:sldMk cId="1091743721" sldId="306"/>
            <ac:spMk id="4" creationId="{E456ABDC-2F68-17B9-FFC9-4467E5B477B6}"/>
          </ac:spMkLst>
        </pc:spChg>
        <pc:spChg chg="add mod">
          <ac:chgData name="k.Thriveni k.Thriveni" userId="b3956b8187366257" providerId="LiveId" clId="{A1CFD508-08EF-43C3-82EF-3253ADACD0DB}" dt="2024-07-13T06:16:39.925" v="1897" actId="14100"/>
          <ac:spMkLst>
            <pc:docMk/>
            <pc:sldMk cId="1091743721" sldId="306"/>
            <ac:spMk id="7" creationId="{F4265CDE-88C1-0601-E5D8-4719D3E3821D}"/>
          </ac:spMkLst>
        </pc:spChg>
        <pc:grpChg chg="add mod">
          <ac:chgData name="k.Thriveni k.Thriveni" userId="b3956b8187366257" providerId="LiveId" clId="{A1CFD508-08EF-43C3-82EF-3253ADACD0DB}" dt="2024-07-13T06:08:26.705" v="1880"/>
          <ac:grpSpMkLst>
            <pc:docMk/>
            <pc:sldMk cId="1091743721" sldId="306"/>
            <ac:grpSpMk id="2" creationId="{A8F9603E-9F91-7C22-2D97-5E42BA511E88}"/>
          </ac:grpSpMkLst>
        </pc:grpChg>
        <pc:picChg chg="add mod">
          <ac:chgData name="k.Thriveni k.Thriveni" userId="b3956b8187366257" providerId="LiveId" clId="{A1CFD508-08EF-43C3-82EF-3253ADACD0DB}" dt="2024-07-13T06:16:45.706" v="1898" actId="1076"/>
          <ac:picMkLst>
            <pc:docMk/>
            <pc:sldMk cId="1091743721" sldId="306"/>
            <ac:picMk id="6" creationId="{21758476-F006-2FE4-8C8F-422F7DEB5AE6}"/>
          </ac:picMkLst>
        </pc:picChg>
      </pc:sldChg>
      <pc:sldChg chg="addSp delSp modSp new mod">
        <pc:chgData name="k.Thriveni k.Thriveni" userId="b3956b8187366257" providerId="LiveId" clId="{A1CFD508-08EF-43C3-82EF-3253ADACD0DB}" dt="2024-07-13T15:42:30.373" v="7063" actId="255"/>
        <pc:sldMkLst>
          <pc:docMk/>
          <pc:sldMk cId="3466588621" sldId="307"/>
        </pc:sldMkLst>
        <pc:spChg chg="add mod">
          <ac:chgData name="k.Thriveni k.Thriveni" userId="b3956b8187366257" providerId="LiveId" clId="{A1CFD508-08EF-43C3-82EF-3253ADACD0DB}" dt="2024-07-13T12:10:18.149" v="6651" actId="21"/>
          <ac:spMkLst>
            <pc:docMk/>
            <pc:sldMk cId="3466588621" sldId="307"/>
            <ac:spMk id="2" creationId="{E37EDD0C-55F1-22EF-38E3-5DEC5FD37D63}"/>
          </ac:spMkLst>
        </pc:spChg>
        <pc:spChg chg="add del mod">
          <ac:chgData name="k.Thriveni k.Thriveni" userId="b3956b8187366257" providerId="LiveId" clId="{A1CFD508-08EF-43C3-82EF-3253ADACD0DB}" dt="2024-07-13T09:31:53.327" v="5159" actId="14100"/>
          <ac:spMkLst>
            <pc:docMk/>
            <pc:sldMk cId="3466588621" sldId="307"/>
            <ac:spMk id="4" creationId="{1227F36D-AF8D-9801-20F2-B36BDB4AABE2}"/>
          </ac:spMkLst>
        </pc:spChg>
        <pc:spChg chg="add mod">
          <ac:chgData name="k.Thriveni k.Thriveni" userId="b3956b8187366257" providerId="LiveId" clId="{A1CFD508-08EF-43C3-82EF-3253ADACD0DB}" dt="2024-07-13T15:42:30.373" v="7063" actId="255"/>
          <ac:spMkLst>
            <pc:docMk/>
            <pc:sldMk cId="3466588621" sldId="307"/>
            <ac:spMk id="5" creationId="{27950C0E-2C43-9AA1-96FA-2B2F2859223E}"/>
          </ac:spMkLst>
        </pc:spChg>
      </pc:sldChg>
      <pc:sldChg chg="addSp modSp new mod">
        <pc:chgData name="k.Thriveni k.Thriveni" userId="b3956b8187366257" providerId="LiveId" clId="{A1CFD508-08EF-43C3-82EF-3253ADACD0DB}" dt="2024-07-13T12:18:42.465" v="6702" actId="14100"/>
        <pc:sldMkLst>
          <pc:docMk/>
          <pc:sldMk cId="3472027155" sldId="308"/>
        </pc:sldMkLst>
        <pc:spChg chg="add mod">
          <ac:chgData name="k.Thriveni k.Thriveni" userId="b3956b8187366257" providerId="LiveId" clId="{A1CFD508-08EF-43C3-82EF-3253ADACD0DB}" dt="2024-07-13T09:34:25.361" v="5162"/>
          <ac:spMkLst>
            <pc:docMk/>
            <pc:sldMk cId="3472027155" sldId="308"/>
            <ac:spMk id="2" creationId="{48F48D78-3EAA-7851-8E23-C93BC2003C8D}"/>
          </ac:spMkLst>
        </pc:spChg>
        <pc:spChg chg="add mod">
          <ac:chgData name="k.Thriveni k.Thriveni" userId="b3956b8187366257" providerId="LiveId" clId="{A1CFD508-08EF-43C3-82EF-3253ADACD0DB}" dt="2024-07-13T09:34:56.357" v="5166" actId="255"/>
          <ac:spMkLst>
            <pc:docMk/>
            <pc:sldMk cId="3472027155" sldId="308"/>
            <ac:spMk id="4" creationId="{94658615-F202-392F-88D6-8C8563D04EFA}"/>
          </ac:spMkLst>
        </pc:spChg>
        <pc:spChg chg="add mod">
          <ac:chgData name="k.Thriveni k.Thriveni" userId="b3956b8187366257" providerId="LiveId" clId="{A1CFD508-08EF-43C3-82EF-3253ADACD0DB}" dt="2024-07-13T12:18:42.465" v="6702" actId="14100"/>
          <ac:spMkLst>
            <pc:docMk/>
            <pc:sldMk cId="3472027155" sldId="308"/>
            <ac:spMk id="5" creationId="{78419F1E-EB31-1ADD-3E09-5BA92CB0A6FB}"/>
          </ac:spMkLst>
        </pc:spChg>
      </pc:sldChg>
      <pc:sldChg chg="addSp delSp modSp new mod">
        <pc:chgData name="k.Thriveni k.Thriveni" userId="b3956b8187366257" providerId="LiveId" clId="{A1CFD508-08EF-43C3-82EF-3253ADACD0DB}" dt="2024-07-13T09:41:53.349" v="5186" actId="12"/>
        <pc:sldMkLst>
          <pc:docMk/>
          <pc:sldMk cId="2735088742" sldId="309"/>
        </pc:sldMkLst>
        <pc:spChg chg="add del mod">
          <ac:chgData name="k.Thriveni k.Thriveni" userId="b3956b8187366257" providerId="LiveId" clId="{A1CFD508-08EF-43C3-82EF-3253ADACD0DB}" dt="2024-07-13T09:36:49.294" v="5172" actId="478"/>
          <ac:spMkLst>
            <pc:docMk/>
            <pc:sldMk cId="2735088742" sldId="309"/>
            <ac:spMk id="3" creationId="{983739DE-69CF-EE9F-EA48-9C558C0113A0}"/>
          </ac:spMkLst>
        </pc:spChg>
        <pc:spChg chg="add mod">
          <ac:chgData name="k.Thriveni k.Thriveni" userId="b3956b8187366257" providerId="LiveId" clId="{A1CFD508-08EF-43C3-82EF-3253ADACD0DB}" dt="2024-07-13T09:40:25.883" v="5179"/>
          <ac:spMkLst>
            <pc:docMk/>
            <pc:sldMk cId="2735088742" sldId="309"/>
            <ac:spMk id="4" creationId="{8771E399-F34B-ABED-5062-B4CCD339D175}"/>
          </ac:spMkLst>
        </pc:spChg>
        <pc:spChg chg="add mod">
          <ac:chgData name="k.Thriveni k.Thriveni" userId="b3956b8187366257" providerId="LiveId" clId="{A1CFD508-08EF-43C3-82EF-3253ADACD0DB}" dt="2024-07-13T09:41:53.349" v="5186" actId="12"/>
          <ac:spMkLst>
            <pc:docMk/>
            <pc:sldMk cId="2735088742" sldId="309"/>
            <ac:spMk id="5" creationId="{85B8C54A-BCF5-5CC9-4261-5843ED3C9012}"/>
          </ac:spMkLst>
        </pc:spChg>
      </pc:sldChg>
      <pc:sldChg chg="new del">
        <pc:chgData name="k.Thriveni k.Thriveni" userId="b3956b8187366257" providerId="LiveId" clId="{A1CFD508-08EF-43C3-82EF-3253ADACD0DB}" dt="2024-07-13T09:52:57.141" v="5328" actId="2696"/>
        <pc:sldMkLst>
          <pc:docMk/>
          <pc:sldMk cId="687305181" sldId="310"/>
        </pc:sldMkLst>
      </pc:sldChg>
      <pc:sldChg chg="addSp delSp modSp add mod">
        <pc:chgData name="k.Thriveni k.Thriveni" userId="b3956b8187366257" providerId="LiveId" clId="{A1CFD508-08EF-43C3-82EF-3253ADACD0DB}" dt="2024-07-13T12:22:54.508" v="6887" actId="5793"/>
        <pc:sldMkLst>
          <pc:docMk/>
          <pc:sldMk cId="3663768861" sldId="311"/>
        </pc:sldMkLst>
        <pc:spChg chg="mod">
          <ac:chgData name="k.Thriveni k.Thriveni" userId="b3956b8187366257" providerId="LiveId" clId="{A1CFD508-08EF-43C3-82EF-3253ADACD0DB}" dt="2024-07-13T09:54:25.073" v="5478" actId="20577"/>
          <ac:spMkLst>
            <pc:docMk/>
            <pc:sldMk cId="3663768861" sldId="311"/>
            <ac:spMk id="6" creationId="{00000000-0000-0000-0000-000000000000}"/>
          </ac:spMkLst>
        </pc:spChg>
        <pc:spChg chg="del mod">
          <ac:chgData name="k.Thriveni k.Thriveni" userId="b3956b8187366257" providerId="LiveId" clId="{A1CFD508-08EF-43C3-82EF-3253ADACD0DB}" dt="2024-07-13T09:57:05.725" v="5522"/>
          <ac:spMkLst>
            <pc:docMk/>
            <pc:sldMk cId="3663768861" sldId="311"/>
            <ac:spMk id="7" creationId="{5797196E-C2D8-BF83-1437-5265983FE49F}"/>
          </ac:spMkLst>
        </pc:spChg>
        <pc:spChg chg="add mod">
          <ac:chgData name="k.Thriveni k.Thriveni" userId="b3956b8187366257" providerId="LiveId" clId="{A1CFD508-08EF-43C3-82EF-3253ADACD0DB}" dt="2024-07-13T12:22:54.508" v="6887" actId="5793"/>
          <ac:spMkLst>
            <pc:docMk/>
            <pc:sldMk cId="3663768861" sldId="311"/>
            <ac:spMk id="11" creationId="{D01A42FB-3CA2-6CF7-7675-E087F3DD87DC}"/>
          </ac:spMkLst>
        </pc:spChg>
        <pc:picChg chg="del">
          <ac:chgData name="k.Thriveni k.Thriveni" userId="b3956b8187366257" providerId="LiveId" clId="{A1CFD508-08EF-43C3-82EF-3253ADACD0DB}" dt="2024-07-13T09:55:21.373" v="5479" actId="478"/>
          <ac:picMkLst>
            <pc:docMk/>
            <pc:sldMk cId="3663768861" sldId="311"/>
            <ac:picMk id="8" creationId="{C501773F-1E5C-5F52-9481-B0B128008F3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sp>
        <p:nvSpPr>
          <p:cNvPr id="3" name="Freeform 3"/>
          <p:cNvSpPr/>
          <p:nvPr/>
        </p:nvSpPr>
        <p:spPr>
          <a:xfrm>
            <a:off x="2452992" y="796170"/>
            <a:ext cx="13382015" cy="1474782"/>
          </a:xfrm>
          <a:custGeom>
            <a:avLst/>
            <a:gdLst/>
            <a:ahLst/>
            <a:cxnLst/>
            <a:rect l="l" t="t" r="r" b="b"/>
            <a:pathLst>
              <a:path w="13382015" h="1474782">
                <a:moveTo>
                  <a:pt x="0" y="0"/>
                </a:moveTo>
                <a:lnTo>
                  <a:pt x="13382016" y="0"/>
                </a:lnTo>
                <a:lnTo>
                  <a:pt x="13382016" y="1474783"/>
                </a:lnTo>
                <a:lnTo>
                  <a:pt x="0" y="1474783"/>
                </a:lnTo>
                <a:lnTo>
                  <a:pt x="0" y="0"/>
                </a:lnTo>
                <a:close/>
              </a:path>
            </a:pathLst>
          </a:custGeom>
          <a:blipFill>
            <a:blip r:embed="rId3"/>
            <a:stretch>
              <a:fillRect/>
            </a:stretch>
          </a:blipFill>
        </p:spPr>
      </p:sp>
      <p:sp>
        <p:nvSpPr>
          <p:cNvPr id="4" name="TextBox 4"/>
          <p:cNvSpPr txBox="1"/>
          <p:nvPr/>
        </p:nvSpPr>
        <p:spPr>
          <a:xfrm>
            <a:off x="5628706" y="2994853"/>
            <a:ext cx="7825740"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Bold"/>
                <a:ea typeface="Times New Roman Bold"/>
                <a:cs typeface="Times New Roman Bold"/>
                <a:sym typeface="Times New Roman Bold"/>
              </a:rPr>
              <a:t>DEPARTMENT OF COMPUTER SCIENCE AND ENGINEERING</a:t>
            </a:r>
          </a:p>
        </p:txBody>
      </p:sp>
      <p:sp>
        <p:nvSpPr>
          <p:cNvPr id="5" name="TextBox 5"/>
          <p:cNvSpPr txBox="1"/>
          <p:nvPr/>
        </p:nvSpPr>
        <p:spPr>
          <a:xfrm>
            <a:off x="4185321" y="4051493"/>
            <a:ext cx="11006494" cy="430374"/>
          </a:xfrm>
          <a:prstGeom prst="rect">
            <a:avLst/>
          </a:prstGeom>
        </p:spPr>
        <p:txBody>
          <a:bodyPr lIns="0" tIns="0" rIns="0" bIns="0" rtlCol="0" anchor="t">
            <a:spAutoFit/>
          </a:bodyPr>
          <a:lstStyle/>
          <a:p>
            <a:pPr algn="ctr">
              <a:lnSpc>
                <a:spcPts val="3640"/>
              </a:lnSpc>
              <a:spcBef>
                <a:spcPct val="0"/>
              </a:spcBef>
            </a:pPr>
            <a:r>
              <a:rPr lang="en-US" sz="2800" dirty="0">
                <a:solidFill>
                  <a:srgbClr val="000000"/>
                </a:solidFill>
                <a:latin typeface="Times New Roman Bold"/>
                <a:ea typeface="Times New Roman Bold"/>
                <a:cs typeface="Times New Roman Bold"/>
                <a:sym typeface="Times New Roman Bold"/>
              </a:rPr>
              <a:t>CHATBOT FOR THE PUC BY USING RAG</a:t>
            </a:r>
          </a:p>
        </p:txBody>
      </p:sp>
      <p:sp>
        <p:nvSpPr>
          <p:cNvPr id="6" name="TextBox 6"/>
          <p:cNvSpPr txBox="1"/>
          <p:nvPr/>
        </p:nvSpPr>
        <p:spPr>
          <a:xfrm>
            <a:off x="7748564" y="5473702"/>
            <a:ext cx="3246954" cy="495936"/>
          </a:xfrm>
          <a:prstGeom prst="rect">
            <a:avLst/>
          </a:prstGeom>
        </p:spPr>
        <p:txBody>
          <a:bodyPr lIns="0" tIns="0" rIns="0" bIns="0" rtlCol="0" anchor="t">
            <a:spAutoFit/>
          </a:bodyPr>
          <a:lstStyle/>
          <a:p>
            <a:pPr algn="ctr">
              <a:lnSpc>
                <a:spcPts val="3639"/>
              </a:lnSpc>
              <a:spcBef>
                <a:spcPct val="0"/>
              </a:spcBef>
            </a:pPr>
            <a:r>
              <a:rPr lang="en-US" sz="2599" dirty="0">
                <a:solidFill>
                  <a:srgbClr val="000000"/>
                </a:solidFill>
                <a:latin typeface="Times New Roman"/>
                <a:ea typeface="Times New Roman"/>
                <a:cs typeface="Times New Roman"/>
                <a:sym typeface="Times New Roman"/>
              </a:rPr>
              <a:t>Under the Guidance of</a:t>
            </a:r>
          </a:p>
        </p:txBody>
      </p:sp>
      <p:sp>
        <p:nvSpPr>
          <p:cNvPr id="7" name="TextBox 7"/>
          <p:cNvSpPr txBox="1"/>
          <p:nvPr/>
        </p:nvSpPr>
        <p:spPr>
          <a:xfrm>
            <a:off x="7748564" y="6663671"/>
            <a:ext cx="3605236" cy="424347"/>
          </a:xfrm>
          <a:prstGeom prst="rect">
            <a:avLst/>
          </a:prstGeom>
        </p:spPr>
        <p:txBody>
          <a:bodyPr wrap="square" lIns="0" tIns="0" rIns="0" bIns="0" rtlCol="0" anchor="t">
            <a:spAutoFit/>
          </a:bodyPr>
          <a:lstStyle/>
          <a:p>
            <a:pPr algn="ctr">
              <a:lnSpc>
                <a:spcPts val="3639"/>
              </a:lnSpc>
              <a:spcBef>
                <a:spcPct val="0"/>
              </a:spcBef>
            </a:pPr>
            <a:r>
              <a:rPr lang="en-US" sz="2599" dirty="0" err="1">
                <a:solidFill>
                  <a:srgbClr val="000000"/>
                </a:solidFill>
                <a:latin typeface="Times New Roman Bold"/>
                <a:ea typeface="Times New Roman Bold"/>
                <a:cs typeface="Times New Roman Bold"/>
                <a:sym typeface="Times New Roman Bold"/>
              </a:rPr>
              <a:t>Dr.Ratna</a:t>
            </a:r>
            <a:r>
              <a:rPr lang="en-US" sz="2599" dirty="0">
                <a:solidFill>
                  <a:srgbClr val="000000"/>
                </a:solidFill>
                <a:latin typeface="Times New Roman Bold"/>
                <a:ea typeface="Times New Roman Bold"/>
                <a:cs typeface="Times New Roman Bold"/>
                <a:sym typeface="Times New Roman Bold"/>
              </a:rPr>
              <a:t> Kumari Challa</a:t>
            </a:r>
          </a:p>
        </p:txBody>
      </p:sp>
      <p:sp>
        <p:nvSpPr>
          <p:cNvPr id="8" name="TextBox 8"/>
          <p:cNvSpPr txBox="1"/>
          <p:nvPr/>
        </p:nvSpPr>
        <p:spPr>
          <a:xfrm>
            <a:off x="14249400" y="8475537"/>
            <a:ext cx="3124200" cy="886012"/>
          </a:xfrm>
          <a:prstGeom prst="rect">
            <a:avLst/>
          </a:prstGeom>
        </p:spPr>
        <p:txBody>
          <a:bodyPr wrap="square" lIns="0" tIns="0" rIns="0" bIns="0" rtlCol="0" anchor="t">
            <a:spAutoFit/>
          </a:bodyPr>
          <a:lstStyle/>
          <a:p>
            <a:pPr algn="ctr">
              <a:lnSpc>
                <a:spcPts val="3639"/>
              </a:lnSpc>
            </a:pPr>
            <a:r>
              <a:rPr lang="en-US" sz="2599" dirty="0">
                <a:solidFill>
                  <a:srgbClr val="000000"/>
                </a:solidFill>
                <a:latin typeface="Times New Roman Bold"/>
                <a:ea typeface="Times New Roman Bold"/>
                <a:cs typeface="Times New Roman Bold"/>
                <a:sym typeface="Times New Roman Bold"/>
              </a:rPr>
              <a:t>K.Satheesh(R190532)</a:t>
            </a:r>
          </a:p>
          <a:p>
            <a:pPr algn="ctr">
              <a:lnSpc>
                <a:spcPts val="3639"/>
              </a:lnSpc>
            </a:pPr>
            <a:r>
              <a:rPr lang="en-US" sz="2599" dirty="0">
                <a:solidFill>
                  <a:srgbClr val="000000"/>
                </a:solidFill>
                <a:latin typeface="Times New Roman Bold"/>
                <a:ea typeface="Times New Roman Bold"/>
                <a:cs typeface="Times New Roman Bold"/>
                <a:sym typeface="Times New Roman Bold"/>
              </a:rPr>
              <a:t>K.Thriveni(R190533)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4987615" y="571500"/>
            <a:ext cx="8312772" cy="939168"/>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LITERATURE</a:t>
            </a:r>
          </a:p>
        </p:txBody>
      </p:sp>
      <p:sp>
        <p:nvSpPr>
          <p:cNvPr id="13" name="TextBox 13">
            <a:extLst>
              <a:ext uri="{FF2B5EF4-FFF2-40B4-BE49-F238E27FC236}">
                <a16:creationId xmlns:a16="http://schemas.microsoft.com/office/drawing/2014/main" id="{334BE83E-2745-715C-537B-F70543D1687F}"/>
              </a:ext>
            </a:extLst>
          </p:cNvPr>
          <p:cNvSpPr txBox="1"/>
          <p:nvPr/>
        </p:nvSpPr>
        <p:spPr>
          <a:xfrm>
            <a:off x="914400" y="1790701"/>
            <a:ext cx="16611600" cy="7289303"/>
          </a:xfrm>
          <a:prstGeom prst="rect">
            <a:avLst/>
          </a:prstGeom>
        </p:spPr>
        <p:txBody>
          <a:bodyPr wrap="square" lIns="0" tIns="0" rIns="0" bIns="0" rtlCol="0" anchor="t">
            <a:spAutoFit/>
          </a:bodyPr>
          <a:lstStyle/>
          <a:p>
            <a:pPr marL="371475" indent="-303530">
              <a:lnSpc>
                <a:spcPct val="150000"/>
              </a:lnSpc>
              <a:spcAft>
                <a:spcPts val="0"/>
              </a:spcAft>
              <a:buFont typeface="Wingdings" panose="05000000000000000000" pitchFamily="2" charset="2"/>
              <a:buChar char="ü"/>
            </a:pPr>
            <a:r>
              <a:rPr lang="en-US" sz="2270" b="1" dirty="0">
                <a:effectLst/>
                <a:latin typeface="Poppins "/>
                <a:ea typeface="Times New Roman" panose="02020603050405020304" pitchFamily="18" charset="0"/>
              </a:rPr>
              <a:t>Large Language Models (LLMs)</a:t>
            </a:r>
            <a:endParaRPr lang="en-IN" sz="2270" b="1" dirty="0">
              <a:effectLst/>
              <a:latin typeface="Poppins "/>
              <a:ea typeface="Times New Roman" panose="02020603050405020304" pitchFamily="18" charset="0"/>
            </a:endParaRPr>
          </a:p>
          <a:p>
            <a:pPr marL="371475" indent="-303530">
              <a:lnSpc>
                <a:spcPct val="150000"/>
              </a:lnSpc>
              <a:spcAft>
                <a:spcPts val="0"/>
              </a:spcAft>
            </a:pPr>
            <a:r>
              <a:rPr lang="en-US" sz="2270" b="1" dirty="0">
                <a:effectLst/>
                <a:latin typeface="Poppins "/>
                <a:ea typeface="Times New Roman" panose="02020603050405020304" pitchFamily="18" charset="0"/>
              </a:rPr>
              <a:t> </a:t>
            </a:r>
            <a:endParaRPr lang="en-IN" sz="2270" b="1" dirty="0">
              <a:effectLst/>
              <a:latin typeface="Poppins "/>
              <a:ea typeface="Times New Roman" panose="02020603050405020304" pitchFamily="18" charset="0"/>
            </a:endParaRPr>
          </a:p>
          <a:p>
            <a:pPr indent="356235" algn="just">
              <a:lnSpc>
                <a:spcPct val="150000"/>
              </a:lnSpc>
              <a:spcAft>
                <a:spcPts val="0"/>
              </a:spcAft>
            </a:pPr>
            <a:r>
              <a:rPr lang="en-US" sz="2270" dirty="0">
                <a:effectLst/>
                <a:latin typeface="Poppins "/>
                <a:ea typeface="Times New Roman" panose="02020603050405020304" pitchFamily="18" charset="0"/>
              </a:rPr>
              <a:t>	Large Language Models, such as OpenAI's GPT-3, have revolutionized the field of natural language processing (NLP). These models are trained on vast datasets and possess the ability to generate human-like text based on given prompts. Research by Brown et al. (2020) demonstrates the versatility of LLMs in performing a wide array of language tasks, from translation to summarization and question answering. In the context of education, LLMs have shown promise in generating contextually relevant responses and explanations, thereby serving as effective tools for academic support</a:t>
            </a:r>
            <a:endParaRPr lang="en-IN" sz="2270" dirty="0">
              <a:effectLst/>
              <a:latin typeface="Poppins "/>
              <a:ea typeface="Times New Roman" panose="02020603050405020304" pitchFamily="18" charset="0"/>
            </a:endParaRPr>
          </a:p>
          <a:p>
            <a:pPr marL="371475" indent="-303530">
              <a:lnSpc>
                <a:spcPct val="150000"/>
              </a:lnSpc>
              <a:spcAft>
                <a:spcPts val="0"/>
              </a:spcAft>
              <a:buFont typeface="Wingdings" panose="05000000000000000000" pitchFamily="2" charset="2"/>
              <a:buChar char="ü"/>
            </a:pPr>
            <a:r>
              <a:rPr lang="en-US" sz="2270" b="1" dirty="0">
                <a:effectLst/>
                <a:latin typeface="Poppins "/>
                <a:ea typeface="Times New Roman" panose="02020603050405020304" pitchFamily="18" charset="0"/>
              </a:rPr>
              <a:t>Retrieval-Augmented Generation (RAG) Tools</a:t>
            </a:r>
            <a:endParaRPr lang="en-IN" sz="2270" b="1" dirty="0">
              <a:effectLst/>
              <a:latin typeface="Poppins "/>
              <a:ea typeface="Times New Roman" panose="02020603050405020304" pitchFamily="18" charset="0"/>
            </a:endParaRPr>
          </a:p>
          <a:p>
            <a:pPr indent="925195" algn="just">
              <a:lnSpc>
                <a:spcPct val="150000"/>
              </a:lnSpc>
              <a:spcBef>
                <a:spcPts val="500"/>
              </a:spcBef>
              <a:spcAft>
                <a:spcPts val="500"/>
              </a:spcAft>
            </a:pPr>
            <a:r>
              <a:rPr lang="en-IN" sz="2270" dirty="0">
                <a:effectLst/>
                <a:latin typeface="Poppins "/>
                <a:ea typeface="Times New Roman" panose="02020603050405020304" pitchFamily="18" charset="0"/>
              </a:rPr>
              <a:t>Retrieval-Augmented Generation (RAG) represents a sophisticated approach that combines the strengths of information retrieval and generative modelling. RAG models, as described by Lewis et al. (2020), first retrieve relevant documents from a corpus based on the input query and then generate a response using this retrieved information. This dual mechanism enhances the accuracy and contextual relevance of the responses, making RAG tools particularly valuable in educational applications where precise and contextually appropriate answers are crucial.</a:t>
            </a:r>
          </a:p>
          <a:p>
            <a:endParaRPr lang="en-US" sz="2269" dirty="0">
              <a:solidFill>
                <a:srgbClr val="000000"/>
              </a:solidFill>
              <a:latin typeface="Poppins"/>
              <a:ea typeface="Poppins"/>
              <a:cs typeface="Poppins"/>
              <a:sym typeface="Poppins"/>
            </a:endParaRPr>
          </a:p>
        </p:txBody>
      </p:sp>
      <p:sp>
        <p:nvSpPr>
          <p:cNvPr id="5" name="TextBox 5">
            <a:extLst>
              <a:ext uri="{FF2B5EF4-FFF2-40B4-BE49-F238E27FC236}">
                <a16:creationId xmlns:a16="http://schemas.microsoft.com/office/drawing/2014/main" id="{0D19FF2D-9162-7494-5609-9DD6872B1E66}"/>
              </a:ext>
            </a:extLst>
          </p:cNvPr>
          <p:cNvSpPr txBox="1"/>
          <p:nvPr/>
        </p:nvSpPr>
        <p:spPr>
          <a:xfrm>
            <a:off x="-2895600" y="7182654"/>
            <a:ext cx="16611600" cy="8819348"/>
          </a:xfrm>
          <a:prstGeom prst="rect">
            <a:avLst/>
          </a:prstGeom>
        </p:spPr>
        <p:txBody>
          <a:bodyPr lIns="50800" tIns="50800" rIns="50800" bIns="50800" rtlCol="0" anchor="ctr"/>
          <a:lstStyle/>
          <a:p>
            <a:pPr algn="ctr">
              <a:lnSpc>
                <a:spcPts val="2659"/>
              </a:lnSpc>
            </a:pPr>
            <a:endParaRPr/>
          </a:p>
        </p:txBody>
      </p:sp>
    </p:spTree>
    <p:extLst>
      <p:ext uri="{BB962C8B-B14F-4D97-AF65-F5344CB8AC3E}">
        <p14:creationId xmlns:p14="http://schemas.microsoft.com/office/powerpoint/2010/main" val="123330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8771E399-F34B-ABED-5062-B4CCD339D17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pPr algn="ctr">
              <a:lnSpc>
                <a:spcPts val="7575"/>
              </a:lnSpc>
              <a:spcBef>
                <a:spcPct val="0"/>
              </a:spcBef>
            </a:pPr>
            <a:r>
              <a:rPr lang="en-US" sz="5000">
                <a:solidFill>
                  <a:srgbClr val="004AAD"/>
                </a:solidFill>
                <a:latin typeface="League Spartan"/>
                <a:ea typeface="League Spartan"/>
                <a:cs typeface="League Spartan"/>
                <a:sym typeface="League Spartan"/>
              </a:rPr>
              <a:t>LITERATURE</a:t>
            </a:r>
            <a:endParaRPr lang="en-US" sz="5000" dirty="0">
              <a:solidFill>
                <a:srgbClr val="004AAD"/>
              </a:solidFill>
              <a:latin typeface="League Spartan"/>
              <a:ea typeface="League Spartan"/>
              <a:cs typeface="League Spartan"/>
              <a:sym typeface="League Spartan"/>
            </a:endParaRPr>
          </a:p>
        </p:txBody>
      </p:sp>
      <p:sp>
        <p:nvSpPr>
          <p:cNvPr id="5" name="TextBox 4">
            <a:extLst>
              <a:ext uri="{FF2B5EF4-FFF2-40B4-BE49-F238E27FC236}">
                <a16:creationId xmlns:a16="http://schemas.microsoft.com/office/drawing/2014/main" id="{85B8C54A-BCF5-5CC9-4261-5843ED3C9012}"/>
              </a:ext>
            </a:extLst>
          </p:cNvPr>
          <p:cNvSpPr txBox="1"/>
          <p:nvPr/>
        </p:nvSpPr>
        <p:spPr>
          <a:xfrm>
            <a:off x="685800" y="1485900"/>
            <a:ext cx="15925800" cy="6913688"/>
          </a:xfrm>
          <a:prstGeom prst="rect">
            <a:avLst/>
          </a:prstGeom>
          <a:noFill/>
        </p:spPr>
        <p:txBody>
          <a:bodyPr wrap="square" rtlCol="0">
            <a:spAutoFit/>
          </a:bodyPr>
          <a:lstStyle/>
          <a:p>
            <a:pPr marL="410845" indent="-342900">
              <a:lnSpc>
                <a:spcPct val="150000"/>
              </a:lnSpc>
              <a:spcAft>
                <a:spcPts val="0"/>
              </a:spcAft>
              <a:buFont typeface="Wingdings" panose="05000000000000000000" pitchFamily="2" charset="2"/>
              <a:buChar char="ü"/>
            </a:pPr>
            <a:r>
              <a:rPr lang="en-US" sz="2270" b="1" dirty="0">
                <a:effectLst/>
                <a:latin typeface="Poppins "/>
                <a:ea typeface="Times New Roman" panose="02020603050405020304" pitchFamily="18" charset="0"/>
              </a:rPr>
              <a:t>MongoDB Atlas in Educational Applications</a:t>
            </a:r>
            <a:endParaRPr lang="en-IN" sz="2270" b="1" dirty="0">
              <a:effectLst/>
              <a:latin typeface="Poppins "/>
              <a:ea typeface="Times New Roman" panose="02020603050405020304" pitchFamily="18" charset="0"/>
            </a:endParaRPr>
          </a:p>
          <a:p>
            <a:pPr indent="925195" algn="just">
              <a:lnSpc>
                <a:spcPct val="150000"/>
              </a:lnSpc>
              <a:spcBef>
                <a:spcPts val="500"/>
              </a:spcBef>
              <a:spcAft>
                <a:spcPts val="500"/>
              </a:spcAft>
            </a:pPr>
            <a:r>
              <a:rPr lang="en-IN" sz="2270" dirty="0">
                <a:effectLst/>
                <a:latin typeface="Poppins "/>
                <a:ea typeface="Times New Roman" panose="02020603050405020304" pitchFamily="18" charset="0"/>
              </a:rPr>
              <a:t>The use of robust database solutions is critical for managing the vast amounts of information required for effective educational support systems. MongoDB Atlas database offers scalability, flexibility, and efficient data retrieval capabilities. As noted by Chodorow (2013), MongoDB's schema-less architecture and powerful query capabilities make it an ideal choice for dynamic and data-intensive applications. In educational contexts, MongoDB Atlas has been employed to store and manage diverse educational content, enabling quick and reliable access to information.</a:t>
            </a:r>
          </a:p>
          <a:p>
            <a:pPr marL="410845" indent="-342900">
              <a:lnSpc>
                <a:spcPct val="150000"/>
              </a:lnSpc>
              <a:spcAft>
                <a:spcPts val="0"/>
              </a:spcAft>
              <a:buFont typeface="Wingdings" panose="05000000000000000000" pitchFamily="2" charset="2"/>
              <a:buChar char="ü"/>
            </a:pPr>
            <a:r>
              <a:rPr lang="en-US" sz="2270" b="1" dirty="0">
                <a:effectLst/>
                <a:latin typeface="Poppins "/>
                <a:ea typeface="Times New Roman" panose="02020603050405020304" pitchFamily="18" charset="0"/>
              </a:rPr>
              <a:t>Integration of AI Technologies in Educational Chatbots</a:t>
            </a:r>
            <a:endParaRPr lang="en-IN" sz="2270" b="1" dirty="0">
              <a:effectLst/>
              <a:latin typeface="Poppins "/>
              <a:ea typeface="Times New Roman" panose="02020603050405020304" pitchFamily="18" charset="0"/>
            </a:endParaRPr>
          </a:p>
          <a:p>
            <a:pPr indent="925195" algn="just">
              <a:lnSpc>
                <a:spcPct val="150000"/>
              </a:lnSpc>
              <a:spcBef>
                <a:spcPts val="500"/>
              </a:spcBef>
              <a:spcAft>
                <a:spcPts val="500"/>
              </a:spcAft>
            </a:pPr>
            <a:r>
              <a:rPr lang="en-IN" sz="2270" dirty="0">
                <a:effectLst/>
                <a:latin typeface="Poppins "/>
                <a:ea typeface="Times New Roman" panose="02020603050405020304" pitchFamily="18" charset="0"/>
              </a:rPr>
              <a:t>The integration of LLMs, RAG tools, and MongoDB Atlas in educational chatbots represents a significant advancement in the field. Studies by Xie et al. (2021) and </a:t>
            </a:r>
            <a:r>
              <a:rPr lang="en-IN" sz="2270" dirty="0" err="1">
                <a:effectLst/>
                <a:latin typeface="Poppins "/>
                <a:ea typeface="Times New Roman" panose="02020603050405020304" pitchFamily="18" charset="0"/>
              </a:rPr>
              <a:t>Rajpurkar</a:t>
            </a:r>
            <a:r>
              <a:rPr lang="en-IN" sz="2270" dirty="0">
                <a:effectLst/>
                <a:latin typeface="Poppins "/>
                <a:ea typeface="Times New Roman" panose="02020603050405020304" pitchFamily="18" charset="0"/>
              </a:rPr>
              <a:t> et al. (2018) underscore the potential of these technologies to provide accurate and contextually enriched academic support. The combination of advanced AI models with efficient data management systems enhances the chatbot's ability to deliver timely and relevant assistance to students, thereby improving their learning outcomes.</a:t>
            </a:r>
          </a:p>
          <a:p>
            <a:endParaRPr lang="en-IN" dirty="0"/>
          </a:p>
        </p:txBody>
      </p:sp>
    </p:spTree>
    <p:extLst>
      <p:ext uri="{BB962C8B-B14F-4D97-AF65-F5344CB8AC3E}">
        <p14:creationId xmlns:p14="http://schemas.microsoft.com/office/powerpoint/2010/main" val="273508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4987615" y="571500"/>
            <a:ext cx="8312772" cy="939168"/>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MOTIVATION</a:t>
            </a: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1409700"/>
            <a:ext cx="16611600" cy="8496302"/>
            <a:chOff x="0" y="0"/>
            <a:chExt cx="1172608" cy="1252565"/>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20" name="TextBox 13">
            <a:extLst>
              <a:ext uri="{FF2B5EF4-FFF2-40B4-BE49-F238E27FC236}">
                <a16:creationId xmlns:a16="http://schemas.microsoft.com/office/drawing/2014/main" id="{E5CFB15E-66F3-B4A6-1B63-76228BDD9E6E}"/>
              </a:ext>
            </a:extLst>
          </p:cNvPr>
          <p:cNvSpPr txBox="1"/>
          <p:nvPr/>
        </p:nvSpPr>
        <p:spPr>
          <a:xfrm>
            <a:off x="1219200" y="1790701"/>
            <a:ext cx="15697200" cy="7685502"/>
          </a:xfrm>
          <a:prstGeom prst="rect">
            <a:avLst/>
          </a:prstGeom>
        </p:spPr>
        <p:txBody>
          <a:bodyPr wrap="square" lIns="0" tIns="0" rIns="0" bIns="0" rtlCol="0" anchor="t">
            <a:spAutoFit/>
          </a:bodyPr>
          <a:lstStyle/>
          <a:p>
            <a:pPr marL="342900" indent="-342900">
              <a:lnSpc>
                <a:spcPct val="150000"/>
              </a:lnSpc>
              <a:buFont typeface="Wingdings" panose="05000000000000000000" pitchFamily="2" charset="2"/>
              <a:buChar char="Ø"/>
            </a:pPr>
            <a:r>
              <a:rPr lang="en-US" sz="2270" dirty="0">
                <a:latin typeface="Poppins" panose="00000500000000000000" pitchFamily="2" charset="0"/>
                <a:cs typeface="Poppins" panose="00000500000000000000" pitchFamily="2" charset="0"/>
              </a:rPr>
              <a:t>The motivation behind this project stems from a profound understanding of the challenges faced by students in mastering complex biological concepts. Biology, with its intricate terminologies, processes, and interrelated systems, often poses significant learning hurdles for first-year and second-year students. Recognizing these difficulties, the need for an accessible, responsive, and intelligent academic support system became apparent.</a:t>
            </a:r>
          </a:p>
          <a:p>
            <a:pPr marL="342900" indent="-342900">
              <a:lnSpc>
                <a:spcPct val="150000"/>
              </a:lnSpc>
              <a:buFont typeface="Wingdings" panose="05000000000000000000" pitchFamily="2" charset="2"/>
              <a:buChar char="Ø"/>
            </a:pPr>
            <a:endParaRPr lang="en-US" sz="2270" dirty="0">
              <a:latin typeface="Poppins" panose="00000500000000000000" pitchFamily="2" charset="0"/>
              <a:cs typeface="Poppins" panose="00000500000000000000" pitchFamily="2" charset="0"/>
            </a:endParaRPr>
          </a:p>
          <a:p>
            <a:r>
              <a:rPr lang="en-US" sz="3000" b="1" dirty="0"/>
              <a:t>Addressing Educational Gaps</a:t>
            </a:r>
          </a:p>
          <a:p>
            <a:endParaRPr lang="en-US" sz="3000" b="1" dirty="0"/>
          </a:p>
          <a:p>
            <a:pPr algn="just">
              <a:lnSpc>
                <a:spcPct val="150000"/>
              </a:lnSpc>
            </a:pPr>
            <a:r>
              <a:rPr lang="en-US" sz="2270" dirty="0">
                <a:latin typeface="Poppins" panose="00000500000000000000" pitchFamily="2" charset="0"/>
                <a:cs typeface="Poppins" panose="00000500000000000000" pitchFamily="2" charset="0"/>
              </a:rPr>
              <a:t>		Many students struggle to grasp the intricacies of biology due to limited access to personalized guidance and timely assistance. Traditional classroom settings and textbooks, while fundamental, may not always provide the individualized support that students require. This gap is especially pronounced in large class settings where one-on-one teacher-student interactions are minimal. The chatbot aims to bridge this gap by offering a readily available, round-the-clock virtual tutor that caters to the unique learning pace and style of each student.</a:t>
            </a:r>
          </a:p>
          <a:p>
            <a:pPr>
              <a:lnSpc>
                <a:spcPct val="150000"/>
              </a:lnSpc>
            </a:pPr>
            <a:endParaRPr lang="en-US" sz="2269" dirty="0">
              <a:solidFill>
                <a:srgbClr val="000000"/>
              </a:solidFill>
              <a:latin typeface="Poppins"/>
              <a:ea typeface="Poppins"/>
              <a:cs typeface="Poppins"/>
              <a:sym typeface="Poppins"/>
            </a:endParaRPr>
          </a:p>
        </p:txBody>
      </p:sp>
    </p:spTree>
    <p:extLst>
      <p:ext uri="{BB962C8B-B14F-4D97-AF65-F5344CB8AC3E}">
        <p14:creationId xmlns:p14="http://schemas.microsoft.com/office/powerpoint/2010/main" val="407318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4987615" y="571500"/>
            <a:ext cx="8312772" cy="939168"/>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MOTIVATION</a:t>
            </a: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20" name="TextBox 13">
            <a:extLst>
              <a:ext uri="{FF2B5EF4-FFF2-40B4-BE49-F238E27FC236}">
                <a16:creationId xmlns:a16="http://schemas.microsoft.com/office/drawing/2014/main" id="{E5CFB15E-66F3-B4A6-1B63-76228BDD9E6E}"/>
              </a:ext>
            </a:extLst>
          </p:cNvPr>
          <p:cNvSpPr txBox="1"/>
          <p:nvPr/>
        </p:nvSpPr>
        <p:spPr>
          <a:xfrm>
            <a:off x="1066800" y="1510669"/>
            <a:ext cx="15849600" cy="6666505"/>
          </a:xfrm>
          <a:prstGeom prst="rect">
            <a:avLst/>
          </a:prstGeom>
        </p:spPr>
        <p:txBody>
          <a:bodyPr wrap="square" lIns="0" tIns="0" rIns="0" bIns="0" rtlCol="0" anchor="t">
            <a:spAutoFit/>
          </a:bodyPr>
          <a:lstStyle/>
          <a:p>
            <a:pPr>
              <a:lnSpc>
                <a:spcPct val="150000"/>
              </a:lnSpc>
            </a:pPr>
            <a:endParaRPr lang="en-US" sz="2270" dirty="0">
              <a:solidFill>
                <a:srgbClr val="000000"/>
              </a:solidFill>
              <a:latin typeface="Poppins" panose="00000500000000000000" pitchFamily="2" charset="0"/>
              <a:ea typeface="Poppins"/>
              <a:cs typeface="Poppins" panose="00000500000000000000" pitchFamily="2" charset="0"/>
              <a:sym typeface="Poppins"/>
            </a:endParaRPr>
          </a:p>
          <a:p>
            <a:r>
              <a:rPr lang="en-US" sz="3000" b="1" dirty="0"/>
              <a:t>Leveraging Technological Advancements</a:t>
            </a:r>
          </a:p>
          <a:p>
            <a:pPr algn="just">
              <a:lnSpc>
                <a:spcPct val="150000"/>
              </a:lnSpc>
            </a:pPr>
            <a:r>
              <a:rPr lang="en-US" sz="2270" dirty="0">
                <a:latin typeface="Poppins" panose="00000500000000000000" pitchFamily="2" charset="0"/>
                <a:cs typeface="Poppins" panose="00000500000000000000" pitchFamily="2" charset="0"/>
              </a:rPr>
              <a:t>		The rapid advancements in artificial intelligence (AI) and natural language processing (NLP) present an unparalleled opportunity to revolutionize educational tools. The integration of Large Language Models (LLMs) and Retrieval-Augmented Generation (RAG) techniques allows for the development of intelligent systems capable of understanding and generating human-like responses. By harnessing these technologies, the project seeks to create a sophisticated chatbot that not only answers queries accurately but also provides contextually relevant information, enhancing the overall learning experience.</a:t>
            </a:r>
          </a:p>
          <a:p>
            <a:pPr algn="just">
              <a:lnSpc>
                <a:spcPct val="150000"/>
              </a:lnSpc>
            </a:pPr>
            <a:endParaRPr lang="en-US" sz="2270" dirty="0">
              <a:latin typeface="Poppins" panose="00000500000000000000" pitchFamily="2" charset="0"/>
              <a:cs typeface="Poppins" panose="00000500000000000000" pitchFamily="2" charset="0"/>
            </a:endParaRPr>
          </a:p>
          <a:p>
            <a:pPr marL="0" marR="0" lvl="0" indent="0" algn="just" defTabSz="914400" rtl="0" eaLnBrk="0" fontAlgn="base" latinLnBrk="0" hangingPunct="0">
              <a:lnSpc>
                <a:spcPct val="150000"/>
              </a:lnSpc>
              <a:spcBef>
                <a:spcPct val="0"/>
              </a:spcBef>
              <a:spcAft>
                <a:spcPct val="0"/>
              </a:spcAft>
              <a:buClrTx/>
              <a:buSzTx/>
              <a:tabLst/>
            </a:pPr>
            <a:r>
              <a:rPr lang="en-US" sz="2270" dirty="0">
                <a:latin typeface="Poppins" panose="00000500000000000000" pitchFamily="2" charset="0"/>
                <a:cs typeface="Poppins" panose="00000500000000000000" pitchFamily="2" charset="0"/>
              </a:rPr>
              <a:t>	</a:t>
            </a:r>
            <a:r>
              <a:rPr lang="en-US" sz="2220" dirty="0">
                <a:latin typeface="Poppins" panose="00000500000000000000" pitchFamily="2" charset="0"/>
                <a:cs typeface="Poppins" panose="00000500000000000000" pitchFamily="2" charset="0"/>
              </a:rPr>
              <a:t>the motivation for this project is driven by a desire to enhance the educational experience for biology students through innovative use of AI and NLP technologies. By providing a reliable, intelligent, and accessible academic assistant, the project seeks to address educational gaps, promote self-directed learning, and ensure equitable access to quality education</a:t>
            </a:r>
            <a:endParaRPr lang="en-US" sz="2220" dirty="0">
              <a:solidFill>
                <a:srgbClr val="000000"/>
              </a:solidFill>
              <a:latin typeface="Poppins" panose="00000500000000000000" pitchFamily="2" charset="0"/>
              <a:ea typeface="Poppins"/>
              <a:cs typeface="Poppins" panose="00000500000000000000" pitchFamily="2" charset="0"/>
              <a:sym typeface="Poppins"/>
            </a:endParaRPr>
          </a:p>
        </p:txBody>
      </p:sp>
    </p:spTree>
    <p:extLst>
      <p:ext uri="{BB962C8B-B14F-4D97-AF65-F5344CB8AC3E}">
        <p14:creationId xmlns:p14="http://schemas.microsoft.com/office/powerpoint/2010/main" val="38463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3810000" y="451652"/>
            <a:ext cx="9753599" cy="1913794"/>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CONTRIBUTION</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20" name="TextBox 13">
            <a:extLst>
              <a:ext uri="{FF2B5EF4-FFF2-40B4-BE49-F238E27FC236}">
                <a16:creationId xmlns:a16="http://schemas.microsoft.com/office/drawing/2014/main" id="{E5CFB15E-66F3-B4A6-1B63-76228BDD9E6E}"/>
              </a:ext>
            </a:extLst>
          </p:cNvPr>
          <p:cNvSpPr txBox="1"/>
          <p:nvPr/>
        </p:nvSpPr>
        <p:spPr>
          <a:xfrm>
            <a:off x="1219200" y="1790701"/>
            <a:ext cx="15697200" cy="998478"/>
          </a:xfrm>
          <a:prstGeom prst="rect">
            <a:avLst/>
          </a:prstGeom>
        </p:spPr>
        <p:txBody>
          <a:bodyPr wrap="square" lIns="0" tIns="0" rIns="0" bIns="0" rtlCol="0" anchor="t">
            <a:spAutoFit/>
          </a:bodyPr>
          <a:lstStyle/>
          <a:p>
            <a:pPr>
              <a:lnSpc>
                <a:spcPct val="150000"/>
              </a:lnSpc>
            </a:pPr>
            <a:endParaRPr lang="en-US" sz="2270" dirty="0">
              <a:solidFill>
                <a:srgbClr val="000000"/>
              </a:solidFill>
              <a:latin typeface="Poppins" panose="00000500000000000000" pitchFamily="2" charset="0"/>
              <a:ea typeface="Poppins"/>
              <a:cs typeface="Poppins" panose="00000500000000000000" pitchFamily="2" charset="0"/>
              <a:sym typeface="Poppins"/>
            </a:endParaRPr>
          </a:p>
          <a:p>
            <a:pPr>
              <a:lnSpc>
                <a:spcPct val="150000"/>
              </a:lnSpc>
            </a:pPr>
            <a:endParaRPr lang="en-US" sz="2269" dirty="0">
              <a:solidFill>
                <a:srgbClr val="000000"/>
              </a:solidFill>
              <a:latin typeface="Poppins"/>
              <a:ea typeface="Poppins"/>
              <a:cs typeface="Poppins"/>
              <a:sym typeface="Poppins"/>
            </a:endParaRPr>
          </a:p>
        </p:txBody>
      </p:sp>
      <p:sp>
        <p:nvSpPr>
          <p:cNvPr id="7" name="TextBox 13">
            <a:extLst>
              <a:ext uri="{FF2B5EF4-FFF2-40B4-BE49-F238E27FC236}">
                <a16:creationId xmlns:a16="http://schemas.microsoft.com/office/drawing/2014/main" id="{7FE19924-280A-A49E-93A6-E3DC2FADD1E7}"/>
              </a:ext>
            </a:extLst>
          </p:cNvPr>
          <p:cNvSpPr txBox="1"/>
          <p:nvPr/>
        </p:nvSpPr>
        <p:spPr>
          <a:xfrm>
            <a:off x="1219200" y="1790701"/>
            <a:ext cx="15697200" cy="7854651"/>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US" sz="2270" b="1" dirty="0">
                <a:latin typeface="Poppins" panose="00000500000000000000" pitchFamily="2" charset="0"/>
                <a:cs typeface="Poppins" panose="00000500000000000000" pitchFamily="2" charset="0"/>
              </a:rPr>
              <a:t> </a:t>
            </a:r>
            <a:r>
              <a:rPr lang="en-US" sz="2270" b="1" dirty="0" err="1">
                <a:latin typeface="League Spartan" panose="020B0604020202020204" charset="0"/>
                <a:cs typeface="Poppins" panose="00000500000000000000" pitchFamily="2" charset="0"/>
              </a:rPr>
              <a:t>MongoClient</a:t>
            </a:r>
            <a:r>
              <a:rPr lang="en-US" sz="2270" b="1" dirty="0">
                <a:latin typeface="League Spartan" panose="020B0604020202020204" charset="0"/>
                <a:cs typeface="Poppins" panose="00000500000000000000" pitchFamily="2" charset="0"/>
              </a:rPr>
              <a:t>: </a:t>
            </a:r>
            <a:r>
              <a:rPr lang="en-US" sz="2270" dirty="0" err="1">
                <a:latin typeface="Poppins" panose="00000500000000000000" pitchFamily="2" charset="0"/>
                <a:cs typeface="Poppins" panose="00000500000000000000" pitchFamily="2" charset="0"/>
              </a:rPr>
              <a:t>MongoClient</a:t>
            </a:r>
            <a:r>
              <a:rPr lang="en-US" sz="2270" dirty="0">
                <a:latin typeface="Poppins" panose="00000500000000000000" pitchFamily="2" charset="0"/>
                <a:cs typeface="Poppins" panose="00000500000000000000" pitchFamily="2" charset="0"/>
              </a:rPr>
              <a:t> is a class provided by the MongoDB driver that allows for connecting to a MongoDB database, handling CRUD operations, and managing database connections efficiently.</a:t>
            </a:r>
          </a:p>
          <a:p>
            <a:pPr marL="342900" indent="-342900" algn="just">
              <a:lnSpc>
                <a:spcPct val="150000"/>
              </a:lnSpc>
              <a:buFont typeface="Wingdings" panose="05000000000000000000" pitchFamily="2" charset="2"/>
              <a:buChar char="Ø"/>
            </a:pPr>
            <a:r>
              <a:rPr lang="en-US" sz="2270" b="1" dirty="0" err="1">
                <a:latin typeface="League Spartan" panose="020B0604020202020204" charset="0"/>
                <a:cs typeface="Poppins" panose="00000500000000000000" pitchFamily="2" charset="0"/>
              </a:rPr>
              <a:t>LangChain</a:t>
            </a:r>
            <a:r>
              <a:rPr lang="en-US" sz="2270" b="1" dirty="0">
                <a:latin typeface="Poppins" panose="00000500000000000000" pitchFamily="2" charset="0"/>
                <a:cs typeface="Poppins" panose="00000500000000000000" pitchFamily="2" charset="0"/>
              </a:rPr>
              <a:t>: </a:t>
            </a:r>
            <a:r>
              <a:rPr lang="en-US" sz="2270" dirty="0" err="1">
                <a:latin typeface="Poppins" panose="00000500000000000000" pitchFamily="2" charset="0"/>
                <a:cs typeface="Poppins" panose="00000500000000000000" pitchFamily="2" charset="0"/>
              </a:rPr>
              <a:t>LangChain</a:t>
            </a:r>
            <a:r>
              <a:rPr lang="en-US" sz="2270" dirty="0">
                <a:latin typeface="Poppins" panose="00000500000000000000" pitchFamily="2" charset="0"/>
                <a:cs typeface="Poppins" panose="00000500000000000000" pitchFamily="2" charset="0"/>
              </a:rPr>
              <a:t> is a framework designed to facilitate the development of applications that utilize large language models, offering tools for chaining together multiple prompts, managing context, and integrating external data sources.</a:t>
            </a:r>
          </a:p>
          <a:p>
            <a:pPr marL="342900" indent="-342900" algn="just">
              <a:lnSpc>
                <a:spcPct val="150000"/>
              </a:lnSpc>
              <a:buFont typeface="Wingdings" panose="05000000000000000000" pitchFamily="2" charset="2"/>
              <a:buChar char="Ø"/>
            </a:pPr>
            <a:r>
              <a:rPr lang="en-US" sz="2270" b="1" dirty="0">
                <a:latin typeface="League Spartan" panose="020B0604020202020204" charset="0"/>
                <a:cs typeface="Poppins" panose="00000500000000000000" pitchFamily="2" charset="0"/>
              </a:rPr>
              <a:t>Hugging Face</a:t>
            </a:r>
            <a:r>
              <a:rPr lang="en-US" sz="2270" b="1" dirty="0">
                <a:latin typeface="Poppins" panose="00000500000000000000" pitchFamily="2" charset="0"/>
                <a:cs typeface="Poppins" panose="00000500000000000000" pitchFamily="2" charset="0"/>
              </a:rPr>
              <a:t>: </a:t>
            </a:r>
            <a:r>
              <a:rPr lang="en-US" sz="2270" dirty="0">
                <a:latin typeface="Poppins" panose="00000500000000000000" pitchFamily="2" charset="0"/>
                <a:cs typeface="Poppins" panose="00000500000000000000" pitchFamily="2" charset="0"/>
              </a:rPr>
              <a:t>Hugging Face is a leading provider of natural language processing tools and models, offering a wide range of pre-trained transformers and a platform for sharing and fine-tuning AI models.</a:t>
            </a:r>
          </a:p>
          <a:p>
            <a:pPr marL="342900" indent="-342900" algn="just">
              <a:lnSpc>
                <a:spcPct val="150000"/>
              </a:lnSpc>
              <a:buFont typeface="Wingdings" panose="05000000000000000000" pitchFamily="2" charset="2"/>
              <a:buChar char="Ø"/>
            </a:pPr>
            <a:r>
              <a:rPr lang="en-US" sz="2270" b="1" dirty="0" err="1">
                <a:latin typeface="Poppins" panose="00000500000000000000" pitchFamily="2" charset="0"/>
                <a:cs typeface="Poppins" panose="00000500000000000000" pitchFamily="2" charset="0"/>
              </a:rPr>
              <a:t>G</a:t>
            </a:r>
            <a:r>
              <a:rPr lang="en-US" sz="2270" b="1" dirty="0" err="1">
                <a:latin typeface="League Spartan" panose="020B0604020202020204" charset="0"/>
                <a:cs typeface="Poppins" panose="00000500000000000000" pitchFamily="2" charset="0"/>
              </a:rPr>
              <a:t>roq</a:t>
            </a:r>
            <a:r>
              <a:rPr lang="en-US" sz="2270" b="1" dirty="0">
                <a:latin typeface="Poppins" panose="00000500000000000000" pitchFamily="2" charset="0"/>
                <a:cs typeface="Poppins" panose="00000500000000000000" pitchFamily="2" charset="0"/>
              </a:rPr>
              <a:t>: </a:t>
            </a:r>
            <a:r>
              <a:rPr lang="en-US" sz="2270" dirty="0" err="1">
                <a:latin typeface="Poppins" panose="00000500000000000000" pitchFamily="2" charset="0"/>
                <a:cs typeface="Poppins" panose="00000500000000000000" pitchFamily="2" charset="0"/>
              </a:rPr>
              <a:t>Groq</a:t>
            </a:r>
            <a:r>
              <a:rPr lang="en-US" sz="2270" dirty="0">
                <a:latin typeface="Poppins" panose="00000500000000000000" pitchFamily="2" charset="0"/>
                <a:cs typeface="Poppins" panose="00000500000000000000" pitchFamily="2" charset="0"/>
              </a:rPr>
              <a:t> is a technology company that develops advanced processors designed to accelerate AI and machine learning workloads, focusing on high performance and low latency.</a:t>
            </a:r>
            <a:endParaRPr lang="en-US" sz="2270" b="1" dirty="0">
              <a:latin typeface="Poppins" panose="00000500000000000000" pitchFamily="2" charset="0"/>
              <a:cs typeface="Poppins" panose="00000500000000000000" pitchFamily="2" charset="0"/>
            </a:endParaRPr>
          </a:p>
          <a:p>
            <a:pPr marL="342900" indent="-342900" algn="just">
              <a:lnSpc>
                <a:spcPct val="150000"/>
              </a:lnSpc>
              <a:buFont typeface="Wingdings" panose="05000000000000000000" pitchFamily="2" charset="2"/>
              <a:buChar char="Ø"/>
            </a:pPr>
            <a:r>
              <a:rPr lang="en-US" sz="2270" b="1" dirty="0" err="1">
                <a:latin typeface="Poppins" panose="00000500000000000000" pitchFamily="2" charset="0"/>
                <a:cs typeface="Poppins" panose="00000500000000000000" pitchFamily="2" charset="0"/>
              </a:rPr>
              <a:t>Strea</a:t>
            </a:r>
            <a:r>
              <a:rPr lang="en-US" sz="2270" b="1" dirty="0" err="1">
                <a:latin typeface="League Spartan" panose="020B0604020202020204" charset="0"/>
                <a:cs typeface="Poppins" panose="00000500000000000000" pitchFamily="2" charset="0"/>
              </a:rPr>
              <a:t>mlit</a:t>
            </a:r>
            <a:r>
              <a:rPr lang="en-US" sz="2270" b="1" dirty="0">
                <a:latin typeface="Poppins" panose="00000500000000000000" pitchFamily="2" charset="0"/>
                <a:cs typeface="Poppins" panose="00000500000000000000" pitchFamily="2" charset="0"/>
              </a:rPr>
              <a:t>: </a:t>
            </a:r>
            <a:r>
              <a:rPr lang="en-US" sz="2270" dirty="0" err="1">
                <a:latin typeface="Poppins" panose="00000500000000000000" pitchFamily="2" charset="0"/>
                <a:cs typeface="Poppins" panose="00000500000000000000" pitchFamily="2" charset="0"/>
              </a:rPr>
              <a:t>Streamlit</a:t>
            </a:r>
            <a:r>
              <a:rPr lang="en-US" sz="2270" dirty="0">
                <a:latin typeface="Poppins" panose="00000500000000000000" pitchFamily="2" charset="0"/>
                <a:cs typeface="Poppins" panose="00000500000000000000" pitchFamily="2" charset="0"/>
              </a:rPr>
              <a:t> is an open-source framework that allows developers to quickly build and deploy interactive web applications and data dashboards using Python, with minimal effort and coding.</a:t>
            </a:r>
          </a:p>
          <a:p>
            <a:pPr algn="just">
              <a:lnSpc>
                <a:spcPct val="150000"/>
              </a:lnSpc>
              <a:buFont typeface="Arial" panose="020B0604020202020204" pitchFamily="34" charset="0"/>
              <a:buChar char="•"/>
            </a:pPr>
            <a:endParaRPr lang="en-US" sz="2270" dirty="0">
              <a:latin typeface="Poppins" panose="00000500000000000000" pitchFamily="2" charset="0"/>
              <a:cs typeface="Poppins" panose="00000500000000000000" pitchFamily="2" charset="0"/>
            </a:endParaRPr>
          </a:p>
          <a:p>
            <a:endParaRPr lang="en-US" sz="2400" b="1" dirty="0"/>
          </a:p>
          <a:p>
            <a:pPr marL="342900" indent="-342900">
              <a:buFont typeface="Wingdings" panose="05000000000000000000" pitchFamily="2" charset="2"/>
              <a:buChar char="Ø"/>
            </a:pPr>
            <a:endParaRPr lang="en-US" sz="2400" dirty="0"/>
          </a:p>
          <a:p>
            <a:endParaRPr lang="en-US" sz="2400" b="1" dirty="0"/>
          </a:p>
          <a:p>
            <a:pPr>
              <a:lnSpc>
                <a:spcPct val="150000"/>
              </a:lnSpc>
            </a:pPr>
            <a:endParaRPr lang="en-US" sz="2269" b="1" dirty="0">
              <a:solidFill>
                <a:srgbClr val="000000"/>
              </a:solidFill>
              <a:latin typeface="Poppins"/>
              <a:ea typeface="Poppins"/>
              <a:cs typeface="Poppins"/>
              <a:sym typeface="Poppins"/>
            </a:endParaRPr>
          </a:p>
        </p:txBody>
      </p:sp>
    </p:spTree>
    <p:extLst>
      <p:ext uri="{BB962C8B-B14F-4D97-AF65-F5344CB8AC3E}">
        <p14:creationId xmlns:p14="http://schemas.microsoft.com/office/powerpoint/2010/main" val="95378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1421" y="7472821"/>
            <a:ext cx="18659421" cy="3096754"/>
            <a:chOff x="0" y="0"/>
            <a:chExt cx="4914415" cy="815606"/>
          </a:xfrm>
        </p:grpSpPr>
        <p:sp>
          <p:nvSpPr>
            <p:cNvPr id="3" name="Freeform 3"/>
            <p:cNvSpPr/>
            <p:nvPr/>
          </p:nvSpPr>
          <p:spPr>
            <a:xfrm>
              <a:off x="0" y="0"/>
              <a:ext cx="4914416" cy="815606"/>
            </a:xfrm>
            <a:custGeom>
              <a:avLst/>
              <a:gdLst/>
              <a:ahLst/>
              <a:cxnLst/>
              <a:rect l="l" t="t" r="r" b="b"/>
              <a:pathLst>
                <a:path w="4914416" h="815606">
                  <a:moveTo>
                    <a:pt x="21160" y="0"/>
                  </a:moveTo>
                  <a:lnTo>
                    <a:pt x="4893255" y="0"/>
                  </a:lnTo>
                  <a:cubicBezTo>
                    <a:pt x="4904942" y="0"/>
                    <a:pt x="4914416" y="9474"/>
                    <a:pt x="4914416" y="21160"/>
                  </a:cubicBezTo>
                  <a:lnTo>
                    <a:pt x="4914416" y="794446"/>
                  </a:lnTo>
                  <a:cubicBezTo>
                    <a:pt x="4914416" y="806132"/>
                    <a:pt x="4904942" y="815606"/>
                    <a:pt x="4893255" y="815606"/>
                  </a:cubicBezTo>
                  <a:lnTo>
                    <a:pt x="21160" y="815606"/>
                  </a:lnTo>
                  <a:cubicBezTo>
                    <a:pt x="9474" y="815606"/>
                    <a:pt x="0" y="806132"/>
                    <a:pt x="0" y="794446"/>
                  </a:cubicBezTo>
                  <a:lnTo>
                    <a:pt x="0" y="21160"/>
                  </a:lnTo>
                  <a:cubicBezTo>
                    <a:pt x="0" y="9474"/>
                    <a:pt x="9474" y="0"/>
                    <a:pt x="21160" y="0"/>
                  </a:cubicBezTo>
                  <a:close/>
                </a:path>
              </a:pathLst>
            </a:custGeom>
            <a:gradFill rotWithShape="1">
              <a:gsLst>
                <a:gs pos="0">
                  <a:srgbClr val="000000">
                    <a:alpha val="100000"/>
                  </a:srgbClr>
                </a:gs>
                <a:gs pos="100000">
                  <a:srgbClr val="3533CD">
                    <a:alpha val="100000"/>
                  </a:srgbClr>
                </a:gs>
              </a:gsLst>
              <a:lin ang="0"/>
            </a:gradFill>
          </p:spPr>
        </p:sp>
        <p:sp>
          <p:nvSpPr>
            <p:cNvPr id="4" name="TextBox 4"/>
            <p:cNvSpPr txBox="1"/>
            <p:nvPr/>
          </p:nvSpPr>
          <p:spPr>
            <a:xfrm>
              <a:off x="0" y="-47625"/>
              <a:ext cx="4914415" cy="863231"/>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6518680" y="832583"/>
            <a:ext cx="5250641" cy="692434"/>
          </a:xfrm>
          <a:prstGeom prst="rect">
            <a:avLst/>
          </a:prstGeom>
        </p:spPr>
        <p:txBody>
          <a:bodyPr lIns="0" tIns="0" rIns="0" bIns="0" rtlCol="0" anchor="t">
            <a:spAutoFit/>
          </a:bodyPr>
          <a:lstStyle/>
          <a:p>
            <a:pPr algn="l">
              <a:lnSpc>
                <a:spcPts val="5597"/>
              </a:lnSpc>
              <a:spcBef>
                <a:spcPct val="0"/>
              </a:spcBef>
            </a:pPr>
            <a:r>
              <a:rPr lang="en-US" sz="3997" dirty="0">
                <a:solidFill>
                  <a:srgbClr val="004AAD"/>
                </a:solidFill>
                <a:latin typeface="League Spartan"/>
                <a:ea typeface="League Spartan"/>
                <a:cs typeface="League Spartan"/>
                <a:sym typeface="League Spartan"/>
              </a:rPr>
              <a:t>PROJECT MODULES</a:t>
            </a:r>
          </a:p>
        </p:txBody>
      </p:sp>
      <p:pic>
        <p:nvPicPr>
          <p:cNvPr id="9" name="Picture 8">
            <a:extLst>
              <a:ext uri="{FF2B5EF4-FFF2-40B4-BE49-F238E27FC236}">
                <a16:creationId xmlns:a16="http://schemas.microsoft.com/office/drawing/2014/main" id="{9E8F9B65-971F-6355-7AF0-9ED3BC566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943100"/>
            <a:ext cx="7620000" cy="7315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8F9603E-9F91-7C22-2D97-5E42BA511E88}"/>
              </a:ext>
            </a:extLst>
          </p:cNvPr>
          <p:cNvGrpSpPr/>
          <p:nvPr/>
        </p:nvGrpSpPr>
        <p:grpSpPr>
          <a:xfrm>
            <a:off x="-371421" y="7472821"/>
            <a:ext cx="18659421" cy="3096754"/>
            <a:chOff x="0" y="0"/>
            <a:chExt cx="4914415" cy="815606"/>
          </a:xfrm>
        </p:grpSpPr>
        <p:sp>
          <p:nvSpPr>
            <p:cNvPr id="3" name="Freeform 3">
              <a:extLst>
                <a:ext uri="{FF2B5EF4-FFF2-40B4-BE49-F238E27FC236}">
                  <a16:creationId xmlns:a16="http://schemas.microsoft.com/office/drawing/2014/main" id="{E9D12DE2-8C10-78D0-A91D-4D70C62FF80B}"/>
                </a:ext>
              </a:extLst>
            </p:cNvPr>
            <p:cNvSpPr/>
            <p:nvPr/>
          </p:nvSpPr>
          <p:spPr>
            <a:xfrm>
              <a:off x="0" y="0"/>
              <a:ext cx="4914416" cy="815606"/>
            </a:xfrm>
            <a:custGeom>
              <a:avLst/>
              <a:gdLst/>
              <a:ahLst/>
              <a:cxnLst/>
              <a:rect l="l" t="t" r="r" b="b"/>
              <a:pathLst>
                <a:path w="4914416" h="815606">
                  <a:moveTo>
                    <a:pt x="21160" y="0"/>
                  </a:moveTo>
                  <a:lnTo>
                    <a:pt x="4893255" y="0"/>
                  </a:lnTo>
                  <a:cubicBezTo>
                    <a:pt x="4904942" y="0"/>
                    <a:pt x="4914416" y="9474"/>
                    <a:pt x="4914416" y="21160"/>
                  </a:cubicBezTo>
                  <a:lnTo>
                    <a:pt x="4914416" y="794446"/>
                  </a:lnTo>
                  <a:cubicBezTo>
                    <a:pt x="4914416" y="806132"/>
                    <a:pt x="4904942" y="815606"/>
                    <a:pt x="4893255" y="815606"/>
                  </a:cubicBezTo>
                  <a:lnTo>
                    <a:pt x="21160" y="815606"/>
                  </a:lnTo>
                  <a:cubicBezTo>
                    <a:pt x="9474" y="815606"/>
                    <a:pt x="0" y="806132"/>
                    <a:pt x="0" y="794446"/>
                  </a:cubicBezTo>
                  <a:lnTo>
                    <a:pt x="0" y="21160"/>
                  </a:lnTo>
                  <a:cubicBezTo>
                    <a:pt x="0" y="9474"/>
                    <a:pt x="9474" y="0"/>
                    <a:pt x="21160" y="0"/>
                  </a:cubicBezTo>
                  <a:close/>
                </a:path>
              </a:pathLst>
            </a:custGeom>
            <a:gradFill rotWithShape="1">
              <a:gsLst>
                <a:gs pos="0">
                  <a:srgbClr val="000000">
                    <a:alpha val="100000"/>
                  </a:srgbClr>
                </a:gs>
                <a:gs pos="100000">
                  <a:srgbClr val="3533CD">
                    <a:alpha val="100000"/>
                  </a:srgbClr>
                </a:gs>
              </a:gsLst>
              <a:lin ang="0"/>
            </a:gradFill>
          </p:spPr>
        </p:sp>
        <p:sp>
          <p:nvSpPr>
            <p:cNvPr id="4" name="TextBox 4">
              <a:extLst>
                <a:ext uri="{FF2B5EF4-FFF2-40B4-BE49-F238E27FC236}">
                  <a16:creationId xmlns:a16="http://schemas.microsoft.com/office/drawing/2014/main" id="{E456ABDC-2F68-17B9-FFC9-4467E5B477B6}"/>
                </a:ext>
              </a:extLst>
            </p:cNvPr>
            <p:cNvSpPr txBox="1"/>
            <p:nvPr/>
          </p:nvSpPr>
          <p:spPr>
            <a:xfrm>
              <a:off x="0" y="-47625"/>
              <a:ext cx="4914415" cy="863231"/>
            </a:xfrm>
            <a:prstGeom prst="rect">
              <a:avLst/>
            </a:prstGeom>
          </p:spPr>
          <p:txBody>
            <a:bodyPr lIns="50800" tIns="50800" rIns="50800" bIns="50800" rtlCol="0" anchor="ctr"/>
            <a:lstStyle/>
            <a:p>
              <a:pPr algn="ctr">
                <a:lnSpc>
                  <a:spcPts val="2659"/>
                </a:lnSpc>
              </a:pPr>
              <a:endParaRPr/>
            </a:p>
          </p:txBody>
        </p:sp>
      </p:grpSp>
      <p:pic>
        <p:nvPicPr>
          <p:cNvPr id="6" name="Picture 5">
            <a:extLst>
              <a:ext uri="{FF2B5EF4-FFF2-40B4-BE49-F238E27FC236}">
                <a16:creationId xmlns:a16="http://schemas.microsoft.com/office/drawing/2014/main" id="{21758476-F006-2FE4-8C8F-422F7DEB5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2019300"/>
            <a:ext cx="7924800" cy="7525173"/>
          </a:xfrm>
          <a:prstGeom prst="rect">
            <a:avLst/>
          </a:prstGeom>
        </p:spPr>
      </p:pic>
      <p:sp>
        <p:nvSpPr>
          <p:cNvPr id="7" name="TextBox 6">
            <a:extLst>
              <a:ext uri="{FF2B5EF4-FFF2-40B4-BE49-F238E27FC236}">
                <a16:creationId xmlns:a16="http://schemas.microsoft.com/office/drawing/2014/main" id="{F4265CDE-88C1-0601-E5D8-4719D3E3821D}"/>
              </a:ext>
            </a:extLst>
          </p:cNvPr>
          <p:cNvSpPr txBox="1"/>
          <p:nvPr/>
        </p:nvSpPr>
        <p:spPr>
          <a:xfrm>
            <a:off x="7010400" y="647700"/>
            <a:ext cx="5910289" cy="784830"/>
          </a:xfrm>
          <a:prstGeom prst="rect">
            <a:avLst/>
          </a:prstGeom>
          <a:noFill/>
        </p:spPr>
        <p:txBody>
          <a:bodyPr wrap="square" rtlCol="0">
            <a:spAutoFit/>
          </a:bodyPr>
          <a:lstStyle/>
          <a:p>
            <a:pPr algn="l">
              <a:lnSpc>
                <a:spcPts val="5597"/>
              </a:lnSpc>
              <a:spcBef>
                <a:spcPct val="0"/>
              </a:spcBef>
            </a:pPr>
            <a:r>
              <a:rPr lang="en-US" sz="4000" dirty="0">
                <a:solidFill>
                  <a:srgbClr val="004AAD"/>
                </a:solidFill>
                <a:latin typeface="League Spartan"/>
                <a:ea typeface="League Spartan"/>
                <a:cs typeface="League Spartan"/>
                <a:sym typeface="League Spartan"/>
              </a:rPr>
              <a:t>PROJECT MODULES</a:t>
            </a:r>
          </a:p>
        </p:txBody>
      </p:sp>
    </p:spTree>
    <p:extLst>
      <p:ext uri="{BB962C8B-B14F-4D97-AF65-F5344CB8AC3E}">
        <p14:creationId xmlns:p14="http://schemas.microsoft.com/office/powerpoint/2010/main" val="1091743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1421" y="7472821"/>
            <a:ext cx="18659421" cy="3096754"/>
            <a:chOff x="0" y="0"/>
            <a:chExt cx="4914415" cy="815606"/>
          </a:xfrm>
        </p:grpSpPr>
        <p:sp>
          <p:nvSpPr>
            <p:cNvPr id="3" name="Freeform 3"/>
            <p:cNvSpPr/>
            <p:nvPr/>
          </p:nvSpPr>
          <p:spPr>
            <a:xfrm>
              <a:off x="0" y="0"/>
              <a:ext cx="4914416" cy="815606"/>
            </a:xfrm>
            <a:custGeom>
              <a:avLst/>
              <a:gdLst/>
              <a:ahLst/>
              <a:cxnLst/>
              <a:rect l="l" t="t" r="r" b="b"/>
              <a:pathLst>
                <a:path w="4914416" h="815606">
                  <a:moveTo>
                    <a:pt x="21160" y="0"/>
                  </a:moveTo>
                  <a:lnTo>
                    <a:pt x="4893255" y="0"/>
                  </a:lnTo>
                  <a:cubicBezTo>
                    <a:pt x="4904942" y="0"/>
                    <a:pt x="4914416" y="9474"/>
                    <a:pt x="4914416" y="21160"/>
                  </a:cubicBezTo>
                  <a:lnTo>
                    <a:pt x="4914416" y="794446"/>
                  </a:lnTo>
                  <a:cubicBezTo>
                    <a:pt x="4914416" y="806132"/>
                    <a:pt x="4904942" y="815606"/>
                    <a:pt x="4893255" y="815606"/>
                  </a:cubicBezTo>
                  <a:lnTo>
                    <a:pt x="21160" y="815606"/>
                  </a:lnTo>
                  <a:cubicBezTo>
                    <a:pt x="9474" y="815606"/>
                    <a:pt x="0" y="806132"/>
                    <a:pt x="0" y="794446"/>
                  </a:cubicBezTo>
                  <a:lnTo>
                    <a:pt x="0" y="21160"/>
                  </a:lnTo>
                  <a:cubicBezTo>
                    <a:pt x="0" y="9474"/>
                    <a:pt x="9474" y="0"/>
                    <a:pt x="21160" y="0"/>
                  </a:cubicBezTo>
                  <a:close/>
                </a:path>
              </a:pathLst>
            </a:custGeom>
            <a:gradFill rotWithShape="1">
              <a:gsLst>
                <a:gs pos="0">
                  <a:srgbClr val="000000">
                    <a:alpha val="100000"/>
                  </a:srgbClr>
                </a:gs>
                <a:gs pos="100000">
                  <a:srgbClr val="3533CD">
                    <a:alpha val="100000"/>
                  </a:srgbClr>
                </a:gs>
              </a:gsLst>
              <a:lin ang="0"/>
            </a:gradFill>
          </p:spPr>
        </p:sp>
        <p:sp>
          <p:nvSpPr>
            <p:cNvPr id="4" name="TextBox 4"/>
            <p:cNvSpPr txBox="1"/>
            <p:nvPr/>
          </p:nvSpPr>
          <p:spPr>
            <a:xfrm>
              <a:off x="0" y="-47625"/>
              <a:ext cx="4914415" cy="863231"/>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419600" y="832583"/>
            <a:ext cx="9448800" cy="692434"/>
          </a:xfrm>
          <a:prstGeom prst="rect">
            <a:avLst/>
          </a:prstGeom>
        </p:spPr>
        <p:txBody>
          <a:bodyPr wrap="square" lIns="0" tIns="0" rIns="0" bIns="0" rtlCol="0" anchor="t">
            <a:spAutoFit/>
          </a:bodyPr>
          <a:lstStyle/>
          <a:p>
            <a:pPr algn="l">
              <a:lnSpc>
                <a:spcPts val="5597"/>
              </a:lnSpc>
              <a:spcBef>
                <a:spcPct val="0"/>
              </a:spcBef>
            </a:pPr>
            <a:r>
              <a:rPr lang="en-US" sz="3997" dirty="0">
                <a:solidFill>
                  <a:srgbClr val="004AAD"/>
                </a:solidFill>
                <a:latin typeface="League Spartan"/>
                <a:ea typeface="League Spartan"/>
                <a:cs typeface="League Spartan"/>
                <a:sym typeface="League Spartan"/>
              </a:rPr>
              <a:t>Module_1:Interface Overview</a:t>
            </a:r>
          </a:p>
        </p:txBody>
      </p:sp>
      <p:pic>
        <p:nvPicPr>
          <p:cNvPr id="7" name="Picture 6">
            <a:extLst>
              <a:ext uri="{FF2B5EF4-FFF2-40B4-BE49-F238E27FC236}">
                <a16:creationId xmlns:a16="http://schemas.microsoft.com/office/drawing/2014/main" id="{7A05EBFA-C5A1-8C6F-B75B-547474A8B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05842"/>
            <a:ext cx="15240000" cy="7897007"/>
          </a:xfrm>
          <a:prstGeom prst="rect">
            <a:avLst/>
          </a:prstGeom>
        </p:spPr>
      </p:pic>
    </p:spTree>
    <p:extLst>
      <p:ext uri="{BB962C8B-B14F-4D97-AF65-F5344CB8AC3E}">
        <p14:creationId xmlns:p14="http://schemas.microsoft.com/office/powerpoint/2010/main" val="13874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609600" y="451652"/>
            <a:ext cx="17678400" cy="1913794"/>
          </a:xfrm>
          <a:prstGeom prst="rect">
            <a:avLst/>
          </a:prstGeom>
        </p:spPr>
        <p:txBody>
          <a:bodyPr wrap="square" lIns="0" tIns="0" rIns="0" bIns="0" rtlCol="0" anchor="t">
            <a:spAutoFit/>
          </a:bodyPr>
          <a:lstStyle/>
          <a:p>
            <a:pPr algn="ctr">
              <a:lnSpc>
                <a:spcPts val="7575"/>
              </a:lnSpc>
              <a:spcBef>
                <a:spcPct val="0"/>
              </a:spcBef>
            </a:pPr>
            <a:r>
              <a:rPr lang="en-US" sz="4500" dirty="0">
                <a:solidFill>
                  <a:srgbClr val="004AAD"/>
                </a:solidFill>
                <a:latin typeface="League Spartan"/>
                <a:ea typeface="League Spartan"/>
                <a:cs typeface="League Spartan"/>
                <a:sym typeface="League Spartan"/>
              </a:rPr>
              <a:t>Module1-Processing the document in the backend</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10485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20" name="TextBox 13">
            <a:extLst>
              <a:ext uri="{FF2B5EF4-FFF2-40B4-BE49-F238E27FC236}">
                <a16:creationId xmlns:a16="http://schemas.microsoft.com/office/drawing/2014/main" id="{E5CFB15E-66F3-B4A6-1B63-76228BDD9E6E}"/>
              </a:ext>
            </a:extLst>
          </p:cNvPr>
          <p:cNvSpPr txBox="1"/>
          <p:nvPr/>
        </p:nvSpPr>
        <p:spPr>
          <a:xfrm>
            <a:off x="1219200" y="1790701"/>
            <a:ext cx="15697200" cy="5064656"/>
          </a:xfrm>
          <a:prstGeom prst="rect">
            <a:avLst/>
          </a:prstGeom>
        </p:spPr>
        <p:txBody>
          <a:bodyPr wrap="square" lIns="0" tIns="0" rIns="0" bIns="0" rtlCol="0" anchor="t">
            <a:spAutoFit/>
          </a:bodyPr>
          <a:lstStyle/>
          <a:p>
            <a:endParaRPr lang="en-US" sz="3000" b="1" dirty="0">
              <a:latin typeface="Poppins" panose="00000500000000000000" pitchFamily="2" charset="0"/>
              <a:cs typeface="Poppins" panose="00000500000000000000" pitchFamily="2" charset="0"/>
            </a:endParaRPr>
          </a:p>
          <a:p>
            <a:r>
              <a:rPr lang="en-US" sz="3000" b="1" dirty="0">
                <a:latin typeface="Poppins" panose="00000500000000000000" pitchFamily="2" charset="0"/>
                <a:cs typeface="Poppins" panose="00000500000000000000" pitchFamily="2" charset="0"/>
              </a:rPr>
              <a:t>Module 1.1: Preprocessing the document by the preprocessor</a:t>
            </a:r>
          </a:p>
          <a:p>
            <a:endParaRPr lang="en-US" sz="1400" b="1" dirty="0">
              <a:latin typeface="Poppins" panose="00000500000000000000" pitchFamily="2" charset="0"/>
              <a:cs typeface="Poppins" panose="00000500000000000000" pitchFamily="2" charset="0"/>
            </a:endParaRPr>
          </a:p>
          <a:p>
            <a:pPr>
              <a:lnSpc>
                <a:spcPct val="150000"/>
              </a:lnSpc>
            </a:pPr>
            <a:endParaRPr lang="en-US" sz="1400" dirty="0">
              <a:latin typeface="Poppins" panose="00000500000000000000" pitchFamily="2" charset="0"/>
              <a:cs typeface="Poppins" panose="00000500000000000000" pitchFamily="2" charset="0"/>
            </a:endParaRPr>
          </a:p>
          <a:p>
            <a:pPr marL="1714500" lvl="3" indent="-342900" algn="just">
              <a:lnSpc>
                <a:spcPct val="150000"/>
              </a:lnSpc>
              <a:buSzPts val="1000"/>
              <a:buFont typeface="Symbol" panose="05050102010706020507" pitchFamily="18" charset="2"/>
              <a:buChar char=""/>
              <a:tabLst>
                <a:tab pos="914400" algn="l"/>
              </a:tabLst>
            </a:pPr>
            <a:r>
              <a:rPr lang="en-US" sz="2270" b="1" dirty="0">
                <a:effectLst/>
                <a:latin typeface="Poppins "/>
                <a:ea typeface="Times New Roman" panose="02020603050405020304" pitchFamily="18" charset="0"/>
              </a:rPr>
              <a:t>Documents</a:t>
            </a:r>
            <a:r>
              <a:rPr lang="en-US" sz="2270" dirty="0">
                <a:effectLst/>
                <a:latin typeface="Poppins "/>
                <a:ea typeface="Times New Roman" panose="02020603050405020304" pitchFamily="18" charset="0"/>
              </a:rPr>
              <a:t>: The process begins with the collection of documents, which contain the relevant information and content needed for the chatbot.</a:t>
            </a:r>
            <a:endParaRPr lang="en-IN" sz="2270" dirty="0">
              <a:effectLst/>
              <a:latin typeface="Poppins "/>
              <a:ea typeface="Times New Roman" panose="02020603050405020304" pitchFamily="18" charset="0"/>
            </a:endParaRPr>
          </a:p>
          <a:p>
            <a:pPr marL="1714500" lvl="3" indent="-342900" algn="just">
              <a:lnSpc>
                <a:spcPct val="150000"/>
              </a:lnSpc>
              <a:buSzPts val="1000"/>
              <a:buFont typeface="Symbol" panose="05050102010706020507" pitchFamily="18" charset="2"/>
              <a:buChar char=""/>
              <a:tabLst>
                <a:tab pos="914400" algn="l"/>
              </a:tabLst>
            </a:pPr>
            <a:r>
              <a:rPr lang="en-US" sz="2270" b="1" dirty="0">
                <a:effectLst/>
                <a:latin typeface="Poppins "/>
                <a:ea typeface="Times New Roman" panose="02020603050405020304" pitchFamily="18" charset="0"/>
              </a:rPr>
              <a:t>Pre-process</a:t>
            </a:r>
            <a:r>
              <a:rPr lang="en-US" sz="2270" dirty="0">
                <a:effectLst/>
                <a:latin typeface="Poppins "/>
                <a:ea typeface="Times New Roman" panose="02020603050405020304" pitchFamily="18" charset="0"/>
              </a:rPr>
              <a:t>: These documents undergo a preprocessing stage where the text is cleaned, normalized, and formatted for further analysis. This may include steps such as removing special characters, correcting types, and tokenizing text into manageable units.</a:t>
            </a:r>
            <a:endParaRPr lang="en-IN" sz="2270" dirty="0">
              <a:effectLst/>
              <a:latin typeface="Poppins "/>
              <a:ea typeface="Times New Roman" panose="02020603050405020304" pitchFamily="18" charset="0"/>
            </a:endParaRPr>
          </a:p>
          <a:p>
            <a:pPr lvl="1">
              <a:lnSpc>
                <a:spcPct val="150000"/>
              </a:lnSpc>
            </a:pPr>
            <a:endParaRPr lang="en-US" sz="2270" dirty="0">
              <a:latin typeface="Poppins "/>
              <a:cs typeface="Poppins" panose="00000500000000000000" pitchFamily="2" charset="0"/>
            </a:endParaRPr>
          </a:p>
          <a:p>
            <a:pPr>
              <a:lnSpc>
                <a:spcPct val="150000"/>
              </a:lnSpc>
            </a:pPr>
            <a:endParaRPr lang="en-US" sz="2269" dirty="0">
              <a:solidFill>
                <a:srgbClr val="000000"/>
              </a:solidFill>
              <a:latin typeface="Poppins"/>
              <a:ea typeface="Poppins"/>
              <a:cs typeface="Poppins"/>
              <a:sym typeface="Poppins"/>
            </a:endParaRPr>
          </a:p>
        </p:txBody>
      </p:sp>
    </p:spTree>
    <p:extLst>
      <p:ext uri="{BB962C8B-B14F-4D97-AF65-F5344CB8AC3E}">
        <p14:creationId xmlns:p14="http://schemas.microsoft.com/office/powerpoint/2010/main" val="189031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228600" y="451652"/>
            <a:ext cx="17373600" cy="1913794"/>
          </a:xfrm>
          <a:prstGeom prst="rect">
            <a:avLst/>
          </a:prstGeom>
        </p:spPr>
        <p:txBody>
          <a:bodyPr wrap="square" lIns="0" tIns="0" rIns="0" bIns="0" rtlCol="0" anchor="t">
            <a:spAutoFit/>
          </a:bodyPr>
          <a:lstStyle/>
          <a:p>
            <a:pPr algn="ctr">
              <a:lnSpc>
                <a:spcPts val="7575"/>
              </a:lnSpc>
              <a:spcBef>
                <a:spcPct val="0"/>
              </a:spcBef>
            </a:pPr>
            <a:r>
              <a:rPr lang="en-US" sz="4500" dirty="0">
                <a:solidFill>
                  <a:srgbClr val="004AAD"/>
                </a:solidFill>
                <a:latin typeface="League Spartan"/>
                <a:ea typeface="League Spartan"/>
                <a:cs typeface="League Spartan"/>
                <a:sym typeface="League Spartan"/>
              </a:rPr>
              <a:t>Module1-Processing the document in the </a:t>
            </a:r>
            <a:r>
              <a:rPr lang="en-US" sz="5411" dirty="0">
                <a:solidFill>
                  <a:srgbClr val="004AAD"/>
                </a:solidFill>
                <a:latin typeface="League Spartan"/>
                <a:ea typeface="League Spartan"/>
                <a:cs typeface="League Spartan"/>
                <a:sym typeface="League Spartan"/>
              </a:rPr>
              <a:t>backend</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90600"/>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20" name="TextBox 13">
            <a:extLst>
              <a:ext uri="{FF2B5EF4-FFF2-40B4-BE49-F238E27FC236}">
                <a16:creationId xmlns:a16="http://schemas.microsoft.com/office/drawing/2014/main" id="{E5CFB15E-66F3-B4A6-1B63-76228BDD9E6E}"/>
              </a:ext>
            </a:extLst>
          </p:cNvPr>
          <p:cNvSpPr txBox="1"/>
          <p:nvPr/>
        </p:nvSpPr>
        <p:spPr>
          <a:xfrm>
            <a:off x="990600" y="1714500"/>
            <a:ext cx="8839200" cy="2520690"/>
          </a:xfrm>
          <a:prstGeom prst="rect">
            <a:avLst/>
          </a:prstGeom>
        </p:spPr>
        <p:txBody>
          <a:bodyPr wrap="square" lIns="0" tIns="0" rIns="0" bIns="0" rtlCol="0" anchor="t">
            <a:spAutoFit/>
          </a:bodyPr>
          <a:lstStyle/>
          <a:p>
            <a:pPr>
              <a:lnSpc>
                <a:spcPct val="150000"/>
              </a:lnSpc>
            </a:pPr>
            <a:r>
              <a:rPr lang="en-US" sz="3000" b="1" dirty="0">
                <a:latin typeface="League Spartan" panose="020B0604020202020204" charset="0"/>
                <a:cs typeface="Poppins" panose="00000500000000000000" pitchFamily="2" charset="0"/>
              </a:rPr>
              <a:t>Module-1.2:Genarating the embeddings</a:t>
            </a:r>
          </a:p>
          <a:p>
            <a:pPr>
              <a:lnSpc>
                <a:spcPct val="150000"/>
              </a:lnSpc>
            </a:pPr>
            <a:r>
              <a:rPr lang="en-US" sz="2270" dirty="0">
                <a:latin typeface="Poppins" panose="00000500000000000000" pitchFamily="2" charset="0"/>
                <a:cs typeface="Poppins" panose="00000500000000000000" pitchFamily="2" charset="0"/>
              </a:rPr>
              <a:t>.</a:t>
            </a:r>
          </a:p>
          <a:p>
            <a:pPr>
              <a:lnSpc>
                <a:spcPct val="150000"/>
              </a:lnSpc>
            </a:pPr>
            <a:endParaRPr lang="en-US" sz="2270" dirty="0">
              <a:latin typeface="Poppins" panose="00000500000000000000" pitchFamily="2" charset="0"/>
              <a:cs typeface="Poppins" panose="00000500000000000000" pitchFamily="2" charset="0"/>
            </a:endParaRPr>
          </a:p>
          <a:p>
            <a:endParaRPr lang="en-US" sz="2270" b="1" dirty="0">
              <a:latin typeface="Poppins" panose="00000500000000000000" pitchFamily="2" charset="0"/>
              <a:cs typeface="Poppins" panose="00000500000000000000" pitchFamily="2" charset="0"/>
            </a:endParaRPr>
          </a:p>
          <a:p>
            <a:endParaRPr lang="en-US" sz="1400" dirty="0">
              <a:latin typeface="Poppins" panose="00000500000000000000" pitchFamily="2" charset="0"/>
              <a:cs typeface="Poppins" panose="00000500000000000000" pitchFamily="2" charset="0"/>
            </a:endParaRPr>
          </a:p>
          <a:p>
            <a:endParaRPr lang="en-US" sz="1400" b="1" dirty="0">
              <a:latin typeface="Poppins" panose="00000500000000000000" pitchFamily="2" charset="0"/>
              <a:cs typeface="Poppins" panose="00000500000000000000" pitchFamily="2" charset="0"/>
            </a:endParaRPr>
          </a:p>
        </p:txBody>
      </p:sp>
      <p:sp>
        <p:nvSpPr>
          <p:cNvPr id="12" name="Rectangle 5">
            <a:extLst>
              <a:ext uri="{FF2B5EF4-FFF2-40B4-BE49-F238E27FC236}">
                <a16:creationId xmlns:a16="http://schemas.microsoft.com/office/drawing/2014/main" id="{FF927EDA-33EF-9001-D21E-47B4BD359C57}"/>
              </a:ext>
            </a:extLst>
          </p:cNvPr>
          <p:cNvSpPr>
            <a:spLocks noChangeArrowheads="1"/>
          </p:cNvSpPr>
          <p:nvPr/>
        </p:nvSpPr>
        <p:spPr bwMode="auto">
          <a:xfrm>
            <a:off x="838200" y="1638061"/>
            <a:ext cx="16611600" cy="8707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1072" tIns="710976" rIns="799848" bIns="177744" numCol="1" anchor="ctr" anchorCtr="0" compatLnSpc="1">
            <a:prstTxWarp prst="textNoShape">
              <a:avLst/>
            </a:prstTxWarp>
            <a:spAutoFit/>
          </a:bodyPr>
          <a:lstStyle>
            <a:lvl1pPr eaLnBrk="0" fontAlgn="base" hangingPunct="0">
              <a:spcBef>
                <a:spcPct val="0"/>
              </a:spcBef>
              <a:spcAft>
                <a:spcPct val="0"/>
              </a:spcAft>
              <a:tabLst>
                <a:tab pos="914400" algn="l"/>
                <a:tab pos="2035175"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 pos="2035175"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 pos="2035175"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 pos="2035175"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 pos="2035175"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 pos="2035175"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 pos="2035175"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 pos="2035175"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 pos="2035175" algn="l"/>
              </a:tabLst>
              <a:defRPr>
                <a:solidFill>
                  <a:schemeClr val="tx1"/>
                </a:solidFill>
                <a:latin typeface="Arial" panose="020B0604020202020204" pitchFamily="34" charset="0"/>
              </a:defRPr>
            </a:lvl9pPr>
          </a:lstStyle>
          <a:p>
            <a:pPr marL="2171700" lvl="4" indent="-342900" algn="just">
              <a:lnSpc>
                <a:spcPct val="150000"/>
              </a:lnSpc>
              <a:buFont typeface="Arial" panose="020B0604020202020204" pitchFamily="34" charset="0"/>
              <a:buChar char="•"/>
            </a:pPr>
            <a:r>
              <a:rPr kumimoji="0" lang="en-US" altLang="en-US" sz="2270" b="0" i="0" u="none" strike="noStrike" cap="none" normalizeH="0" baseline="0" dirty="0">
                <a:ln>
                  <a:noFill/>
                </a:ln>
                <a:solidFill>
                  <a:schemeClr val="tx1"/>
                </a:solidFill>
                <a:effectLst/>
                <a:latin typeface="Poppins "/>
                <a:ea typeface="Times New Roman" panose="02020603050405020304" pitchFamily="18" charset="0"/>
              </a:rPr>
              <a:t>Sentence Transformers convert sentences and paragraphs into dense vector embeddings. These embeddings are high-dimensional vectors that encode the semantic meaning of the text, making them useful for tasks that require understanding the nuances of language.</a:t>
            </a:r>
            <a:endParaRPr lang="en-US" altLang="en-US" sz="2270" dirty="0">
              <a:latin typeface="Poppins "/>
            </a:endParaRPr>
          </a:p>
          <a:p>
            <a:pPr marL="2171700" lvl="4" indent="-342900" algn="just">
              <a:lnSpc>
                <a:spcPct val="150000"/>
              </a:lnSpc>
              <a:buFont typeface="Arial" panose="020B0604020202020204" pitchFamily="34" charset="0"/>
              <a:buChar char="•"/>
            </a:pPr>
            <a:r>
              <a:rPr kumimoji="0" lang="en-US" altLang="en-US" sz="2270" b="0" i="0" u="none" strike="noStrike" cap="none" normalizeH="0" baseline="0" dirty="0">
                <a:ln>
                  <a:noFill/>
                </a:ln>
                <a:solidFill>
                  <a:schemeClr val="tx1"/>
                </a:solidFill>
                <a:effectLst/>
                <a:latin typeface="Poppins "/>
                <a:ea typeface="Times New Roman" panose="02020603050405020304" pitchFamily="18" charset="0"/>
              </a:rPr>
              <a:t>Sentence Transformers come with several pre-trained models optimized for different tasks and datasets. The </a:t>
            </a:r>
            <a:r>
              <a:rPr kumimoji="0" lang="en-US" altLang="en-US" sz="2270" b="1" i="0" u="none" strike="noStrike" cap="none" normalizeH="0" baseline="0" dirty="0">
                <a:ln>
                  <a:noFill/>
                </a:ln>
                <a:solidFill>
                  <a:schemeClr val="tx1"/>
                </a:solidFill>
                <a:effectLst/>
                <a:latin typeface="Poppins "/>
                <a:ea typeface="Calibri" panose="020F0502020204030204" pitchFamily="34" charset="0"/>
                <a:cs typeface="Courier New" panose="02070309020205020404" pitchFamily="49" charset="0"/>
              </a:rPr>
              <a:t>all-mpnet-base-v2</a:t>
            </a:r>
            <a:r>
              <a:rPr kumimoji="0" lang="en-US" altLang="en-US" sz="2270" b="0" i="0" u="none" strike="noStrike" cap="none" normalizeH="0" baseline="0" dirty="0">
                <a:ln>
                  <a:noFill/>
                </a:ln>
                <a:solidFill>
                  <a:schemeClr val="tx1"/>
                </a:solidFill>
                <a:effectLst/>
                <a:latin typeface="Poppins "/>
                <a:ea typeface="Times New Roman" panose="02020603050405020304" pitchFamily="18" charset="0"/>
              </a:rPr>
              <a:t> model, for instance, is known for its robust performance in generating high-quality embeddings for various application.</a:t>
            </a:r>
          </a:p>
          <a:p>
            <a:pPr marL="2171700" lvl="4" indent="-342900" algn="just">
              <a:lnSpc>
                <a:spcPct val="150000"/>
              </a:lnSpc>
              <a:buFont typeface="Arial" panose="020B0604020202020204" pitchFamily="34" charset="0"/>
              <a:buChar char="•"/>
            </a:pPr>
            <a:r>
              <a:rPr kumimoji="0" lang="en-US" altLang="en-US" sz="2270" b="0" i="0" u="none" strike="noStrike" cap="none" normalizeH="0" baseline="0" dirty="0">
                <a:ln>
                  <a:noFill/>
                </a:ln>
                <a:solidFill>
                  <a:schemeClr val="tx1"/>
                </a:solidFill>
                <a:effectLst/>
                <a:latin typeface="Poppins "/>
                <a:ea typeface="Times New Roman" panose="02020603050405020304" pitchFamily="18" charset="0"/>
              </a:rPr>
              <a:t>These models learn to map similar words to nearby points in a </a:t>
            </a:r>
            <a:r>
              <a:rPr kumimoji="0" lang="en-US" altLang="en-US" sz="2270" b="1" i="0" u="none" strike="noStrike" cap="none" normalizeH="0" baseline="0" dirty="0">
                <a:ln>
                  <a:noFill/>
                </a:ln>
                <a:solidFill>
                  <a:schemeClr val="tx1"/>
                </a:solidFill>
                <a:effectLst/>
                <a:latin typeface="Poppins "/>
                <a:ea typeface="Times New Roman" panose="02020603050405020304" pitchFamily="18" charset="0"/>
              </a:rPr>
              <a:t>high-dimensional space </a:t>
            </a:r>
            <a:r>
              <a:rPr kumimoji="0" lang="en-US" altLang="en-US" sz="2270" b="0" i="0" u="none" strike="noStrike" cap="none" normalizeH="0" baseline="0" dirty="0">
                <a:ln>
                  <a:noFill/>
                </a:ln>
                <a:solidFill>
                  <a:schemeClr val="tx1"/>
                </a:solidFill>
                <a:effectLst/>
                <a:latin typeface="Poppins "/>
                <a:ea typeface="Times New Roman" panose="02020603050405020304" pitchFamily="18" charset="0"/>
              </a:rPr>
              <a:t>based on their context in a large corpus of text. Embeddings are crucial for tasks such as text classification, sentiment analysis, and </a:t>
            </a:r>
            <a:r>
              <a:rPr kumimoji="0" lang="en-US" altLang="en-US" sz="2270" b="1" i="0" u="none" strike="noStrike" cap="none" normalizeH="0" baseline="0" dirty="0">
                <a:ln>
                  <a:noFill/>
                </a:ln>
                <a:solidFill>
                  <a:schemeClr val="tx1"/>
                </a:solidFill>
                <a:effectLst/>
                <a:latin typeface="Poppins "/>
                <a:ea typeface="Times New Roman" panose="02020603050405020304" pitchFamily="18" charset="0"/>
              </a:rPr>
              <a:t>information retrieval</a:t>
            </a:r>
            <a:r>
              <a:rPr kumimoji="0" lang="en-US" altLang="en-US" sz="2270" b="0" i="0" u="none" strike="noStrike" cap="none" normalizeH="0" baseline="0" dirty="0">
                <a:ln>
                  <a:noFill/>
                </a:ln>
                <a:solidFill>
                  <a:schemeClr val="tx1"/>
                </a:solidFill>
                <a:effectLst/>
                <a:latin typeface="Poppins "/>
                <a:ea typeface="Times New Roman" panose="02020603050405020304" pitchFamily="18" charset="0"/>
              </a:rPr>
              <a:t>, as they enable machines to understand and process human language more effectively. </a:t>
            </a:r>
            <a:endParaRPr lang="en-US" altLang="en-US" sz="2270" dirty="0">
              <a:latin typeface="Poppins "/>
            </a:endParaRPr>
          </a:p>
          <a:p>
            <a:pPr marL="2171700" lvl="4" indent="-342900" algn="just">
              <a:lnSpc>
                <a:spcPct val="150000"/>
              </a:lnSpc>
              <a:buFont typeface="Arial" panose="020B0604020202020204" pitchFamily="34" charset="0"/>
              <a:buChar char="•"/>
            </a:pPr>
            <a:r>
              <a:rPr kumimoji="0" lang="en-US" altLang="en-US" sz="2270" b="0" i="0" u="none" strike="noStrike" cap="none" normalizeH="0" baseline="0" dirty="0">
                <a:ln>
                  <a:noFill/>
                </a:ln>
                <a:solidFill>
                  <a:schemeClr val="tx1"/>
                </a:solidFill>
                <a:effectLst/>
                <a:latin typeface="Poppins "/>
                <a:ea typeface="Times New Roman" panose="02020603050405020304" pitchFamily="18" charset="0"/>
              </a:rPr>
              <a:t>They also facilitate transfer learning, where pre-trained embeddings can be fine-tuned for specific applications, enhancing performance with less training data</a:t>
            </a:r>
          </a:p>
          <a:p>
            <a:pPr marL="0" marR="0" lvl="0" indent="0" algn="l" defTabSz="914400" rtl="0" eaLnBrk="0" fontAlgn="base" latinLnBrk="0" hangingPunct="0">
              <a:lnSpc>
                <a:spcPct val="150000"/>
              </a:lnSpc>
              <a:spcBef>
                <a:spcPct val="0"/>
              </a:spcBef>
              <a:spcAft>
                <a:spcPct val="0"/>
              </a:spcAft>
              <a:buClrTx/>
              <a:buSzTx/>
              <a:buFontTx/>
              <a:buNone/>
              <a:tabLst>
                <a:tab pos="914400" algn="l"/>
                <a:tab pos="2035175" algn="l"/>
              </a:tabLst>
            </a:pPr>
            <a:br>
              <a:rPr kumimoji="0" lang="en-US" altLang="en-US" sz="2270" b="0" i="0" u="none" strike="noStrike" cap="none" normalizeH="0" baseline="0" dirty="0">
                <a:ln>
                  <a:noFill/>
                </a:ln>
                <a:solidFill>
                  <a:schemeClr val="tx1"/>
                </a:solidFill>
                <a:effectLst/>
                <a:latin typeface="Poppins "/>
                <a:ea typeface="Times New Roman" panose="02020603050405020304" pitchFamily="18" charset="0"/>
              </a:rPr>
            </a:br>
            <a:endParaRPr kumimoji="0" lang="en-US" altLang="en-US" sz="2270" b="0" i="0" u="none" strike="noStrike" cap="none" normalizeH="0" baseline="0" dirty="0">
              <a:ln>
                <a:noFill/>
              </a:ln>
              <a:solidFill>
                <a:schemeClr val="tx1"/>
              </a:solidFill>
              <a:effectLst/>
              <a:latin typeface="Poppins "/>
            </a:endParaRPr>
          </a:p>
        </p:txBody>
      </p:sp>
    </p:spTree>
    <p:extLst>
      <p:ext uri="{BB962C8B-B14F-4D97-AF65-F5344CB8AC3E}">
        <p14:creationId xmlns:p14="http://schemas.microsoft.com/office/powerpoint/2010/main" val="102376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grpSp>
        <p:nvGrpSpPr>
          <p:cNvPr id="3" name="Group 3"/>
          <p:cNvGrpSpPr/>
          <p:nvPr/>
        </p:nvGrpSpPr>
        <p:grpSpPr>
          <a:xfrm>
            <a:off x="0" y="-190500"/>
            <a:ext cx="18288000" cy="10978989"/>
            <a:chOff x="0" y="0"/>
            <a:chExt cx="4816593" cy="2891585"/>
          </a:xfrm>
        </p:grpSpPr>
        <p:sp>
          <p:nvSpPr>
            <p:cNvPr id="4" name="Freeform 4"/>
            <p:cNvSpPr/>
            <p:nvPr/>
          </p:nvSpPr>
          <p:spPr>
            <a:xfrm>
              <a:off x="0" y="0"/>
              <a:ext cx="4816592" cy="2891586"/>
            </a:xfrm>
            <a:custGeom>
              <a:avLst/>
              <a:gdLst/>
              <a:ahLst/>
              <a:cxnLst/>
              <a:rect l="l" t="t" r="r" b="b"/>
              <a:pathLst>
                <a:path w="4816592" h="2891586">
                  <a:moveTo>
                    <a:pt x="21590" y="0"/>
                  </a:moveTo>
                  <a:lnTo>
                    <a:pt x="4795002" y="0"/>
                  </a:lnTo>
                  <a:cubicBezTo>
                    <a:pt x="4800728" y="0"/>
                    <a:pt x="4806220" y="2275"/>
                    <a:pt x="4810269" y="6324"/>
                  </a:cubicBezTo>
                  <a:cubicBezTo>
                    <a:pt x="4814318" y="10372"/>
                    <a:pt x="4816592" y="15864"/>
                    <a:pt x="4816592" y="21590"/>
                  </a:cubicBezTo>
                  <a:lnTo>
                    <a:pt x="4816592" y="2869996"/>
                  </a:lnTo>
                  <a:cubicBezTo>
                    <a:pt x="4816592" y="2875722"/>
                    <a:pt x="4814318" y="2881213"/>
                    <a:pt x="4810269" y="2885262"/>
                  </a:cubicBezTo>
                  <a:cubicBezTo>
                    <a:pt x="4806220" y="2889311"/>
                    <a:pt x="4800728" y="2891586"/>
                    <a:pt x="4795002" y="2891586"/>
                  </a:cubicBezTo>
                  <a:lnTo>
                    <a:pt x="21590" y="2891586"/>
                  </a:lnTo>
                  <a:cubicBezTo>
                    <a:pt x="9666" y="2891586"/>
                    <a:pt x="0" y="2881919"/>
                    <a:pt x="0" y="2869996"/>
                  </a:cubicBezTo>
                  <a:lnTo>
                    <a:pt x="0" y="21590"/>
                  </a:lnTo>
                  <a:cubicBezTo>
                    <a:pt x="0" y="9666"/>
                    <a:pt x="9666" y="0"/>
                    <a:pt x="21590" y="0"/>
                  </a:cubicBezTo>
                  <a:close/>
                </a:path>
              </a:pathLst>
            </a:custGeom>
            <a:gradFill rotWithShape="1">
              <a:gsLst>
                <a:gs pos="0">
                  <a:srgbClr val="000000">
                    <a:alpha val="100000"/>
                  </a:srgbClr>
                </a:gs>
                <a:gs pos="100000">
                  <a:srgbClr val="3533CD">
                    <a:alpha val="100000"/>
                  </a:srgbClr>
                </a:gs>
              </a:gsLst>
              <a:lin ang="0"/>
            </a:gradFill>
          </p:spPr>
        </p:sp>
        <p:sp>
          <p:nvSpPr>
            <p:cNvPr id="5" name="TextBox 5"/>
            <p:cNvSpPr txBox="1"/>
            <p:nvPr/>
          </p:nvSpPr>
          <p:spPr>
            <a:xfrm>
              <a:off x="0" y="-47625"/>
              <a:ext cx="4816593" cy="293921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6400797" y="632844"/>
            <a:ext cx="6342460" cy="705987"/>
          </a:xfrm>
          <a:prstGeom prst="rect">
            <a:avLst/>
          </a:prstGeom>
        </p:spPr>
        <p:txBody>
          <a:bodyPr wrap="square" lIns="0" tIns="0" rIns="0" bIns="0" rtlCol="0" anchor="t">
            <a:spAutoFit/>
          </a:bodyPr>
          <a:lstStyle/>
          <a:p>
            <a:pPr algn="l">
              <a:lnSpc>
                <a:spcPts val="5721"/>
              </a:lnSpc>
              <a:spcBef>
                <a:spcPct val="0"/>
              </a:spcBef>
            </a:pPr>
            <a:r>
              <a:rPr lang="en-US" sz="4086" dirty="0">
                <a:solidFill>
                  <a:srgbClr val="FFFFFF"/>
                </a:solidFill>
                <a:latin typeface="League Spartan"/>
                <a:ea typeface="League Spartan"/>
                <a:cs typeface="League Spartan"/>
                <a:sym typeface="League Spartan"/>
              </a:rPr>
              <a:t>AGENDA</a:t>
            </a:r>
          </a:p>
        </p:txBody>
      </p:sp>
      <p:sp>
        <p:nvSpPr>
          <p:cNvPr id="7" name="TextBox 7"/>
          <p:cNvSpPr txBox="1"/>
          <p:nvPr/>
        </p:nvSpPr>
        <p:spPr>
          <a:xfrm>
            <a:off x="6400801" y="1338831"/>
            <a:ext cx="6705600" cy="8828186"/>
          </a:xfrm>
          <a:prstGeom prst="rect">
            <a:avLst/>
          </a:prstGeom>
        </p:spPr>
        <p:txBody>
          <a:bodyPr wrap="square" lIns="0" tIns="0" rIns="0" bIns="0" rtlCol="0" anchor="t">
            <a:spAutoFit/>
          </a:bodyPr>
          <a:lstStyle/>
          <a:p>
            <a:pPr marL="570787" lvl="1" indent="-342900" algn="l">
              <a:lnSpc>
                <a:spcPts val="2955"/>
              </a:lnSpc>
              <a:buFont typeface="Wingdings" panose="05000000000000000000" pitchFamily="2" charset="2"/>
              <a:buChar char="Ø"/>
            </a:pPr>
            <a:r>
              <a:rPr lang="en-US" sz="2111" dirty="0">
                <a:solidFill>
                  <a:srgbClr val="FFFFFF"/>
                </a:solidFill>
                <a:latin typeface="Poppins"/>
                <a:ea typeface="Poppins"/>
                <a:cs typeface="Poppins"/>
                <a:sym typeface="Poppins"/>
              </a:rPr>
              <a:t>Abstract</a:t>
            </a:r>
          </a:p>
          <a:p>
            <a:pPr marL="342900" indent="-342900" algn="l">
              <a:lnSpc>
                <a:spcPts val="2955"/>
              </a:lnSpc>
              <a:buFont typeface="Wingdings" panose="05000000000000000000" pitchFamily="2" charset="2"/>
              <a:buChar char="Ø"/>
            </a:pPr>
            <a:endParaRPr lang="en-US" sz="2111" dirty="0">
              <a:solidFill>
                <a:srgbClr val="FFFFFF"/>
              </a:solidFill>
              <a:latin typeface="Poppins"/>
              <a:ea typeface="Poppins"/>
              <a:cs typeface="Poppins"/>
              <a:sym typeface="Poppins"/>
            </a:endParaRPr>
          </a:p>
          <a:p>
            <a:pPr marL="570787" lvl="1" indent="-342900" algn="l">
              <a:lnSpc>
                <a:spcPts val="2955"/>
              </a:lnSpc>
              <a:buFont typeface="Wingdings" panose="05000000000000000000" pitchFamily="2" charset="2"/>
              <a:buChar char="Ø"/>
            </a:pPr>
            <a:r>
              <a:rPr lang="en-US" sz="2111" dirty="0">
                <a:solidFill>
                  <a:srgbClr val="FFFFFF"/>
                </a:solidFill>
                <a:latin typeface="Poppins"/>
                <a:ea typeface="Poppins"/>
                <a:cs typeface="Poppins"/>
                <a:sym typeface="Poppins"/>
              </a:rPr>
              <a:t>Introduction</a:t>
            </a:r>
          </a:p>
          <a:p>
            <a:pPr marL="342900" indent="-342900" algn="l">
              <a:lnSpc>
                <a:spcPts val="2955"/>
              </a:lnSpc>
              <a:buFont typeface="Wingdings" panose="05000000000000000000" pitchFamily="2" charset="2"/>
              <a:buChar char="Ø"/>
            </a:pPr>
            <a:endParaRPr lang="en-US" sz="2111" dirty="0">
              <a:solidFill>
                <a:srgbClr val="FFFFFF"/>
              </a:solidFill>
              <a:latin typeface="Poppins"/>
              <a:ea typeface="Poppins"/>
              <a:cs typeface="Poppins"/>
              <a:sym typeface="Poppins"/>
            </a:endParaRPr>
          </a:p>
          <a:p>
            <a:pPr marL="570787" lvl="1" indent="-342900" algn="l">
              <a:lnSpc>
                <a:spcPts val="2955"/>
              </a:lnSpc>
              <a:buFont typeface="Wingdings" panose="05000000000000000000" pitchFamily="2" charset="2"/>
              <a:buChar char="Ø"/>
            </a:pPr>
            <a:r>
              <a:rPr lang="en-US" sz="2111" dirty="0">
                <a:solidFill>
                  <a:srgbClr val="FFFFFF"/>
                </a:solidFill>
                <a:latin typeface="Poppins"/>
                <a:ea typeface="Poppins"/>
                <a:cs typeface="Poppins"/>
                <a:sym typeface="Poppins"/>
              </a:rPr>
              <a:t>Literature </a:t>
            </a:r>
          </a:p>
          <a:p>
            <a:pPr marL="342900" indent="-342900" algn="l">
              <a:lnSpc>
                <a:spcPts val="2955"/>
              </a:lnSpc>
              <a:buFont typeface="Wingdings" panose="05000000000000000000" pitchFamily="2" charset="2"/>
              <a:buChar char="Ø"/>
            </a:pPr>
            <a:endParaRPr lang="en-US" sz="2111" dirty="0">
              <a:solidFill>
                <a:srgbClr val="FFFFFF"/>
              </a:solidFill>
              <a:latin typeface="Poppins"/>
              <a:ea typeface="Poppins"/>
              <a:cs typeface="Poppins"/>
              <a:sym typeface="Poppins"/>
            </a:endParaRPr>
          </a:p>
          <a:p>
            <a:pPr marL="570787" lvl="1" indent="-342900" algn="l">
              <a:lnSpc>
                <a:spcPts val="2955"/>
              </a:lnSpc>
              <a:buFont typeface="Wingdings" panose="05000000000000000000" pitchFamily="2" charset="2"/>
              <a:buChar char="Ø"/>
            </a:pPr>
            <a:r>
              <a:rPr lang="en-US" sz="2111" dirty="0">
                <a:solidFill>
                  <a:srgbClr val="FFFFFF"/>
                </a:solidFill>
                <a:latin typeface="Poppins"/>
                <a:ea typeface="Poppins"/>
                <a:cs typeface="Poppins"/>
                <a:sym typeface="Poppins"/>
              </a:rPr>
              <a:t>Motivation</a:t>
            </a:r>
          </a:p>
          <a:p>
            <a:pPr marL="342900" indent="-342900" algn="l">
              <a:lnSpc>
                <a:spcPts val="2955"/>
              </a:lnSpc>
              <a:buFont typeface="Wingdings" panose="05000000000000000000" pitchFamily="2" charset="2"/>
              <a:buChar char="Ø"/>
            </a:pPr>
            <a:endParaRPr lang="en-US" sz="2111" dirty="0">
              <a:solidFill>
                <a:srgbClr val="FFFFFF"/>
              </a:solidFill>
              <a:latin typeface="Poppins"/>
              <a:ea typeface="Poppins"/>
              <a:cs typeface="Poppins"/>
              <a:sym typeface="Poppins"/>
            </a:endParaRPr>
          </a:p>
          <a:p>
            <a:pPr marL="570787" lvl="1" indent="-342900" algn="l">
              <a:lnSpc>
                <a:spcPts val="2955"/>
              </a:lnSpc>
              <a:buFont typeface="Wingdings" panose="05000000000000000000" pitchFamily="2" charset="2"/>
              <a:buChar char="Ø"/>
            </a:pPr>
            <a:r>
              <a:rPr lang="en-US" sz="2111" dirty="0">
                <a:solidFill>
                  <a:srgbClr val="FFFFFF"/>
                </a:solidFill>
                <a:latin typeface="Poppins"/>
                <a:ea typeface="Poppins"/>
                <a:cs typeface="Poppins"/>
                <a:sym typeface="Poppins"/>
              </a:rPr>
              <a:t>Contribution</a:t>
            </a:r>
          </a:p>
          <a:p>
            <a:pPr marL="342900" indent="-342900" algn="l">
              <a:lnSpc>
                <a:spcPts val="2955"/>
              </a:lnSpc>
              <a:buFont typeface="Wingdings" panose="05000000000000000000" pitchFamily="2" charset="2"/>
              <a:buChar char="Ø"/>
            </a:pPr>
            <a:endParaRPr lang="en-US" sz="2111" dirty="0">
              <a:solidFill>
                <a:srgbClr val="FFFFFF"/>
              </a:solidFill>
              <a:latin typeface="Poppins"/>
              <a:ea typeface="Poppins"/>
              <a:cs typeface="Poppins"/>
              <a:sym typeface="Poppins"/>
            </a:endParaRPr>
          </a:p>
          <a:p>
            <a:pPr marL="570787" lvl="1" indent="-342900" algn="l">
              <a:lnSpc>
                <a:spcPts val="2955"/>
              </a:lnSpc>
              <a:buFont typeface="Wingdings" panose="05000000000000000000" pitchFamily="2" charset="2"/>
              <a:buChar char="Ø"/>
            </a:pPr>
            <a:r>
              <a:rPr lang="en-US" sz="2111" dirty="0">
                <a:solidFill>
                  <a:srgbClr val="FFFFFF"/>
                </a:solidFill>
                <a:latin typeface="Poppins"/>
                <a:ea typeface="Poppins"/>
                <a:cs typeface="Poppins"/>
                <a:sym typeface="Poppins"/>
              </a:rPr>
              <a:t>Modules</a:t>
            </a:r>
          </a:p>
          <a:p>
            <a:pPr marL="342900" indent="-342900" algn="l">
              <a:lnSpc>
                <a:spcPts val="2955"/>
              </a:lnSpc>
              <a:buFont typeface="Wingdings" panose="05000000000000000000" pitchFamily="2" charset="2"/>
              <a:buChar char="Ø"/>
            </a:pPr>
            <a:endParaRPr lang="en-US" sz="2111" dirty="0">
              <a:solidFill>
                <a:srgbClr val="FFFFFF"/>
              </a:solidFill>
              <a:latin typeface="Poppins"/>
              <a:ea typeface="Poppins"/>
              <a:cs typeface="Poppins"/>
              <a:sym typeface="Poppins"/>
            </a:endParaRPr>
          </a:p>
          <a:p>
            <a:pPr marL="570787" lvl="1" indent="-342900" algn="l">
              <a:lnSpc>
                <a:spcPts val="2955"/>
              </a:lnSpc>
              <a:buFont typeface="Wingdings" panose="05000000000000000000" pitchFamily="2" charset="2"/>
              <a:buChar char="ü"/>
            </a:pPr>
            <a:r>
              <a:rPr lang="en-US" sz="2111" dirty="0">
                <a:solidFill>
                  <a:srgbClr val="FFFFFF"/>
                </a:solidFill>
                <a:latin typeface="Poppins"/>
                <a:ea typeface="Poppins"/>
                <a:cs typeface="Poppins"/>
                <a:sym typeface="Poppins"/>
              </a:rPr>
              <a:t>	Module-1</a:t>
            </a:r>
          </a:p>
          <a:p>
            <a:pPr marL="570787" lvl="1" indent="-342900" algn="l">
              <a:lnSpc>
                <a:spcPts val="2955"/>
              </a:lnSpc>
              <a:buFont typeface="Wingdings" panose="05000000000000000000" pitchFamily="2" charset="2"/>
              <a:buChar char="ü"/>
            </a:pPr>
            <a:r>
              <a:rPr lang="en-US" sz="2111" dirty="0">
                <a:solidFill>
                  <a:srgbClr val="FFFFFF"/>
                </a:solidFill>
                <a:latin typeface="Poppins"/>
                <a:ea typeface="Poppins"/>
                <a:cs typeface="Poppins"/>
                <a:sym typeface="Poppins"/>
              </a:rPr>
              <a:t>	Module-2</a:t>
            </a:r>
          </a:p>
          <a:p>
            <a:pPr marL="570787" lvl="1" indent="-342900" algn="l">
              <a:lnSpc>
                <a:spcPts val="2955"/>
              </a:lnSpc>
              <a:buFont typeface="Wingdings" panose="05000000000000000000" pitchFamily="2" charset="2"/>
              <a:buChar char="ü"/>
            </a:pPr>
            <a:r>
              <a:rPr lang="en-US" sz="2111" dirty="0">
                <a:solidFill>
                  <a:srgbClr val="FFFFFF"/>
                </a:solidFill>
                <a:latin typeface="Poppins"/>
                <a:ea typeface="Poppins"/>
                <a:cs typeface="Poppins"/>
                <a:sym typeface="Poppins"/>
              </a:rPr>
              <a:t>	Module-3</a:t>
            </a:r>
          </a:p>
          <a:p>
            <a:pPr algn="l">
              <a:lnSpc>
                <a:spcPts val="2955"/>
              </a:lnSpc>
            </a:pPr>
            <a:endParaRPr lang="en-US" sz="2111" dirty="0">
              <a:solidFill>
                <a:srgbClr val="FFFFFF"/>
              </a:solidFill>
              <a:latin typeface="Poppins"/>
              <a:ea typeface="Poppins"/>
              <a:cs typeface="Poppins"/>
              <a:sym typeface="Poppins"/>
            </a:endParaRPr>
          </a:p>
          <a:p>
            <a:pPr marL="570787" lvl="1" indent="-342900" algn="l">
              <a:lnSpc>
                <a:spcPts val="2955"/>
              </a:lnSpc>
              <a:buFont typeface="Wingdings" panose="05000000000000000000" pitchFamily="2" charset="2"/>
              <a:buChar char="Ø"/>
            </a:pPr>
            <a:r>
              <a:rPr lang="en-US" sz="2111" dirty="0">
                <a:solidFill>
                  <a:srgbClr val="FFFFFF"/>
                </a:solidFill>
                <a:latin typeface="Poppins"/>
                <a:ea typeface="Poppins"/>
                <a:cs typeface="Poppins"/>
                <a:sym typeface="Poppins"/>
              </a:rPr>
              <a:t>Conclusion and Future Enhancements</a:t>
            </a:r>
          </a:p>
          <a:p>
            <a:pPr marL="342900" indent="-342900" algn="l">
              <a:lnSpc>
                <a:spcPts val="2955"/>
              </a:lnSpc>
              <a:buFont typeface="Wingdings" panose="05000000000000000000" pitchFamily="2" charset="2"/>
              <a:buChar char="Ø"/>
            </a:pPr>
            <a:endParaRPr lang="en-US" sz="2111" dirty="0">
              <a:solidFill>
                <a:srgbClr val="FFFFFF"/>
              </a:solidFill>
              <a:latin typeface="Poppins"/>
              <a:ea typeface="Poppins"/>
              <a:cs typeface="Poppins"/>
              <a:sym typeface="Poppins"/>
            </a:endParaRPr>
          </a:p>
          <a:p>
            <a:pPr marL="570787" lvl="1" indent="-342900" algn="l">
              <a:lnSpc>
                <a:spcPts val="2955"/>
              </a:lnSpc>
              <a:buFont typeface="Wingdings" panose="05000000000000000000" pitchFamily="2" charset="2"/>
              <a:buChar char="Ø"/>
            </a:pPr>
            <a:r>
              <a:rPr lang="en-US" sz="2111" dirty="0">
                <a:solidFill>
                  <a:srgbClr val="FFFFFF"/>
                </a:solidFill>
                <a:latin typeface="Poppins"/>
                <a:ea typeface="Poppins"/>
                <a:cs typeface="Poppins"/>
                <a:sym typeface="Poppins"/>
              </a:rPr>
              <a:t>References</a:t>
            </a:r>
          </a:p>
          <a:p>
            <a:pPr algn="l">
              <a:lnSpc>
                <a:spcPts val="2955"/>
              </a:lnSpc>
            </a:pPr>
            <a:endParaRPr lang="en-US" sz="2111" dirty="0">
              <a:solidFill>
                <a:srgbClr val="FFFFFF"/>
              </a:solidFill>
              <a:latin typeface="Poppins"/>
              <a:ea typeface="Poppins"/>
              <a:cs typeface="Poppins"/>
              <a:sym typeface="Poppins"/>
            </a:endParaRPr>
          </a:p>
          <a:p>
            <a:pPr algn="l">
              <a:lnSpc>
                <a:spcPts val="2955"/>
              </a:lnSpc>
            </a:pPr>
            <a:endParaRPr lang="en-US" sz="2111" dirty="0">
              <a:solidFill>
                <a:srgbClr val="FFFFFF"/>
              </a:solidFill>
              <a:latin typeface="Poppins"/>
              <a:ea typeface="Poppins"/>
              <a:cs typeface="Poppins"/>
              <a:sym typeface="Poppins"/>
            </a:endParaRPr>
          </a:p>
          <a:p>
            <a:pPr algn="l">
              <a:lnSpc>
                <a:spcPts val="2955"/>
              </a:lnSpc>
            </a:pPr>
            <a:endParaRPr lang="en-US" sz="2111" dirty="0">
              <a:solidFill>
                <a:srgbClr val="FFFFFF"/>
              </a:solidFill>
              <a:latin typeface="Poppins"/>
              <a:ea typeface="Poppins"/>
              <a:cs typeface="Poppins"/>
              <a:sym typeface="Poppins"/>
            </a:endParaRPr>
          </a:p>
          <a:p>
            <a:pPr algn="l">
              <a:lnSpc>
                <a:spcPts val="2955"/>
              </a:lnSpc>
            </a:pPr>
            <a:endParaRPr lang="en-US" sz="2111" dirty="0">
              <a:solidFill>
                <a:srgbClr val="FFFFFF"/>
              </a:solidFill>
              <a:latin typeface="Poppins"/>
              <a:ea typeface="Poppins"/>
              <a:cs typeface="Poppins"/>
              <a:sym typeface="Poppins"/>
            </a:endParaRPr>
          </a:p>
        </p:txBody>
      </p:sp>
      <p:pic>
        <p:nvPicPr>
          <p:cNvPr id="18" name="Picture 17">
            <a:extLst>
              <a:ext uri="{FF2B5EF4-FFF2-40B4-BE49-F238E27FC236}">
                <a16:creationId xmlns:a16="http://schemas.microsoft.com/office/drawing/2014/main" id="{02848F8D-C688-3977-8E89-DB30E2F2B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600" y="2359789"/>
            <a:ext cx="4798883" cy="52006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609600" y="451652"/>
            <a:ext cx="17068800" cy="1913794"/>
          </a:xfrm>
          <a:prstGeom prst="rect">
            <a:avLst/>
          </a:prstGeom>
        </p:spPr>
        <p:txBody>
          <a:bodyPr wrap="square" lIns="0" tIns="0" rIns="0" bIns="0" rtlCol="0" anchor="t">
            <a:spAutoFit/>
          </a:bodyPr>
          <a:lstStyle/>
          <a:p>
            <a:pPr algn="ctr">
              <a:lnSpc>
                <a:spcPts val="7575"/>
              </a:lnSpc>
              <a:spcBef>
                <a:spcPct val="0"/>
              </a:spcBef>
            </a:pPr>
            <a:r>
              <a:rPr lang="en-US" sz="4500" dirty="0">
                <a:solidFill>
                  <a:srgbClr val="004AAD"/>
                </a:solidFill>
                <a:latin typeface="League Spartan"/>
                <a:ea typeface="League Spartan"/>
                <a:cs typeface="League Spartan"/>
                <a:sym typeface="League Spartan"/>
              </a:rPr>
              <a:t>Module 1.2:Embedding Generation</a:t>
            </a: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EC624FC7-82C4-0D5C-1CC7-A6566A8F3FB9}"/>
              </a:ext>
            </a:extLst>
          </p:cNvPr>
          <p:cNvSpPr txBox="1"/>
          <p:nvPr/>
        </p:nvSpPr>
        <p:spPr>
          <a:xfrm>
            <a:off x="1219200" y="1562100"/>
            <a:ext cx="15621000" cy="4727192"/>
          </a:xfrm>
          <a:prstGeom prst="rect">
            <a:avLst/>
          </a:prstGeom>
          <a:noFill/>
        </p:spPr>
        <p:txBody>
          <a:bodyPr wrap="square">
            <a:spAutoFit/>
          </a:bodyPr>
          <a:lstStyle/>
          <a:p>
            <a:r>
              <a:rPr lang="en-US" sz="3200" b="1" dirty="0">
                <a:effectLst/>
                <a:latin typeface="Times New Roman" panose="02020603050405020304" pitchFamily="18" charset="0"/>
                <a:ea typeface="Times New Roman" panose="02020603050405020304" pitchFamily="18" charset="0"/>
              </a:rPr>
              <a:t>Document Embedding Generation</a:t>
            </a:r>
            <a:r>
              <a:rPr lang="en-US" sz="3200" dirty="0">
                <a:effectLst/>
                <a:latin typeface="Times New Roman" panose="02020603050405020304" pitchFamily="18" charset="0"/>
                <a:ea typeface="Times New Roman" panose="02020603050405020304" pitchFamily="18" charset="0"/>
              </a:rPr>
              <a:t>:</a:t>
            </a:r>
            <a:endParaRPr lang="en-IN" sz="32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685800" algn="l"/>
              </a:tabLst>
            </a:pPr>
            <a:r>
              <a:rPr lang="en-US" sz="2270" dirty="0">
                <a:effectLst/>
                <a:latin typeface="Poppins "/>
                <a:ea typeface="Times New Roman" panose="02020603050405020304" pitchFamily="18" charset="0"/>
              </a:rPr>
              <a:t>All documents and relevant texts are preprocessed and passed through the all-mpnet-base-v2 model to generate dense vector embeddings. These embeddings are stored in a vector database for efficient retrieval.</a:t>
            </a:r>
            <a:endParaRPr lang="en-IN" sz="2270" dirty="0">
              <a:effectLst/>
              <a:latin typeface="Poppins "/>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685800" algn="l"/>
              </a:tabLst>
            </a:pPr>
            <a:r>
              <a:rPr lang="en-US" sz="2270" dirty="0">
                <a:effectLst/>
                <a:latin typeface="Poppins "/>
                <a:ea typeface="Times New Roman" panose="02020603050405020304" pitchFamily="18" charset="0"/>
              </a:rPr>
              <a:t>After processing the text through transformer layers, Sentence Transformers use pooling layers to aggregate the contextual information into a single fixed-size embedding. Common pooling strategies include mean-pooling, max-pooling, or using the CLS token's representation.</a:t>
            </a:r>
            <a:endParaRPr lang="en-IN" sz="2270" dirty="0">
              <a:effectLst/>
              <a:latin typeface="Poppins "/>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685800" algn="l"/>
              </a:tabLst>
            </a:pPr>
            <a:r>
              <a:rPr lang="en-US" sz="2270" dirty="0">
                <a:effectLst/>
                <a:latin typeface="Poppins "/>
                <a:ea typeface="Times New Roman" panose="02020603050405020304" pitchFamily="18" charset="0"/>
              </a:rPr>
              <a:t>The output is a document embedding, represented as a vector (e.g., &lt;0.1, 0.4, -0.2, ...&gt;), which can be efficiently stored and retrieved</a:t>
            </a:r>
            <a:r>
              <a:rPr lang="en-US" sz="20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B61F0724-12B6-C60A-692D-335A21AD99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6333923"/>
            <a:ext cx="10896600" cy="3508579"/>
          </a:xfrm>
          <a:prstGeom prst="rect">
            <a:avLst/>
          </a:prstGeom>
          <a:noFill/>
          <a:ln>
            <a:noFill/>
          </a:ln>
        </p:spPr>
      </p:pic>
    </p:spTree>
    <p:extLst>
      <p:ext uri="{BB962C8B-B14F-4D97-AF65-F5344CB8AC3E}">
        <p14:creationId xmlns:p14="http://schemas.microsoft.com/office/powerpoint/2010/main" val="739559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990600" y="451652"/>
            <a:ext cx="17678400" cy="1913794"/>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              Module1.2: Embedding Generation</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381000" y="1016000"/>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US" dirty="0"/>
            </a:p>
            <a:p>
              <a:endParaRPr lang="en-US" sz="2700" b="1" dirty="0">
                <a:latin typeface="Poppins" panose="00000500000000000000" pitchFamily="2" charset="0"/>
                <a:cs typeface="Poppins" panose="00000500000000000000" pitchFamily="2" charset="0"/>
              </a:endParaRPr>
            </a:p>
            <a:p>
              <a:endParaRPr lang="en-IN" dirty="0"/>
            </a:p>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20" name="TextBox 13">
            <a:extLst>
              <a:ext uri="{FF2B5EF4-FFF2-40B4-BE49-F238E27FC236}">
                <a16:creationId xmlns:a16="http://schemas.microsoft.com/office/drawing/2014/main" id="{E5CFB15E-66F3-B4A6-1B63-76228BDD9E6E}"/>
              </a:ext>
            </a:extLst>
          </p:cNvPr>
          <p:cNvSpPr txBox="1"/>
          <p:nvPr/>
        </p:nvSpPr>
        <p:spPr>
          <a:xfrm>
            <a:off x="1143000" y="1638300"/>
            <a:ext cx="10287000" cy="9087296"/>
          </a:xfrm>
          <a:prstGeom prst="rect">
            <a:avLst/>
          </a:prstGeom>
        </p:spPr>
        <p:txBody>
          <a:bodyPr wrap="square" lIns="0" tIns="0" rIns="0" bIns="0" rtlCol="0" anchor="t">
            <a:spAutoFit/>
          </a:bodyPr>
          <a:lstStyle/>
          <a:p>
            <a:endParaRPr lang="en-US" sz="1400" b="1" dirty="0">
              <a:latin typeface="Poppins" panose="00000500000000000000" pitchFamily="2" charset="0"/>
              <a:cs typeface="Poppins" panose="00000500000000000000" pitchFamily="2" charset="0"/>
            </a:endParaRPr>
          </a:p>
          <a:p>
            <a:r>
              <a:rPr lang="en-US" sz="3500" b="1" dirty="0">
                <a:solidFill>
                  <a:srgbClr val="1F1F1F"/>
                </a:solidFill>
                <a:effectLst/>
                <a:latin typeface="Times New Roman" panose="02020603050405020304" pitchFamily="18" charset="0"/>
                <a:ea typeface="Times New Roman" panose="02020603050405020304" pitchFamily="18" charset="0"/>
              </a:rPr>
              <a:t>MPNET Embedding Architecture:</a:t>
            </a:r>
            <a:endParaRPr lang="en-IN" sz="3500" dirty="0">
              <a:effectLst/>
              <a:latin typeface="Times New Roman" panose="02020603050405020304" pitchFamily="18" charset="0"/>
              <a:ea typeface="Times New Roman" panose="02020603050405020304" pitchFamily="18" charset="0"/>
            </a:endParaRPr>
          </a:p>
          <a:p>
            <a:r>
              <a:rPr lang="en-US" sz="3500" dirty="0">
                <a:solidFill>
                  <a:srgbClr val="000000"/>
                </a:solidFill>
                <a:effectLst/>
                <a:latin typeface="Times New Roman" panose="02020603050405020304" pitchFamily="18" charset="0"/>
                <a:ea typeface="Times New Roman" panose="02020603050405020304" pitchFamily="18" charset="0"/>
              </a:rPr>
              <a:t> </a:t>
            </a:r>
            <a:endParaRPr lang="en-IN" sz="35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SzPts val="1000"/>
              <a:buFont typeface="Symbol" panose="05050102010706020507" pitchFamily="18" charset="2"/>
              <a:buChar char=""/>
              <a:tabLst>
                <a:tab pos="1428750" algn="l"/>
              </a:tabLst>
            </a:pPr>
            <a:r>
              <a:rPr lang="en-US" sz="2270" dirty="0">
                <a:solidFill>
                  <a:srgbClr val="1F1F1F"/>
                </a:solidFill>
                <a:effectLst/>
                <a:latin typeface="Poppins "/>
                <a:ea typeface="Times New Roman" panose="02020603050405020304" pitchFamily="18" charset="0"/>
              </a:rPr>
              <a:t>This is a pre-trained deep learning model used to create numerical representations (embeddings) of text. It analyzes the context of words and captures their semantic meaning and relationships.</a:t>
            </a:r>
            <a:endParaRPr lang="en-IN" sz="2270" dirty="0">
              <a:effectLst/>
              <a:latin typeface="Poppins "/>
              <a:ea typeface="Times New Roman" panose="02020603050405020304" pitchFamily="18" charset="0"/>
            </a:endParaRPr>
          </a:p>
          <a:p>
            <a:pPr marL="342900" lvl="0" indent="-342900" algn="just">
              <a:lnSpc>
                <a:spcPct val="150000"/>
              </a:lnSpc>
              <a:spcAft>
                <a:spcPts val="0"/>
              </a:spcAft>
              <a:buSzPts val="1000"/>
              <a:buFont typeface="Symbol" panose="05050102010706020507" pitchFamily="18" charset="2"/>
              <a:buChar char=""/>
              <a:tabLst>
                <a:tab pos="1428750" algn="l"/>
              </a:tabLst>
            </a:pPr>
            <a:r>
              <a:rPr lang="en-US" sz="2270" dirty="0">
                <a:solidFill>
                  <a:srgbClr val="1F1F1F"/>
                </a:solidFill>
                <a:effectLst/>
                <a:latin typeface="Poppins "/>
                <a:ea typeface="Times New Roman" panose="02020603050405020304" pitchFamily="18" charset="0"/>
              </a:rPr>
              <a:t>In RAG, the MPNET model takes queries and document chunks as input and generates dense vectors for each. These vectors represent the meaning of the text in a high-dimensional space.</a:t>
            </a:r>
          </a:p>
          <a:p>
            <a:pPr marL="342900" indent="-342900" algn="just">
              <a:lnSpc>
                <a:spcPct val="150000"/>
              </a:lnSpc>
              <a:buSzPts val="1000"/>
              <a:buFont typeface="Symbol" panose="05050102010706020507" pitchFamily="18" charset="2"/>
              <a:buChar char=""/>
              <a:tabLst>
                <a:tab pos="1428750" algn="l"/>
              </a:tabLst>
            </a:pPr>
            <a:r>
              <a:rPr lang="en-US" sz="2270" dirty="0">
                <a:effectLst/>
                <a:latin typeface="Poppins "/>
                <a:ea typeface="Times New Roman" panose="02020603050405020304" pitchFamily="18" charset="0"/>
              </a:rPr>
              <a:t>In the context of the </a:t>
            </a:r>
            <a:r>
              <a:rPr lang="en-US" sz="2270" dirty="0" err="1">
                <a:effectLst/>
                <a:latin typeface="Poppins "/>
                <a:ea typeface="Times New Roman" panose="02020603050405020304" pitchFamily="18" charset="0"/>
              </a:rPr>
              <a:t>MPNet</a:t>
            </a:r>
            <a:r>
              <a:rPr lang="en-US" sz="2270" dirty="0">
                <a:effectLst/>
                <a:latin typeface="Poppins "/>
                <a:ea typeface="Times New Roman" panose="02020603050405020304" pitchFamily="18" charset="0"/>
              </a:rPr>
              <a:t> architecture, the symbols x1, x2, x3, x4, x5, and x6 represent individual tokens or words within an input sentence. These tokens are the fundamental units of text that the model processes. The symbols p1, p2, p3, p4, p5, and p6 represent the positional embeddings associated with each token. Positional embeddings provide information about the location of each token in the sentence, which is crucial for the model to understand the order and relationships between words</a:t>
            </a:r>
            <a:endParaRPr lang="en-IN" sz="2270" dirty="0">
              <a:effectLst/>
              <a:latin typeface="Poppins "/>
              <a:ea typeface="Times New Roman" panose="02020603050405020304" pitchFamily="18" charset="0"/>
            </a:endParaRPr>
          </a:p>
          <a:p>
            <a:pPr marL="342900" lvl="0" indent="-342900" algn="just">
              <a:lnSpc>
                <a:spcPct val="150000"/>
              </a:lnSpc>
              <a:spcAft>
                <a:spcPts val="0"/>
              </a:spcAft>
              <a:buSzPts val="1000"/>
              <a:buFont typeface="Symbol" panose="05050102010706020507" pitchFamily="18" charset="2"/>
              <a:buChar char=""/>
              <a:tabLst>
                <a:tab pos="1428750" algn="l"/>
              </a:tabLst>
            </a:pPr>
            <a:endParaRPr lang="en-IN" sz="2270" dirty="0">
              <a:effectLst/>
              <a:latin typeface="Poppins "/>
              <a:ea typeface="Times New Roman" panose="02020603050405020304" pitchFamily="18" charset="0"/>
            </a:endParaRPr>
          </a:p>
          <a:p>
            <a:pPr>
              <a:lnSpc>
                <a:spcPct val="150000"/>
              </a:lnSpc>
            </a:pPr>
            <a:endParaRPr lang="en-US" sz="2269" dirty="0">
              <a:solidFill>
                <a:srgbClr val="000000"/>
              </a:solidFill>
              <a:latin typeface="Poppins"/>
              <a:ea typeface="Poppins"/>
              <a:cs typeface="Poppins"/>
              <a:sym typeface="Poppins"/>
            </a:endParaRPr>
          </a:p>
        </p:txBody>
      </p:sp>
      <p:pic>
        <p:nvPicPr>
          <p:cNvPr id="7" name="Picture 6">
            <a:extLst>
              <a:ext uri="{FF2B5EF4-FFF2-40B4-BE49-F238E27FC236}">
                <a16:creationId xmlns:a16="http://schemas.microsoft.com/office/drawing/2014/main" id="{8B7A85F8-003E-F829-D523-4EA5E4C3CA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50065" y="3163230"/>
            <a:ext cx="5647690" cy="4895379"/>
          </a:xfrm>
          <a:prstGeom prst="rect">
            <a:avLst/>
          </a:prstGeom>
          <a:noFill/>
          <a:ln>
            <a:noFill/>
          </a:ln>
        </p:spPr>
      </p:pic>
    </p:spTree>
    <p:extLst>
      <p:ext uri="{BB962C8B-B14F-4D97-AF65-F5344CB8AC3E}">
        <p14:creationId xmlns:p14="http://schemas.microsoft.com/office/powerpoint/2010/main" val="271635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3716000" cy="3863045"/>
          </a:xfrm>
          <a:prstGeom prst="rect">
            <a:avLst/>
          </a:prstGeom>
        </p:spPr>
        <p:txBody>
          <a:bodyPr wrap="square" lIns="0" tIns="0" rIns="0" bIns="0" rtlCol="0" anchor="t">
            <a:spAutoFit/>
          </a:bodyPr>
          <a:lstStyle/>
          <a:p>
            <a:pPr algn="ctr">
              <a:lnSpc>
                <a:spcPts val="7575"/>
              </a:lnSpc>
              <a:spcBef>
                <a:spcPct val="0"/>
              </a:spcBef>
            </a:pPr>
            <a:r>
              <a:rPr lang="en-US" sz="5000" dirty="0">
                <a:solidFill>
                  <a:srgbClr val="004AAD"/>
                </a:solidFill>
                <a:latin typeface="League Spartan"/>
                <a:ea typeface="League Spartan"/>
                <a:cs typeface="League Spartan"/>
                <a:sym typeface="League Spartan"/>
              </a:rPr>
              <a:t>Module1.2: Embedding Generation</a:t>
            </a:r>
          </a:p>
          <a:p>
            <a:pPr algn="ctr">
              <a:lnSpc>
                <a:spcPts val="7575"/>
              </a:lnSpc>
              <a:spcBef>
                <a:spcPct val="0"/>
              </a:spcBef>
            </a:pPr>
            <a:endParaRPr lang="en-IN" sz="5000" b="1" dirty="0">
              <a:solidFill>
                <a:schemeClr val="tx2">
                  <a:lumMod val="60000"/>
                  <a:lumOff val="40000"/>
                </a:schemeClr>
              </a:solidFill>
              <a:effectLst/>
              <a:latin typeface="Times New Roman" panose="02020603050405020304" pitchFamily="18" charset="0"/>
              <a:ea typeface="Times New Roman" panose="02020603050405020304" pitchFamily="18" charset="0"/>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20" name="TextBox 13">
            <a:extLst>
              <a:ext uri="{FF2B5EF4-FFF2-40B4-BE49-F238E27FC236}">
                <a16:creationId xmlns:a16="http://schemas.microsoft.com/office/drawing/2014/main" id="{E5CFB15E-66F3-B4A6-1B63-76228BDD9E6E}"/>
              </a:ext>
            </a:extLst>
          </p:cNvPr>
          <p:cNvSpPr txBox="1"/>
          <p:nvPr/>
        </p:nvSpPr>
        <p:spPr>
          <a:xfrm>
            <a:off x="1143000" y="1450590"/>
            <a:ext cx="16002000" cy="8362482"/>
          </a:xfrm>
          <a:prstGeom prst="rect">
            <a:avLst/>
          </a:prstGeom>
        </p:spPr>
        <p:txBody>
          <a:bodyPr wrap="square" lIns="0" tIns="0" rIns="0" bIns="0" rtlCol="0" anchor="t">
            <a:spAutoFit/>
          </a:bodyPr>
          <a:lstStyle/>
          <a:p>
            <a:pPr marR="144145" algn="just"/>
            <a:endParaRPr lang="en-US" sz="3500" b="1" dirty="0">
              <a:effectLst/>
              <a:latin typeface="Times New Roman" panose="02020603050405020304" pitchFamily="18" charset="0"/>
              <a:ea typeface="Times New Roman" panose="02020603050405020304" pitchFamily="18" charset="0"/>
            </a:endParaRPr>
          </a:p>
          <a:p>
            <a:pPr marR="144145" algn="just"/>
            <a:r>
              <a:rPr lang="en-US" sz="3500" b="1" dirty="0">
                <a:effectLst/>
                <a:latin typeface="Times New Roman" panose="02020603050405020304" pitchFamily="18" charset="0"/>
                <a:ea typeface="Times New Roman" panose="02020603050405020304" pitchFamily="18" charset="0"/>
              </a:rPr>
              <a:t>Here's a breakdown of the flow:</a:t>
            </a:r>
          </a:p>
          <a:p>
            <a:pPr marR="144145" algn="just"/>
            <a:endParaRPr lang="en-IN" sz="3500" dirty="0">
              <a:effectLst/>
              <a:latin typeface="Times New Roman" panose="02020603050405020304" pitchFamily="18" charset="0"/>
              <a:ea typeface="Times New Roman" panose="02020603050405020304" pitchFamily="18" charset="0"/>
            </a:endParaRPr>
          </a:p>
          <a:p>
            <a:pPr algn="just">
              <a:lnSpc>
                <a:spcPct val="150000"/>
              </a:lnSpc>
            </a:pPr>
            <a:r>
              <a:rPr lang="en-US" sz="2270" b="1" dirty="0">
                <a:effectLst/>
                <a:latin typeface="Poppins "/>
                <a:ea typeface="Times New Roman" panose="02020603050405020304" pitchFamily="18" charset="0"/>
              </a:rPr>
              <a:t>1.</a:t>
            </a:r>
            <a:r>
              <a:rPr lang="en-US" sz="2270" dirty="0">
                <a:effectLst/>
                <a:latin typeface="Poppins "/>
                <a:ea typeface="Times New Roman" panose="02020603050405020304" pitchFamily="18" charset="0"/>
              </a:rPr>
              <a:t> </a:t>
            </a:r>
            <a:r>
              <a:rPr lang="en-US" sz="2270" b="1" dirty="0">
                <a:effectLst/>
                <a:latin typeface="Poppins "/>
                <a:ea typeface="Times New Roman" panose="02020603050405020304" pitchFamily="18" charset="0"/>
              </a:rPr>
              <a:t>Input:</a:t>
            </a:r>
            <a:r>
              <a:rPr lang="en-US" sz="2270" dirty="0">
                <a:effectLst/>
                <a:latin typeface="Poppins "/>
                <a:ea typeface="Times New Roman" panose="02020603050405020304" pitchFamily="18" charset="0"/>
              </a:rPr>
              <a:t> The input sentence is tokenized (split into individual words or sub words) and converted into embeddings (x1, x2,..., </a:t>
            </a:r>
            <a:r>
              <a:rPr lang="en-US" sz="2270" dirty="0" err="1">
                <a:effectLst/>
                <a:latin typeface="Poppins "/>
                <a:ea typeface="Times New Roman" panose="02020603050405020304" pitchFamily="18" charset="0"/>
              </a:rPr>
              <a:t>xn</a:t>
            </a:r>
            <a:r>
              <a:rPr lang="en-US" sz="2270" dirty="0">
                <a:effectLst/>
                <a:latin typeface="Poppins "/>
                <a:ea typeface="Times New Roman" panose="02020603050405020304" pitchFamily="18" charset="0"/>
              </a:rPr>
              <a:t>) along with their corresponding positional embeddings (p1, p2..... </a:t>
            </a:r>
            <a:r>
              <a:rPr lang="en-US" sz="2270" dirty="0" err="1">
                <a:effectLst/>
                <a:latin typeface="Poppins "/>
                <a:ea typeface="Times New Roman" panose="02020603050405020304" pitchFamily="18" charset="0"/>
              </a:rPr>
              <a:t>pn</a:t>
            </a:r>
            <a:r>
              <a:rPr lang="en-US" sz="2270" dirty="0">
                <a:effectLst/>
                <a:latin typeface="Poppins "/>
                <a:ea typeface="Times New Roman" panose="02020603050405020304" pitchFamily="18" charset="0"/>
              </a:rPr>
              <a:t>).</a:t>
            </a:r>
            <a:endParaRPr lang="en-IN" sz="2270" dirty="0">
              <a:effectLst/>
              <a:latin typeface="Poppins "/>
              <a:ea typeface="Times New Roman" panose="02020603050405020304" pitchFamily="18" charset="0"/>
            </a:endParaRPr>
          </a:p>
          <a:p>
            <a:pPr algn="just">
              <a:lnSpc>
                <a:spcPct val="150000"/>
              </a:lnSpc>
            </a:pPr>
            <a:r>
              <a:rPr lang="en-US" sz="2270" b="1" dirty="0">
                <a:effectLst/>
                <a:latin typeface="Poppins "/>
                <a:ea typeface="Times New Roman" panose="02020603050405020304" pitchFamily="18" charset="0"/>
              </a:rPr>
              <a:t>2. Permutation:</a:t>
            </a:r>
            <a:r>
              <a:rPr lang="en-US" sz="2270" dirty="0">
                <a:effectLst/>
                <a:latin typeface="Poppins "/>
                <a:ea typeface="Times New Roman" panose="02020603050405020304" pitchFamily="18" charset="0"/>
              </a:rPr>
              <a:t> The order of the tokens is randomly permuted (shuffled). This is a key aspect of </a:t>
            </a:r>
            <a:r>
              <a:rPr lang="en-US" sz="2270" dirty="0" err="1">
                <a:effectLst/>
                <a:latin typeface="Poppins "/>
                <a:ea typeface="Times New Roman" panose="02020603050405020304" pitchFamily="18" charset="0"/>
              </a:rPr>
              <a:t>MPNet</a:t>
            </a:r>
            <a:r>
              <a:rPr lang="en-US" sz="2270" dirty="0">
                <a:effectLst/>
                <a:latin typeface="Poppins "/>
                <a:ea typeface="Times New Roman" panose="02020603050405020304" pitchFamily="18" charset="0"/>
              </a:rPr>
              <a:t>, as it helps the model learn bidirectional relationships between words.</a:t>
            </a:r>
            <a:endParaRPr lang="en-IN" sz="2270" dirty="0">
              <a:effectLst/>
              <a:latin typeface="Poppins "/>
              <a:ea typeface="Times New Roman" panose="02020603050405020304" pitchFamily="18" charset="0"/>
            </a:endParaRPr>
          </a:p>
          <a:p>
            <a:pPr algn="just">
              <a:lnSpc>
                <a:spcPct val="150000"/>
              </a:lnSpc>
            </a:pPr>
            <a:r>
              <a:rPr lang="en-US" sz="2270" b="1" dirty="0">
                <a:effectLst/>
                <a:latin typeface="Poppins "/>
                <a:ea typeface="Times New Roman" panose="02020603050405020304" pitchFamily="18" charset="0"/>
              </a:rPr>
              <a:t>3. Masking:</a:t>
            </a:r>
            <a:r>
              <a:rPr lang="en-US" sz="2270" dirty="0">
                <a:effectLst/>
                <a:latin typeface="Poppins "/>
                <a:ea typeface="Times New Roman" panose="02020603050405020304" pitchFamily="18" charset="0"/>
              </a:rPr>
              <a:t> Some of the tokens in the permuted sequence are masked, meaning they are replaced with a special "[MASK]" token.</a:t>
            </a:r>
            <a:endParaRPr lang="en-IN" sz="2270" dirty="0">
              <a:effectLst/>
              <a:latin typeface="Poppins "/>
              <a:ea typeface="Times New Roman" panose="02020603050405020304" pitchFamily="18" charset="0"/>
            </a:endParaRPr>
          </a:p>
          <a:p>
            <a:pPr algn="just">
              <a:lnSpc>
                <a:spcPct val="150000"/>
              </a:lnSpc>
            </a:pPr>
            <a:r>
              <a:rPr lang="en-US" sz="2270" dirty="0">
                <a:effectLst/>
                <a:latin typeface="Poppins "/>
                <a:ea typeface="Times New Roman" panose="02020603050405020304" pitchFamily="18" charset="0"/>
              </a:rPr>
              <a:t> </a:t>
            </a:r>
            <a:r>
              <a:rPr lang="en-US" sz="2270" b="1" dirty="0">
                <a:effectLst/>
                <a:latin typeface="Poppins "/>
                <a:ea typeface="Times New Roman" panose="02020603050405020304" pitchFamily="18" charset="0"/>
              </a:rPr>
              <a:t>4. Two-Stream Processing:</a:t>
            </a:r>
            <a:r>
              <a:rPr lang="en-US" sz="2270" dirty="0">
                <a:effectLst/>
                <a:latin typeface="Poppins "/>
                <a:ea typeface="Times New Roman" panose="02020603050405020304" pitchFamily="18" charset="0"/>
              </a:rPr>
              <a:t> The masked sequence is then processed by two parallel streams:</a:t>
            </a:r>
            <a:endParaRPr lang="en-IN" sz="2270" dirty="0">
              <a:effectLst/>
              <a:latin typeface="Poppins "/>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270" b="1" spc="0" dirty="0">
                <a:effectLst/>
                <a:latin typeface="Poppins "/>
                <a:ea typeface="Symbol" panose="05050102010706020507" pitchFamily="18" charset="2"/>
                <a:cs typeface="Symbol" panose="05050102010706020507" pitchFamily="18" charset="2"/>
              </a:rPr>
              <a:t>Content Stream:</a:t>
            </a:r>
            <a:r>
              <a:rPr lang="en-US" sz="2270" spc="0" dirty="0">
                <a:effectLst/>
                <a:latin typeface="Poppins "/>
                <a:ea typeface="Symbol" panose="05050102010706020507" pitchFamily="18" charset="2"/>
                <a:cs typeface="Symbol" panose="05050102010706020507" pitchFamily="18" charset="2"/>
              </a:rPr>
              <a:t> This stream receives the entire permuted sequence, including both masked and non-masked tokens. It processes the full context of the sentence.</a:t>
            </a:r>
            <a:endParaRPr lang="en-IN" sz="2270" spc="0" dirty="0">
              <a:effectLst/>
              <a:latin typeface="Poppins "/>
              <a:ea typeface="Symbol" panose="05050102010706020507" pitchFamily="18" charset="2"/>
              <a:cs typeface="Symbol" panose="05050102010706020507" pitchFamily="18" charset="2"/>
            </a:endParaRPr>
          </a:p>
          <a:p>
            <a:pPr marL="342900" lvl="0" indent="-342900" algn="just">
              <a:lnSpc>
                <a:spcPct val="150000"/>
              </a:lnSpc>
              <a:buFont typeface="Symbol" panose="05050102010706020507" pitchFamily="18" charset="2"/>
              <a:buChar char=""/>
            </a:pPr>
            <a:r>
              <a:rPr lang="en-US" sz="2270" b="1" spc="0" dirty="0">
                <a:effectLst/>
                <a:latin typeface="Poppins "/>
                <a:ea typeface="Symbol" panose="05050102010706020507" pitchFamily="18" charset="2"/>
                <a:cs typeface="Symbol" panose="05050102010706020507" pitchFamily="18" charset="2"/>
              </a:rPr>
              <a:t>Query Stream:</a:t>
            </a:r>
            <a:r>
              <a:rPr lang="en-US" sz="2270" spc="0" dirty="0">
                <a:effectLst/>
                <a:latin typeface="Poppins "/>
                <a:ea typeface="Symbol" panose="05050102010706020507" pitchFamily="18" charset="2"/>
                <a:cs typeface="Symbol" panose="05050102010706020507" pitchFamily="18" charset="2"/>
              </a:rPr>
              <a:t> This stream receives the permuted sequence with masked tokens. It focuses on predicting the masked tokens based on the context provided by the content stream.</a:t>
            </a:r>
            <a:endParaRPr lang="en-IN" sz="2270" spc="0" dirty="0">
              <a:effectLst/>
              <a:latin typeface="Poppins "/>
              <a:ea typeface="Symbol" panose="05050102010706020507" pitchFamily="18" charset="2"/>
              <a:cs typeface="Symbol" panose="05050102010706020507" pitchFamily="18" charset="2"/>
            </a:endParaRPr>
          </a:p>
          <a:p>
            <a:pPr algn="just">
              <a:lnSpc>
                <a:spcPct val="150000"/>
              </a:lnSpc>
            </a:pPr>
            <a:endParaRPr lang="en-IN" sz="2270" dirty="0">
              <a:effectLst/>
              <a:latin typeface="Poppins "/>
              <a:ea typeface="Times New Roman" panose="02020603050405020304" pitchFamily="18" charset="0"/>
            </a:endParaRPr>
          </a:p>
          <a:p>
            <a:pPr>
              <a:lnSpc>
                <a:spcPct val="150000"/>
              </a:lnSpc>
            </a:pPr>
            <a:endParaRPr lang="en-US" sz="2269" dirty="0">
              <a:solidFill>
                <a:srgbClr val="000000"/>
              </a:solidFill>
              <a:latin typeface="Poppins"/>
              <a:ea typeface="Poppins"/>
              <a:cs typeface="Poppins"/>
              <a:sym typeface="Poppins"/>
            </a:endParaRPr>
          </a:p>
        </p:txBody>
      </p:sp>
    </p:spTree>
    <p:extLst>
      <p:ext uri="{BB962C8B-B14F-4D97-AF65-F5344CB8AC3E}">
        <p14:creationId xmlns:p14="http://schemas.microsoft.com/office/powerpoint/2010/main" val="863316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3716000" cy="2888419"/>
          </a:xfrm>
          <a:prstGeom prst="rect">
            <a:avLst/>
          </a:prstGeom>
        </p:spPr>
        <p:txBody>
          <a:bodyPr wrap="square" lIns="0" tIns="0" rIns="0" bIns="0" rtlCol="0" anchor="t">
            <a:spAutoFit/>
          </a:bodyPr>
          <a:lstStyle/>
          <a:p>
            <a:pPr algn="ctr">
              <a:lnSpc>
                <a:spcPts val="7575"/>
              </a:lnSpc>
              <a:spcBef>
                <a:spcPct val="0"/>
              </a:spcBef>
            </a:pPr>
            <a:r>
              <a:rPr lang="en-US" sz="5000" dirty="0">
                <a:solidFill>
                  <a:srgbClr val="004AAD"/>
                </a:solidFill>
                <a:latin typeface="League Spartan"/>
                <a:ea typeface="League Spartan"/>
                <a:cs typeface="League Spartan"/>
                <a:sym typeface="League Spartan"/>
              </a:rPr>
              <a:t>Module1.2: Embedding </a:t>
            </a:r>
            <a:r>
              <a:rPr lang="en-US" sz="6000" dirty="0">
                <a:solidFill>
                  <a:srgbClr val="004AAD"/>
                </a:solidFill>
                <a:latin typeface="League Spartan"/>
                <a:ea typeface="League Spartan"/>
                <a:cs typeface="League Spartan"/>
                <a:sym typeface="League Spartan"/>
              </a:rPr>
              <a:t>Generation</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20" name="TextBox 13">
            <a:extLst>
              <a:ext uri="{FF2B5EF4-FFF2-40B4-BE49-F238E27FC236}">
                <a16:creationId xmlns:a16="http://schemas.microsoft.com/office/drawing/2014/main" id="{E5CFB15E-66F3-B4A6-1B63-76228BDD9E6E}"/>
              </a:ext>
            </a:extLst>
          </p:cNvPr>
          <p:cNvSpPr txBox="1"/>
          <p:nvPr/>
        </p:nvSpPr>
        <p:spPr>
          <a:xfrm>
            <a:off x="1143000" y="1450591"/>
            <a:ext cx="15773400" cy="7052443"/>
          </a:xfrm>
          <a:prstGeom prst="rect">
            <a:avLst/>
          </a:prstGeom>
        </p:spPr>
        <p:txBody>
          <a:bodyPr wrap="square" lIns="0" tIns="0" rIns="0" bIns="0" rtlCol="0" anchor="t">
            <a:spAutoFit/>
          </a:bodyPr>
          <a:lstStyle/>
          <a:p>
            <a:pPr>
              <a:lnSpc>
                <a:spcPct val="200000"/>
              </a:lnSpc>
            </a:pPr>
            <a:r>
              <a:rPr lang="en-US" sz="2270" dirty="0">
                <a:latin typeface="Poppins" panose="00000500000000000000" pitchFamily="2" charset="0"/>
                <a:cs typeface="Poppins" panose="00000500000000000000" pitchFamily="2" charset="0"/>
              </a:rPr>
              <a:t>	</a:t>
            </a:r>
          </a:p>
          <a:p>
            <a:pPr algn="just">
              <a:lnSpc>
                <a:spcPct val="150000"/>
              </a:lnSpc>
            </a:pPr>
            <a:r>
              <a:rPr lang="en-US" sz="2270" b="1" dirty="0">
                <a:effectLst/>
                <a:latin typeface="Poppins "/>
                <a:ea typeface="Times New Roman" panose="02020603050405020304" pitchFamily="18" charset="0"/>
              </a:rPr>
              <a:t> 5. Self-Attention</a:t>
            </a:r>
            <a:r>
              <a:rPr lang="en-US" sz="2270" dirty="0">
                <a:effectLst/>
                <a:latin typeface="Poppins "/>
                <a:ea typeface="Times New Roman" panose="02020603050405020304" pitchFamily="18" charset="0"/>
              </a:rPr>
              <a:t>: Both streams use self-attention mechanisms to weigh the importance of different tokens in the sequence. The query stream attends to the non-masked tokens in the content stream to gather information for predicting the masked tokens</a:t>
            </a:r>
            <a:endParaRPr lang="en-US" sz="2270" dirty="0">
              <a:latin typeface="Poppins" panose="00000500000000000000" pitchFamily="2" charset="0"/>
              <a:cs typeface="Poppins" panose="00000500000000000000" pitchFamily="2" charset="0"/>
            </a:endParaRPr>
          </a:p>
          <a:p>
            <a:pPr algn="just">
              <a:lnSpc>
                <a:spcPct val="150000"/>
              </a:lnSpc>
            </a:pPr>
            <a:r>
              <a:rPr lang="en-US" sz="2270" b="1" dirty="0">
                <a:effectLst/>
                <a:latin typeface="Times New Roman" panose="02020603050405020304" pitchFamily="18" charset="0"/>
                <a:ea typeface="Times New Roman" panose="02020603050405020304" pitchFamily="18" charset="0"/>
              </a:rPr>
              <a:t>6</a:t>
            </a:r>
            <a:r>
              <a:rPr lang="en-US" sz="2270" b="1" dirty="0">
                <a:effectLst/>
                <a:latin typeface="Poppins "/>
                <a:ea typeface="Times New Roman" panose="02020603050405020304" pitchFamily="18" charset="0"/>
              </a:rPr>
              <a:t>. Position Compensation:</a:t>
            </a:r>
            <a:r>
              <a:rPr lang="en-US" sz="2270" dirty="0">
                <a:effectLst/>
                <a:latin typeface="Poppins "/>
                <a:ea typeface="Times New Roman" panose="02020603050405020304" pitchFamily="18" charset="0"/>
              </a:rPr>
              <a:t> The query stream also incorporates positional information to compensate for the fact that it cannot see the masked tokens directly. This helps maintain consistency between pre-training and fine-tuning.</a:t>
            </a:r>
            <a:endParaRPr lang="en-IN" sz="2270" dirty="0">
              <a:effectLst/>
              <a:latin typeface="Poppins "/>
              <a:ea typeface="Times New Roman" panose="02020603050405020304" pitchFamily="18" charset="0"/>
            </a:endParaRPr>
          </a:p>
          <a:p>
            <a:pPr algn="just">
              <a:lnSpc>
                <a:spcPct val="150000"/>
              </a:lnSpc>
            </a:pPr>
            <a:r>
              <a:rPr lang="en-US" sz="2270" b="1" dirty="0">
                <a:effectLst/>
                <a:latin typeface="Poppins "/>
                <a:ea typeface="Times New Roman" panose="02020603050405020304" pitchFamily="18" charset="0"/>
              </a:rPr>
              <a:t>7. Prediction:</a:t>
            </a:r>
            <a:r>
              <a:rPr lang="en-US" sz="2270" dirty="0">
                <a:effectLst/>
                <a:latin typeface="Poppins "/>
                <a:ea typeface="Times New Roman" panose="02020603050405020304" pitchFamily="18" charset="0"/>
              </a:rPr>
              <a:t> The query stream produces output probabilities for each possible token that could fill the masked positions. The model is trained to maximize the probability of predicting the correct masked tokens.</a:t>
            </a:r>
          </a:p>
          <a:p>
            <a:pPr algn="just">
              <a:lnSpc>
                <a:spcPct val="150000"/>
              </a:lnSpc>
            </a:pPr>
            <a:endParaRPr lang="en-IN" sz="2270" dirty="0">
              <a:effectLst/>
              <a:latin typeface="Poppins "/>
              <a:ea typeface="Times New Roman" panose="02020603050405020304" pitchFamily="18" charset="0"/>
            </a:endParaRPr>
          </a:p>
          <a:p>
            <a:pPr indent="457200" algn="just">
              <a:lnSpc>
                <a:spcPct val="150000"/>
              </a:lnSpc>
            </a:pPr>
            <a:r>
              <a:rPr lang="en-US" sz="2270" dirty="0">
                <a:effectLst/>
                <a:latin typeface="Poppins "/>
                <a:ea typeface="Times New Roman" panose="02020603050405020304" pitchFamily="18" charset="0"/>
              </a:rPr>
              <a:t>In essence, the arrows represent the flow of token and positional embeddings through the </a:t>
            </a:r>
            <a:r>
              <a:rPr lang="en-US" sz="2270" dirty="0" err="1">
                <a:effectLst/>
                <a:latin typeface="Poppins "/>
                <a:ea typeface="Times New Roman" panose="02020603050405020304" pitchFamily="18" charset="0"/>
              </a:rPr>
              <a:t>MPNet</a:t>
            </a:r>
            <a:r>
              <a:rPr lang="en-US" sz="2270" dirty="0">
                <a:effectLst/>
                <a:latin typeface="Poppins "/>
                <a:ea typeface="Times New Roman" panose="02020603050405020304" pitchFamily="18" charset="0"/>
              </a:rPr>
              <a:t> model, highlighting the interaction between the content and query streams, the role of self-attention, and the incorporation of positional information for accurate language understanding</a:t>
            </a:r>
            <a:endParaRPr lang="en-IN" sz="2270" dirty="0">
              <a:effectLst/>
              <a:latin typeface="Poppins "/>
              <a:ea typeface="Times New Roman" panose="02020603050405020304" pitchFamily="18" charset="0"/>
            </a:endParaRPr>
          </a:p>
          <a:p>
            <a:pPr algn="just">
              <a:lnSpc>
                <a:spcPct val="200000"/>
              </a:lnSpc>
            </a:pPr>
            <a:r>
              <a:rPr lang="en-US" sz="2270" dirty="0">
                <a:latin typeface="Poppins" panose="00000500000000000000" pitchFamily="2" charset="0"/>
                <a:cs typeface="Poppins" panose="00000500000000000000" pitchFamily="2" charset="0"/>
              </a:rPr>
              <a:t>.</a:t>
            </a:r>
            <a:endParaRPr lang="en-US" sz="2270" dirty="0">
              <a:solidFill>
                <a:srgbClr val="000000"/>
              </a:solidFill>
              <a:latin typeface="Poppins"/>
              <a:ea typeface="Poppins"/>
              <a:cs typeface="Poppins"/>
              <a:sym typeface="Poppins"/>
            </a:endParaRPr>
          </a:p>
        </p:txBody>
      </p:sp>
    </p:spTree>
    <p:extLst>
      <p:ext uri="{BB962C8B-B14F-4D97-AF65-F5344CB8AC3E}">
        <p14:creationId xmlns:p14="http://schemas.microsoft.com/office/powerpoint/2010/main" val="2410454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3716000" cy="1913794"/>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Module_1.3-Vector Database Storage</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7" name="TextBox 13">
            <a:extLst>
              <a:ext uri="{FF2B5EF4-FFF2-40B4-BE49-F238E27FC236}">
                <a16:creationId xmlns:a16="http://schemas.microsoft.com/office/drawing/2014/main" id="{5797196E-C2D8-BF83-1437-5265983FE49F}"/>
              </a:ext>
            </a:extLst>
          </p:cNvPr>
          <p:cNvSpPr txBox="1"/>
          <p:nvPr/>
        </p:nvSpPr>
        <p:spPr>
          <a:xfrm>
            <a:off x="1219200" y="1485900"/>
            <a:ext cx="15697200" cy="9558963"/>
          </a:xfrm>
          <a:prstGeom prst="rect">
            <a:avLst/>
          </a:prstGeom>
        </p:spPr>
        <p:txBody>
          <a:bodyPr wrap="square" lIns="0" tIns="0" rIns="0" bIns="0" rtlCol="0" anchor="t">
            <a:spAutoFit/>
          </a:bodyPr>
          <a:lstStyle/>
          <a:p>
            <a:pPr algn="just">
              <a:lnSpc>
                <a:spcPct val="150000"/>
              </a:lnSpc>
              <a:spcBef>
                <a:spcPts val="500"/>
              </a:spcBef>
              <a:spcAft>
                <a:spcPts val="500"/>
              </a:spcAft>
            </a:pPr>
            <a:endParaRPr lang="en-IN" sz="2270" b="1" dirty="0">
              <a:effectLst/>
              <a:latin typeface="Poppins "/>
              <a:ea typeface="Times New Roman" panose="02020603050405020304" pitchFamily="18" charset="0"/>
            </a:endParaRPr>
          </a:p>
          <a:p>
            <a:pPr algn="just">
              <a:lnSpc>
                <a:spcPct val="150000"/>
              </a:lnSpc>
              <a:spcBef>
                <a:spcPts val="500"/>
              </a:spcBef>
              <a:spcAft>
                <a:spcPts val="500"/>
              </a:spcAft>
            </a:pPr>
            <a:r>
              <a:rPr lang="en-IN" sz="2270" b="1" dirty="0">
                <a:effectLst/>
                <a:latin typeface="Poppins "/>
                <a:ea typeface="Times New Roman" panose="02020603050405020304" pitchFamily="18" charset="0"/>
              </a:rPr>
              <a:t>		Vector databases</a:t>
            </a:r>
            <a:r>
              <a:rPr lang="en-IN" sz="2270" dirty="0">
                <a:effectLst/>
                <a:latin typeface="Poppins "/>
                <a:ea typeface="Times New Roman" panose="02020603050405020304" pitchFamily="18" charset="0"/>
              </a:rPr>
              <a:t> are designed to handle high-dimensional vector data, enabling efficient storage, retrieval, and similarity search. MongoDB Atlas, the cloud-based managed database service by MongoDB, has introduced features that support vector data, making it suitable for applications that require handling embeddings and performing similarity searches.</a:t>
            </a:r>
          </a:p>
          <a:p>
            <a:pPr marL="2628900" lvl="5" indent="-342900" algn="just">
              <a:lnSpc>
                <a:spcPct val="150000"/>
              </a:lnSpc>
              <a:buFont typeface="Symbol" panose="05050102010706020507" pitchFamily="18" charset="2"/>
              <a:buChar char=""/>
            </a:pPr>
            <a:r>
              <a:rPr lang="en-US" sz="2270" dirty="0">
                <a:effectLst/>
                <a:latin typeface="Poppins "/>
                <a:ea typeface="Times New Roman" panose="02020603050405020304" pitchFamily="18" charset="0"/>
              </a:rPr>
              <a:t>MongoDB allows the creation of specialized indexes to support fast vector search queries. These indexes can be used to accelerate the performance of similarity search operations.</a:t>
            </a:r>
            <a:endParaRPr lang="en-IN" sz="2270" dirty="0">
              <a:effectLst/>
              <a:latin typeface="Poppins "/>
              <a:ea typeface="Times New Roman" panose="02020603050405020304" pitchFamily="18" charset="0"/>
            </a:endParaRPr>
          </a:p>
          <a:p>
            <a:pPr marL="2628900" lvl="5" indent="-342900" algn="just">
              <a:lnSpc>
                <a:spcPct val="150000"/>
              </a:lnSpc>
              <a:buFont typeface="Symbol" panose="05050102010706020507" pitchFamily="18" charset="2"/>
              <a:buChar char=""/>
            </a:pPr>
            <a:r>
              <a:rPr lang="en-US" sz="2270" dirty="0">
                <a:effectLst/>
                <a:latin typeface="Poppins "/>
                <a:ea typeface="Times New Roman" panose="02020603050405020304" pitchFamily="18" charset="0"/>
              </a:rPr>
              <a:t>Before storing vectors, the data (e.g., documents, images) is preprocessed to extract relevant features or embeddings using models like Sentence Transformers. The output is a high-dimensional vector that represents the semantic content of the data.</a:t>
            </a:r>
            <a:endParaRPr lang="en-IN" sz="2270" dirty="0">
              <a:effectLst/>
              <a:latin typeface="Poppins "/>
              <a:ea typeface="Times New Roman" panose="02020603050405020304" pitchFamily="18" charset="0"/>
            </a:endParaRPr>
          </a:p>
          <a:p>
            <a:pPr>
              <a:lnSpc>
                <a:spcPct val="150000"/>
              </a:lnSpc>
            </a:pPr>
            <a:endParaRPr lang="en-US" sz="2270" dirty="0">
              <a:latin typeface="Poppins "/>
              <a:cs typeface="Poppins" panose="00000500000000000000" pitchFamily="2" charset="0"/>
            </a:endParaRPr>
          </a:p>
          <a:p>
            <a:pPr>
              <a:lnSpc>
                <a:spcPct val="150000"/>
              </a:lnSpc>
              <a:buFont typeface="Arial" panose="020B0604020202020204" pitchFamily="34" charset="0"/>
              <a:buChar char="•"/>
            </a:pPr>
            <a:endParaRPr lang="en-US" sz="2270"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pPr>
            <a:endParaRPr lang="en-US" sz="2270" dirty="0">
              <a:latin typeface="Poppins" panose="00000500000000000000" pitchFamily="2" charset="0"/>
              <a:cs typeface="Poppins" panose="00000500000000000000" pitchFamily="2" charset="0"/>
            </a:endParaRPr>
          </a:p>
          <a:p>
            <a:pPr>
              <a:lnSpc>
                <a:spcPct val="150000"/>
              </a:lnSpc>
            </a:pPr>
            <a:endParaRPr lang="en-US" sz="2269" dirty="0">
              <a:solidFill>
                <a:srgbClr val="000000"/>
              </a:solidFill>
              <a:latin typeface="Poppins"/>
              <a:ea typeface="Poppins"/>
              <a:cs typeface="Poppins"/>
              <a:sym typeface="Poppins"/>
            </a:endParaRPr>
          </a:p>
        </p:txBody>
      </p:sp>
    </p:spTree>
    <p:extLst>
      <p:ext uri="{BB962C8B-B14F-4D97-AF65-F5344CB8AC3E}">
        <p14:creationId xmlns:p14="http://schemas.microsoft.com/office/powerpoint/2010/main" val="2381476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3716000" cy="1913794"/>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Module_1.3-Vector Database Storage</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pic>
        <p:nvPicPr>
          <p:cNvPr id="8" name="Picture 7">
            <a:extLst>
              <a:ext uri="{FF2B5EF4-FFF2-40B4-BE49-F238E27FC236}">
                <a16:creationId xmlns:a16="http://schemas.microsoft.com/office/drawing/2014/main" id="{B0372A9B-8604-4993-F2B6-CBA6851BD2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84625" y="2365446"/>
            <a:ext cx="7467600" cy="5449477"/>
          </a:xfrm>
          <a:prstGeom prst="rect">
            <a:avLst/>
          </a:prstGeom>
          <a:noFill/>
          <a:ln>
            <a:noFill/>
          </a:ln>
        </p:spPr>
      </p:pic>
      <p:sp>
        <p:nvSpPr>
          <p:cNvPr id="10" name="TextBox 9">
            <a:extLst>
              <a:ext uri="{FF2B5EF4-FFF2-40B4-BE49-F238E27FC236}">
                <a16:creationId xmlns:a16="http://schemas.microsoft.com/office/drawing/2014/main" id="{9ACBAE84-727E-013D-667A-779BC9A7D191}"/>
              </a:ext>
            </a:extLst>
          </p:cNvPr>
          <p:cNvSpPr txBox="1"/>
          <p:nvPr/>
        </p:nvSpPr>
        <p:spPr>
          <a:xfrm>
            <a:off x="874025" y="1881244"/>
            <a:ext cx="7620000" cy="5609228"/>
          </a:xfrm>
          <a:prstGeom prst="rect">
            <a:avLst/>
          </a:prstGeom>
          <a:noFill/>
        </p:spPr>
        <p:txBody>
          <a:bodyPr wrap="square">
            <a:spAutoFit/>
          </a:bodyPr>
          <a:lstStyle/>
          <a:p>
            <a:pPr algn="just">
              <a:lnSpc>
                <a:spcPct val="150000"/>
              </a:lnSpc>
            </a:pPr>
            <a:r>
              <a:rPr lang="en-US" sz="2270" b="1" dirty="0">
                <a:effectLst/>
                <a:latin typeface="Poppins "/>
                <a:ea typeface="Times New Roman" panose="02020603050405020304" pitchFamily="18" charset="0"/>
              </a:rPr>
              <a:t>Document Structure</a:t>
            </a:r>
            <a:r>
              <a:rPr lang="en-US" sz="2270" dirty="0">
                <a:effectLst/>
                <a:latin typeface="Poppins "/>
                <a:ea typeface="Times New Roman" panose="02020603050405020304" pitchFamily="18" charset="0"/>
              </a:rPr>
              <a:t>:</a:t>
            </a:r>
            <a:endParaRPr lang="en-IN" sz="2270" dirty="0">
              <a:effectLst/>
              <a:latin typeface="Poppins "/>
              <a:ea typeface="Times New Roman" panose="02020603050405020304" pitchFamily="18" charset="0"/>
            </a:endParaRPr>
          </a:p>
          <a:p>
            <a:pPr marL="2171700" lvl="4" indent="-342900" algn="just">
              <a:lnSpc>
                <a:spcPct val="150000"/>
              </a:lnSpc>
              <a:buFont typeface="Symbol" panose="05050102010706020507" pitchFamily="18" charset="2"/>
              <a:buChar char=""/>
            </a:pPr>
            <a:r>
              <a:rPr lang="en-US" sz="2270" dirty="0">
                <a:effectLst/>
                <a:latin typeface="Poppins "/>
                <a:ea typeface="Times New Roman" panose="02020603050405020304" pitchFamily="18" charset="0"/>
              </a:rPr>
              <a:t>Each document in MongoDB Atlas can include the original data (e.g., text, metadata) and the corresponding vector embedding. </a:t>
            </a:r>
            <a:endParaRPr lang="en-IN" sz="2270" dirty="0">
              <a:effectLst/>
              <a:latin typeface="Poppins "/>
              <a:ea typeface="Times New Roman" panose="02020603050405020304" pitchFamily="18" charset="0"/>
            </a:endParaRPr>
          </a:p>
          <a:p>
            <a:pPr marL="2171700" lvl="4" indent="-342900" algn="just">
              <a:lnSpc>
                <a:spcPct val="150000"/>
              </a:lnSpc>
              <a:buFont typeface="Symbol" panose="05050102010706020507" pitchFamily="18" charset="2"/>
              <a:buChar char=""/>
            </a:pPr>
            <a:r>
              <a:rPr lang="en-US" sz="2270" dirty="0">
                <a:effectLst/>
                <a:latin typeface="Poppins "/>
                <a:ea typeface="Times New Roman" panose="02020603050405020304" pitchFamily="18" charset="0"/>
              </a:rPr>
              <a:t>These documents are inserted into a MongoDB collection. MongoDB’s flexible schema allows storing vectors as arrays within the document, ensuring all relevant information is stored together.</a:t>
            </a:r>
            <a:endParaRPr lang="en-IN" sz="2270" dirty="0">
              <a:effectLst/>
              <a:latin typeface="Poppins "/>
              <a:ea typeface="Times New Roman" panose="02020603050405020304" pitchFamily="18" charset="0"/>
            </a:endParaRPr>
          </a:p>
          <a:p>
            <a:pPr marR="144145"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493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219200" y="451652"/>
            <a:ext cx="15697200" cy="1878719"/>
          </a:xfrm>
          <a:prstGeom prst="rect">
            <a:avLst/>
          </a:prstGeom>
        </p:spPr>
        <p:txBody>
          <a:bodyPr wrap="square" lIns="0" tIns="0" rIns="0" bIns="0" rtlCol="0" anchor="t">
            <a:spAutoFit/>
          </a:bodyPr>
          <a:lstStyle/>
          <a:p>
            <a:pPr algn="ctr">
              <a:lnSpc>
                <a:spcPts val="7575"/>
              </a:lnSpc>
              <a:spcBef>
                <a:spcPct val="0"/>
              </a:spcBef>
            </a:pPr>
            <a:r>
              <a:rPr lang="en-US" sz="4500" dirty="0">
                <a:solidFill>
                  <a:srgbClr val="004AAD"/>
                </a:solidFill>
                <a:latin typeface="League Spartan"/>
                <a:ea typeface="League Spartan"/>
                <a:cs typeface="League Spartan"/>
                <a:sym typeface="League Spartan"/>
              </a:rPr>
              <a:t>Module_2-User Query Submission and Processing</a:t>
            </a:r>
          </a:p>
          <a:p>
            <a:pPr algn="ctr">
              <a:lnSpc>
                <a:spcPts val="7575"/>
              </a:lnSpc>
              <a:spcBef>
                <a:spcPct val="0"/>
              </a:spcBef>
            </a:pPr>
            <a:endParaRPr lang="en-US" sz="4500"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1016000"/>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B710913C-DF47-9CD0-929B-37F6CFF98254}"/>
              </a:ext>
            </a:extLst>
          </p:cNvPr>
          <p:cNvSpPr txBox="1"/>
          <p:nvPr/>
        </p:nvSpPr>
        <p:spPr>
          <a:xfrm>
            <a:off x="1143000" y="1943100"/>
            <a:ext cx="15544800" cy="7533024"/>
          </a:xfrm>
          <a:prstGeom prst="rect">
            <a:avLst/>
          </a:prstGeom>
        </p:spPr>
        <p:txBody>
          <a:bodyPr wrap="square" lIns="0" tIns="0" rIns="0" bIns="0" rtlCol="0" anchor="t">
            <a:spAutoFit/>
          </a:bodyPr>
          <a:lstStyle/>
          <a:p>
            <a:r>
              <a:rPr lang="en-US" sz="3500" b="1" dirty="0">
                <a:latin typeface="Times New Roman" panose="02020603050405020304" pitchFamily="18" charset="0"/>
                <a:ea typeface="Times New Roman" panose="02020603050405020304" pitchFamily="18" charset="0"/>
              </a:rPr>
              <a:t>Module_2.1-User Query Submission</a:t>
            </a:r>
          </a:p>
          <a:p>
            <a:endParaRPr lang="en-US" sz="3500" b="1" dirty="0">
              <a:effectLst/>
              <a:latin typeface="Times New Roman" panose="02020603050405020304" pitchFamily="18" charset="0"/>
              <a:ea typeface="Times New Roman" panose="02020603050405020304" pitchFamily="18" charset="0"/>
            </a:endParaRPr>
          </a:p>
          <a:p>
            <a:r>
              <a:rPr lang="en-US" sz="2270" b="1" dirty="0">
                <a:effectLst/>
                <a:latin typeface="Poppins "/>
                <a:ea typeface="Times New Roman" panose="02020603050405020304" pitchFamily="18" charset="0"/>
              </a:rPr>
              <a:t>1.User Interface Interaction</a:t>
            </a:r>
            <a:endParaRPr lang="en-IN" sz="2270" dirty="0">
              <a:effectLst/>
              <a:latin typeface="Poppins "/>
              <a:ea typeface="Times New Roman" panose="02020603050405020304" pitchFamily="18" charset="0"/>
            </a:endParaRPr>
          </a:p>
          <a:p>
            <a:pPr algn="just">
              <a:lnSpc>
                <a:spcPct val="150000"/>
              </a:lnSpc>
            </a:pPr>
            <a:r>
              <a:rPr lang="en-US" sz="2270" dirty="0">
                <a:effectLst/>
                <a:latin typeface="Poppins "/>
                <a:ea typeface="Times New Roman" panose="02020603050405020304" pitchFamily="18" charset="0"/>
              </a:rPr>
              <a:t>	The user interacts with a web-based interface that allows for seamless query submission. The interface is designed to be intuitive and user-friendly, ensuring that students can easily navigate and utilize the chatbot's features.</a:t>
            </a:r>
          </a:p>
          <a:p>
            <a:pPr algn="just">
              <a:lnSpc>
                <a:spcPct val="150000"/>
              </a:lnSpc>
            </a:pPr>
            <a:endParaRPr lang="en-IN" sz="2270" dirty="0">
              <a:effectLst/>
              <a:latin typeface="Poppins "/>
              <a:ea typeface="Times New Roman" panose="02020603050405020304" pitchFamily="18" charset="0"/>
            </a:endParaRPr>
          </a:p>
          <a:p>
            <a:pPr marL="1714500" lvl="3" indent="-342900" algn="just">
              <a:lnSpc>
                <a:spcPct val="115000"/>
              </a:lnSpc>
              <a:buSzPts val="1000"/>
              <a:buFont typeface="Wingdings" panose="05000000000000000000" pitchFamily="2" charset="2"/>
              <a:buChar char="q"/>
              <a:tabLst>
                <a:tab pos="685800" algn="l"/>
              </a:tabLst>
            </a:pPr>
            <a:r>
              <a:rPr lang="en-US" sz="2270" b="1" dirty="0">
                <a:effectLst/>
                <a:latin typeface="Poppins "/>
                <a:ea typeface="Times New Roman" panose="02020603050405020304" pitchFamily="18" charset="0"/>
              </a:rPr>
              <a:t>Text Input Field</a:t>
            </a:r>
            <a:r>
              <a:rPr lang="en-US" sz="2270" dirty="0">
                <a:effectLst/>
                <a:latin typeface="Poppins "/>
                <a:ea typeface="Times New Roman" panose="02020603050405020304" pitchFamily="18" charset="0"/>
              </a:rPr>
              <a:t>: A clearly marked text box where users can type their questions. This field supports natural language input, enabling users to phrase their questions as they would in a conversation</a:t>
            </a:r>
            <a:r>
              <a:rPr lang="en-US" dirty="0">
                <a:effectLst/>
                <a:latin typeface="Times New Roman" panose="02020603050405020304" pitchFamily="18" charset="0"/>
                <a:ea typeface="Times New Roman" panose="02020603050405020304" pitchFamily="18" charset="0"/>
              </a:rPr>
              <a:t>.</a:t>
            </a:r>
          </a:p>
          <a:p>
            <a:pPr>
              <a:lnSpc>
                <a:spcPct val="150000"/>
              </a:lnSpc>
              <a:spcBef>
                <a:spcPts val="500"/>
              </a:spcBef>
              <a:spcAft>
                <a:spcPts val="500"/>
              </a:spcAft>
            </a:pPr>
            <a:r>
              <a:rPr lang="en-IN" sz="2270" b="1" dirty="0">
                <a:latin typeface="Times New Roman" panose="02020603050405020304" pitchFamily="18" charset="0"/>
                <a:ea typeface="Times New Roman" panose="02020603050405020304" pitchFamily="18" charset="0"/>
              </a:rPr>
              <a:t>2</a:t>
            </a:r>
            <a:r>
              <a:rPr lang="en-IN" b="1" dirty="0">
                <a:latin typeface="Times New Roman" panose="02020603050405020304" pitchFamily="18" charset="0"/>
                <a:ea typeface="Times New Roman" panose="02020603050405020304" pitchFamily="18" charset="0"/>
              </a:rPr>
              <a:t>.</a:t>
            </a:r>
            <a:r>
              <a:rPr lang="en-IN" sz="2270" b="1" dirty="0">
                <a:effectLst/>
                <a:latin typeface="Poppins "/>
                <a:ea typeface="Times New Roman" panose="02020603050405020304" pitchFamily="18" charset="0"/>
              </a:rPr>
              <a:t>Query Submission</a:t>
            </a:r>
            <a:endParaRPr lang="en-IN" sz="2270" dirty="0">
              <a:effectLst/>
              <a:latin typeface="Poppins "/>
              <a:ea typeface="Times New Roman" panose="02020603050405020304" pitchFamily="18" charset="0"/>
            </a:endParaRPr>
          </a:p>
          <a:p>
            <a:pPr marL="1714500" lvl="3" indent="-342900">
              <a:lnSpc>
                <a:spcPct val="150000"/>
              </a:lnSpc>
              <a:buFont typeface="Courier New" panose="02070309020205020404" pitchFamily="49" charset="0"/>
              <a:buChar char="o"/>
            </a:pPr>
            <a:r>
              <a:rPr lang="en-US" sz="2270" dirty="0">
                <a:effectLst/>
                <a:latin typeface="Poppins "/>
                <a:ea typeface="Times New Roman" panose="02020603050405020304" pitchFamily="18" charset="0"/>
              </a:rPr>
              <a:t>Once the user has entered their query or uploaded an image, they initiate the submission process by clicking the "Submit" button. The interface captures the query data and sends it to the backend for processing</a:t>
            </a:r>
            <a:endParaRPr lang="en-IN" sz="2270" dirty="0">
              <a:effectLst/>
              <a:latin typeface="Poppins "/>
              <a:ea typeface="Times New Roman" panose="02020603050405020304" pitchFamily="18" charset="0"/>
            </a:endParaRPr>
          </a:p>
          <a:p>
            <a:pPr>
              <a:lnSpc>
                <a:spcPct val="150000"/>
              </a:lnSpc>
            </a:pPr>
            <a:endParaRPr lang="en-US" sz="2270" b="1" dirty="0">
              <a:latin typeface="Poppins "/>
              <a:cs typeface="Poppins" panose="00000500000000000000" pitchFamily="2" charset="0"/>
            </a:endParaRPr>
          </a:p>
          <a:p>
            <a:pPr>
              <a:lnSpc>
                <a:spcPct val="150000"/>
              </a:lnSpc>
            </a:pPr>
            <a:endParaRPr lang="en-US" sz="2270" b="1" dirty="0">
              <a:latin typeface="Poppins" panose="00000500000000000000" pitchFamily="2" charset="0"/>
              <a:cs typeface="Poppins" panose="00000500000000000000" pitchFamily="2" charset="0"/>
            </a:endParaRPr>
          </a:p>
          <a:p>
            <a:pPr>
              <a:lnSpc>
                <a:spcPct val="150000"/>
              </a:lnSpc>
            </a:pPr>
            <a:endParaRPr lang="en-US" sz="2270" b="1" dirty="0">
              <a:latin typeface="Poppins" panose="00000500000000000000" pitchFamily="2" charset="0"/>
              <a:cs typeface="Poppins" panose="00000500000000000000" pitchFamily="2" charset="0"/>
            </a:endParaRPr>
          </a:p>
          <a:p>
            <a:pPr>
              <a:lnSpc>
                <a:spcPct val="150000"/>
              </a:lnSpc>
            </a:pPr>
            <a:endParaRPr lang="en-US" sz="227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48888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3716000" cy="1913794"/>
          </a:xfrm>
          <a:prstGeom prst="rect">
            <a:avLst/>
          </a:prstGeom>
        </p:spPr>
        <p:txBody>
          <a:bodyPr wrap="square" lIns="0" tIns="0" rIns="0" bIns="0" rtlCol="0" anchor="t">
            <a:spAutoFit/>
          </a:bodyPr>
          <a:lstStyle/>
          <a:p>
            <a:pPr algn="ctr">
              <a:lnSpc>
                <a:spcPts val="7575"/>
              </a:lnSpc>
              <a:spcBef>
                <a:spcPct val="0"/>
              </a:spcBef>
            </a:pPr>
            <a:r>
              <a:rPr lang="en-US" sz="4500" dirty="0">
                <a:solidFill>
                  <a:srgbClr val="004AAD"/>
                </a:solidFill>
                <a:latin typeface="League Spartan"/>
                <a:ea typeface="League Spartan"/>
                <a:cs typeface="League Spartan"/>
                <a:sym typeface="League Spartan"/>
              </a:rPr>
              <a:t>Module_2.1-User Query Submission</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457200" y="1016000"/>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B710913C-DF47-9CD0-929B-37F6CFF98254}"/>
              </a:ext>
            </a:extLst>
          </p:cNvPr>
          <p:cNvSpPr txBox="1"/>
          <p:nvPr/>
        </p:nvSpPr>
        <p:spPr>
          <a:xfrm>
            <a:off x="1219200" y="2171700"/>
            <a:ext cx="15468600" cy="3094245"/>
          </a:xfrm>
          <a:prstGeom prst="rect">
            <a:avLst/>
          </a:prstGeom>
        </p:spPr>
        <p:txBody>
          <a:bodyPr wrap="square" lIns="0" tIns="0" rIns="0" bIns="0" rtlCol="0" anchor="t">
            <a:spAutoFit/>
          </a:bodyPr>
          <a:lstStyle/>
          <a:p>
            <a:pPr>
              <a:lnSpc>
                <a:spcPct val="150000"/>
              </a:lnSpc>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a:lnSpc>
                <a:spcPct val="150000"/>
              </a:lnSpc>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solidFill>
                <a:srgbClr val="000000"/>
              </a:solidFill>
              <a:latin typeface="Poppins" panose="00000500000000000000" pitchFamily="2" charset="0"/>
              <a:ea typeface="Poppins"/>
              <a:cs typeface="Poppins" panose="00000500000000000000" pitchFamily="2" charset="0"/>
              <a:sym typeface="Poppins"/>
            </a:endParaRPr>
          </a:p>
          <a:p>
            <a:pPr>
              <a:lnSpc>
                <a:spcPct val="150000"/>
              </a:lnSpc>
            </a:pPr>
            <a:endParaRPr lang="en-US" sz="2270" b="1" dirty="0">
              <a:solidFill>
                <a:srgbClr val="000000"/>
              </a:solidFill>
              <a:latin typeface="Poppins" panose="00000500000000000000" pitchFamily="2" charset="0"/>
              <a:ea typeface="Poppins"/>
              <a:cs typeface="Poppins" panose="00000500000000000000" pitchFamily="2" charset="0"/>
              <a:sym typeface="Poppins"/>
            </a:endParaRPr>
          </a:p>
        </p:txBody>
      </p:sp>
      <p:pic>
        <p:nvPicPr>
          <p:cNvPr id="9" name="Picture 8">
            <a:extLst>
              <a:ext uri="{FF2B5EF4-FFF2-40B4-BE49-F238E27FC236}">
                <a16:creationId xmlns:a16="http://schemas.microsoft.com/office/drawing/2014/main" id="{1153C696-3248-8C87-DC79-1DBA6AAD6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2037155"/>
            <a:ext cx="14935200" cy="6777038"/>
          </a:xfrm>
          <a:prstGeom prst="rect">
            <a:avLst/>
          </a:prstGeom>
        </p:spPr>
      </p:pic>
    </p:spTree>
    <p:extLst>
      <p:ext uri="{BB962C8B-B14F-4D97-AF65-F5344CB8AC3E}">
        <p14:creationId xmlns:p14="http://schemas.microsoft.com/office/powerpoint/2010/main" val="4137509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3716000" cy="1913794"/>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Module_2.2-Prepocessing the query</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1016000"/>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B710913C-DF47-9CD0-929B-37F6CFF98254}"/>
              </a:ext>
            </a:extLst>
          </p:cNvPr>
          <p:cNvSpPr txBox="1"/>
          <p:nvPr/>
        </p:nvSpPr>
        <p:spPr>
          <a:xfrm>
            <a:off x="1219200" y="2171700"/>
            <a:ext cx="15468600" cy="2030877"/>
          </a:xfrm>
          <a:prstGeom prst="rect">
            <a:avLst/>
          </a:prstGeom>
        </p:spPr>
        <p:txBody>
          <a:bodyPr wrap="square" lIns="0" tIns="0" rIns="0" bIns="0" rtlCol="0" anchor="t">
            <a:spAutoFit/>
          </a:bodyPr>
          <a:lstStyle/>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a:lnSpc>
                <a:spcPct val="150000"/>
              </a:lnSpc>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B8CD2555-74E1-EECE-690D-85C5451C25F7}"/>
              </a:ext>
            </a:extLst>
          </p:cNvPr>
          <p:cNvSpPr txBox="1"/>
          <p:nvPr/>
        </p:nvSpPr>
        <p:spPr>
          <a:xfrm>
            <a:off x="1219200" y="1866900"/>
            <a:ext cx="15468600" cy="4503092"/>
          </a:xfrm>
          <a:prstGeom prst="rect">
            <a:avLst/>
          </a:prstGeom>
          <a:noFill/>
        </p:spPr>
        <p:txBody>
          <a:bodyPr wrap="square">
            <a:spAutoFit/>
          </a:bodyPr>
          <a:lstStyle/>
          <a:p>
            <a:pPr>
              <a:lnSpc>
                <a:spcPct val="150000"/>
              </a:lnSpc>
            </a:pPr>
            <a:r>
              <a:rPr lang="en-US" sz="3500" b="1" dirty="0">
                <a:effectLst/>
                <a:latin typeface="Times New Roman" panose="02020603050405020304" pitchFamily="18" charset="0"/>
                <a:ea typeface="Times New Roman" panose="02020603050405020304" pitchFamily="18" charset="0"/>
              </a:rPr>
              <a:t>Data Handling and Preprocessing</a:t>
            </a:r>
            <a:endParaRPr lang="en-IN" sz="3500" dirty="0">
              <a:effectLst/>
              <a:latin typeface="Times New Roman" panose="02020603050405020304" pitchFamily="18" charset="0"/>
              <a:ea typeface="Times New Roman" panose="02020603050405020304" pitchFamily="18" charset="0"/>
            </a:endParaRPr>
          </a:p>
          <a:p>
            <a:pPr algn="just">
              <a:lnSpc>
                <a:spcPct val="150000"/>
              </a:lnSpc>
            </a:pPr>
            <a:endParaRPr lang="en-US" sz="2270" dirty="0">
              <a:effectLst/>
              <a:latin typeface="Poppins "/>
              <a:ea typeface="Times New Roman" panose="02020603050405020304" pitchFamily="18" charset="0"/>
            </a:endParaRPr>
          </a:p>
          <a:p>
            <a:pPr algn="just">
              <a:lnSpc>
                <a:spcPct val="150000"/>
              </a:lnSpc>
            </a:pPr>
            <a:r>
              <a:rPr lang="en-US" sz="2270" dirty="0">
                <a:effectLst/>
                <a:latin typeface="Poppins "/>
                <a:ea typeface="Times New Roman" panose="02020603050405020304" pitchFamily="18" charset="0"/>
              </a:rPr>
              <a:t>Upon receiving the query, the backend performs initial data handling and preprocessing to ensure the input is in a suitable format for further processing.</a:t>
            </a:r>
            <a:endParaRPr lang="en-IN" sz="2270" dirty="0">
              <a:latin typeface="Poppins "/>
              <a:ea typeface="Times New Roman" panose="02020603050405020304" pitchFamily="18" charset="0"/>
            </a:endParaRPr>
          </a:p>
          <a:p>
            <a:pPr algn="just">
              <a:lnSpc>
                <a:spcPct val="150000"/>
              </a:lnSpc>
            </a:pPr>
            <a:endParaRPr lang="en-IN" sz="2270" b="1" dirty="0">
              <a:effectLst/>
              <a:latin typeface="Poppins "/>
              <a:ea typeface="Times New Roman" panose="02020603050405020304" pitchFamily="18" charset="0"/>
            </a:endParaRPr>
          </a:p>
          <a:p>
            <a:pPr marL="2171700" lvl="4" indent="-342900" algn="just">
              <a:lnSpc>
                <a:spcPct val="150000"/>
              </a:lnSpc>
              <a:buFont typeface="Arial" panose="020B0604020202020204" pitchFamily="34" charset="0"/>
              <a:buChar char="•"/>
            </a:pPr>
            <a:r>
              <a:rPr lang="en-US" sz="2270" b="1" dirty="0">
                <a:effectLst/>
                <a:latin typeface="Poppins "/>
                <a:ea typeface="Times New Roman" panose="02020603050405020304" pitchFamily="18" charset="0"/>
              </a:rPr>
              <a:t>Text Queries</a:t>
            </a:r>
            <a:r>
              <a:rPr lang="en-US" sz="2270" dirty="0">
                <a:effectLst/>
                <a:latin typeface="Poppins "/>
                <a:ea typeface="Times New Roman" panose="02020603050405020304" pitchFamily="18" charset="0"/>
              </a:rPr>
              <a:t>: The text input is cleaned and tokenized. Cleaning involves removing unnecessary whitespace, correcting common types, and normalizing text to a consistent format. Tokenization breaks the text into smaller units (tokens), which are easier for the AI models to process</a:t>
            </a:r>
            <a:r>
              <a:rPr lang="en-US"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221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3716000" cy="1913794"/>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Module_2.2-Text to vectors</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7" name="TextBox 13">
            <a:extLst>
              <a:ext uri="{FF2B5EF4-FFF2-40B4-BE49-F238E27FC236}">
                <a16:creationId xmlns:a16="http://schemas.microsoft.com/office/drawing/2014/main" id="{5797196E-C2D8-BF83-1437-5265983FE49F}"/>
              </a:ext>
            </a:extLst>
          </p:cNvPr>
          <p:cNvSpPr txBox="1"/>
          <p:nvPr/>
        </p:nvSpPr>
        <p:spPr>
          <a:xfrm>
            <a:off x="1219200" y="1485900"/>
            <a:ext cx="15697200" cy="3078728"/>
          </a:xfrm>
          <a:prstGeom prst="rect">
            <a:avLst/>
          </a:prstGeom>
        </p:spPr>
        <p:txBody>
          <a:bodyPr wrap="square" lIns="0" tIns="0" rIns="0" bIns="0" rtlCol="0" anchor="t">
            <a:spAutoFit/>
          </a:bodyPr>
          <a:lstStyle/>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pPr>
            <a:endParaRPr lang="en-US" sz="2270" dirty="0">
              <a:latin typeface="Poppins" panose="00000500000000000000" pitchFamily="2" charset="0"/>
              <a:cs typeface="Poppins" panose="00000500000000000000" pitchFamily="2" charset="0"/>
            </a:endParaRPr>
          </a:p>
          <a:p>
            <a:pPr>
              <a:lnSpc>
                <a:spcPct val="150000"/>
              </a:lnSpc>
            </a:pPr>
            <a:endParaRPr lang="en-US" sz="2269" dirty="0">
              <a:solidFill>
                <a:srgbClr val="000000"/>
              </a:solidFill>
              <a:latin typeface="Poppins"/>
              <a:ea typeface="Poppins"/>
              <a:cs typeface="Poppins"/>
              <a:sym typeface="Poppins"/>
            </a:endParaRPr>
          </a:p>
        </p:txBody>
      </p:sp>
      <p:sp>
        <p:nvSpPr>
          <p:cNvPr id="10" name="TextBox 9">
            <a:extLst>
              <a:ext uri="{FF2B5EF4-FFF2-40B4-BE49-F238E27FC236}">
                <a16:creationId xmlns:a16="http://schemas.microsoft.com/office/drawing/2014/main" id="{629CF415-B215-55B7-9434-6E09458BDB6F}"/>
              </a:ext>
            </a:extLst>
          </p:cNvPr>
          <p:cNvSpPr txBox="1"/>
          <p:nvPr/>
        </p:nvSpPr>
        <p:spPr>
          <a:xfrm>
            <a:off x="1371600" y="2095501"/>
            <a:ext cx="15316200" cy="5456365"/>
          </a:xfrm>
          <a:prstGeom prst="rect">
            <a:avLst/>
          </a:prstGeom>
          <a:noFill/>
        </p:spPr>
        <p:txBody>
          <a:bodyPr wrap="square">
            <a:spAutoFit/>
          </a:bodyPr>
          <a:lstStyle/>
          <a:p>
            <a:r>
              <a:rPr lang="en-US" sz="3500" b="1" dirty="0">
                <a:effectLst/>
                <a:latin typeface="Times New Roman" panose="02020603050405020304" pitchFamily="18" charset="0"/>
                <a:ea typeface="Times New Roman" panose="02020603050405020304" pitchFamily="18" charset="0"/>
              </a:rPr>
              <a:t>Query Embedding Generation</a:t>
            </a:r>
            <a:r>
              <a:rPr lang="en-US" sz="3500" dirty="0">
                <a:effectLst/>
                <a:latin typeface="Times New Roman" panose="02020603050405020304" pitchFamily="18" charset="0"/>
                <a:ea typeface="Times New Roman" panose="02020603050405020304" pitchFamily="18" charset="0"/>
              </a:rPr>
              <a:t>:</a:t>
            </a:r>
            <a:endParaRPr lang="en-IN" sz="3500" dirty="0">
              <a:effectLst/>
              <a:latin typeface="Times New Roman" panose="02020603050405020304" pitchFamily="18" charset="0"/>
              <a:ea typeface="Times New Roman" panose="02020603050405020304" pitchFamily="18" charset="0"/>
            </a:endParaRPr>
          </a:p>
          <a:p>
            <a:pPr marL="2171700" lvl="4" indent="-342900" algn="just">
              <a:lnSpc>
                <a:spcPct val="200000"/>
              </a:lnSpc>
              <a:buFont typeface="Symbol" panose="05050102010706020507" pitchFamily="18" charset="2"/>
              <a:buChar char=""/>
            </a:pPr>
            <a:r>
              <a:rPr lang="en-US" sz="2270" dirty="0">
                <a:effectLst/>
                <a:latin typeface="Poppins "/>
                <a:ea typeface="Times New Roman" panose="02020603050405020304" pitchFamily="18" charset="0"/>
              </a:rPr>
              <a:t>When a user submits a query, it is similarly preprocessed and transformed into an embedding using the same all-mpnet-base-v2 model. This ensures that both document and query embeddings are in the same vector space, facilitating accurate similarity comparisons.</a:t>
            </a:r>
          </a:p>
          <a:p>
            <a:pPr marL="2171700" lvl="4" indent="-342900" algn="just">
              <a:lnSpc>
                <a:spcPct val="200000"/>
              </a:lnSpc>
              <a:buFont typeface="Symbol" panose="05050102010706020507" pitchFamily="18" charset="2"/>
              <a:buChar char=""/>
            </a:pPr>
            <a:r>
              <a:rPr lang="en-US" sz="2270" dirty="0">
                <a:latin typeface="Poppins" panose="00000500000000000000" pitchFamily="2" charset="0"/>
                <a:cs typeface="Poppins" panose="00000500000000000000" pitchFamily="2" charset="0"/>
              </a:rPr>
              <a:t>To facilitate efficient information retrieval and response generation, the preprocessed text or extracted text from images is converted into embeddings. Embeddings are dense vector representations of text that capture semantic meaning</a:t>
            </a:r>
            <a:r>
              <a:rPr lang="en-US" sz="2400" dirty="0"/>
              <a:t>.</a:t>
            </a:r>
            <a:endParaRPr lang="en-IN" sz="227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239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3" name="TextBox 3"/>
          <p:cNvSpPr txBox="1"/>
          <p:nvPr/>
        </p:nvSpPr>
        <p:spPr>
          <a:xfrm>
            <a:off x="4987614" y="513374"/>
            <a:ext cx="8312773" cy="925878"/>
          </a:xfrm>
          <a:prstGeom prst="rect">
            <a:avLst/>
          </a:prstGeom>
        </p:spPr>
        <p:txBody>
          <a:bodyPr lIns="0" tIns="0" rIns="0" bIns="0" rtlCol="0" anchor="t">
            <a:spAutoFit/>
          </a:bodyPr>
          <a:lstStyle/>
          <a:p>
            <a:pPr algn="ctr">
              <a:lnSpc>
                <a:spcPts val="7575"/>
              </a:lnSpc>
              <a:spcBef>
                <a:spcPct val="0"/>
              </a:spcBef>
            </a:pPr>
            <a:r>
              <a:rPr lang="en-US" sz="5411">
                <a:solidFill>
                  <a:srgbClr val="004AAD"/>
                </a:solidFill>
                <a:latin typeface="League Spartan"/>
                <a:ea typeface="League Spartan"/>
                <a:cs typeface="League Spartan"/>
                <a:sym typeface="League Spartan"/>
              </a:rPr>
              <a:t>ABSTRACT</a:t>
            </a:r>
          </a:p>
        </p:txBody>
      </p:sp>
      <p:sp>
        <p:nvSpPr>
          <p:cNvPr id="4" name="TextBox 4"/>
          <p:cNvSpPr txBox="1"/>
          <p:nvPr/>
        </p:nvSpPr>
        <p:spPr>
          <a:xfrm>
            <a:off x="3569237" y="1734481"/>
            <a:ext cx="10680163" cy="1209947"/>
          </a:xfrm>
          <a:prstGeom prst="rect">
            <a:avLst/>
          </a:prstGeom>
        </p:spPr>
        <p:txBody>
          <a:bodyPr wrap="square" lIns="0" tIns="0" rIns="0" bIns="0" rtlCol="0" anchor="t">
            <a:spAutoFit/>
          </a:bodyPr>
          <a:lstStyle/>
          <a:p>
            <a:pPr algn="ctr">
              <a:lnSpc>
                <a:spcPts val="3176"/>
              </a:lnSpc>
            </a:pPr>
            <a:r>
              <a:rPr lang="en-US" sz="3000" dirty="0">
                <a:solidFill>
                  <a:srgbClr val="000000"/>
                </a:solidFill>
                <a:latin typeface="Times New Roman Bold"/>
                <a:ea typeface="Times New Roman Bold"/>
                <a:cs typeface="Times New Roman Bold"/>
                <a:sym typeface="Times New Roman Bold"/>
              </a:rPr>
              <a:t>CHATBOT FOR THE PUC BY USING RAG</a:t>
            </a:r>
          </a:p>
          <a:p>
            <a:pPr algn="ctr">
              <a:lnSpc>
                <a:spcPts val="3176"/>
              </a:lnSpc>
            </a:pPr>
            <a:endParaRPr lang="en-US" sz="2269" dirty="0">
              <a:solidFill>
                <a:srgbClr val="000000"/>
              </a:solidFill>
              <a:latin typeface="Poppins Bold"/>
              <a:ea typeface="Poppins Bold"/>
              <a:cs typeface="Poppins Bold"/>
              <a:sym typeface="Poppins Bold"/>
            </a:endParaRPr>
          </a:p>
          <a:p>
            <a:pPr algn="ctr">
              <a:lnSpc>
                <a:spcPts val="3176"/>
              </a:lnSpc>
              <a:spcBef>
                <a:spcPct val="0"/>
              </a:spcBef>
            </a:pPr>
            <a:endParaRPr lang="en-US" sz="2269" dirty="0">
              <a:solidFill>
                <a:srgbClr val="000000"/>
              </a:solidFill>
              <a:latin typeface="Poppins Bold"/>
              <a:ea typeface="Poppins Bold"/>
              <a:cs typeface="Poppins Bold"/>
              <a:sym typeface="Poppins Bold"/>
            </a:endParaRPr>
          </a:p>
        </p:txBody>
      </p:sp>
      <p:sp>
        <p:nvSpPr>
          <p:cNvPr id="5" name="TextBox 5"/>
          <p:cNvSpPr txBox="1"/>
          <p:nvPr/>
        </p:nvSpPr>
        <p:spPr>
          <a:xfrm>
            <a:off x="838200" y="2247900"/>
            <a:ext cx="14706600" cy="8334141"/>
          </a:xfrm>
          <a:prstGeom prst="rect">
            <a:avLst/>
          </a:prstGeom>
        </p:spPr>
        <p:txBody>
          <a:bodyPr wrap="square" lIns="0" tIns="0" rIns="0" bIns="0" rtlCol="0" anchor="t">
            <a:spAutoFit/>
          </a:bodyPr>
          <a:lstStyle/>
          <a:p>
            <a:pPr algn="just">
              <a:lnSpc>
                <a:spcPct val="150000"/>
              </a:lnSpc>
            </a:pPr>
            <a:r>
              <a:rPr lang="en-US" sz="2269" dirty="0">
                <a:solidFill>
                  <a:srgbClr val="000000"/>
                </a:solidFill>
                <a:latin typeface="Poppins "/>
                <a:ea typeface="Poppins"/>
                <a:cs typeface="Poppins"/>
                <a:sym typeface="Poppins"/>
              </a:rPr>
              <a:t>       </a:t>
            </a:r>
            <a:r>
              <a:rPr lang="en-US" sz="2270" dirty="0">
                <a:effectLst/>
                <a:latin typeface="Poppins "/>
                <a:ea typeface="Times New Roman" panose="02020603050405020304" pitchFamily="18" charset="0"/>
              </a:rPr>
              <a:t>In recent years, chatbots have emerged as a revolutionary tool in various sectors, leveraging advances in artificial intelligence (AI) and natural language processing (NLP). This project presents the development of a chatbot designed specifically for first and second-year biology intermediate students at our college. The motivation behind this project stems from the need to provide students with a reliable and accessible platform for addressing their academic queries. The chatbot aims to facilitate students in resolving their doubts efficiently, thereby enhancing their learning experience and academic performance. Leveraging cutting-edge generative AI technologies, including large language models (LLMs) and Retrieval-Augmented Generation (RAG), by using RAG It retrieves relevant documents and pieces of information from a vast corpus and uses this data to generate precise and contextually appropriate responses and also it enhances the chatbot's capabilities. To manage and access the vast amount of academic content. MongoDB Atlas is employed as the knowledge base. MongoDB Atlas provides a scalable and flexible platform to store and retrieve information efficiently. The implications of this project for the college students are substantial. By providing an accessible and efficient academic support tool the students can self-directed to learning, enabling students to explore and understand topics at their own pace.</a:t>
            </a:r>
            <a:endParaRPr lang="en-IN" sz="2270" dirty="0">
              <a:effectLst/>
              <a:latin typeface="Poppins "/>
              <a:ea typeface="Times New Roman" panose="02020603050405020304" pitchFamily="18" charset="0"/>
            </a:endParaRPr>
          </a:p>
          <a:p>
            <a:pPr algn="l">
              <a:lnSpc>
                <a:spcPct val="150000"/>
              </a:lnSpc>
            </a:pPr>
            <a:endParaRPr lang="en-US" sz="2269" dirty="0">
              <a:solidFill>
                <a:srgbClr val="000000"/>
              </a:solidFill>
              <a:latin typeface="Poppins"/>
              <a:ea typeface="Poppins"/>
              <a:cs typeface="Poppins"/>
              <a:sym typeface="Poppins"/>
            </a:endParaRPr>
          </a:p>
        </p:txBody>
      </p:sp>
      <p:grpSp>
        <p:nvGrpSpPr>
          <p:cNvPr id="6" name="Group 6"/>
          <p:cNvGrpSpPr/>
          <p:nvPr/>
        </p:nvGrpSpPr>
        <p:grpSpPr>
          <a:xfrm>
            <a:off x="15692978" y="-1714500"/>
            <a:ext cx="14214475" cy="1421447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371600" y="451652"/>
            <a:ext cx="15925800" cy="3863045"/>
          </a:xfrm>
          <a:prstGeom prst="rect">
            <a:avLst/>
          </a:prstGeom>
        </p:spPr>
        <p:txBody>
          <a:bodyPr wrap="square" lIns="0" tIns="0" rIns="0" bIns="0" rtlCol="0" anchor="t">
            <a:spAutoFit/>
          </a:bodyPr>
          <a:lstStyle/>
          <a:p>
            <a:pPr algn="ctr">
              <a:lnSpc>
                <a:spcPts val="7575"/>
              </a:lnSpc>
              <a:spcBef>
                <a:spcPct val="0"/>
              </a:spcBef>
            </a:pPr>
            <a:r>
              <a:rPr lang="en-US" sz="5400" dirty="0">
                <a:solidFill>
                  <a:srgbClr val="004AAD"/>
                </a:solidFill>
                <a:latin typeface="League Spartan"/>
                <a:ea typeface="League Spartan"/>
                <a:cs typeface="League Spartan"/>
                <a:sym typeface="League Spartan"/>
              </a:rPr>
              <a:t>Module_2-Retriving Relevant information</a:t>
            </a:r>
          </a:p>
          <a:p>
            <a:pPr algn="ctr">
              <a:lnSpc>
                <a:spcPts val="7575"/>
              </a:lnSpc>
              <a:spcBef>
                <a:spcPct val="0"/>
              </a:spcBef>
            </a:pPr>
            <a:endParaRPr lang="en-IN" sz="5000" b="1" dirty="0">
              <a:solidFill>
                <a:schemeClr val="accent1"/>
              </a:solidFill>
              <a:effectLst/>
              <a:latin typeface="Times New Roman" panose="02020603050405020304" pitchFamily="18" charset="0"/>
              <a:ea typeface="Times New Roman" panose="02020603050405020304" pitchFamily="18" charset="0"/>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82146"/>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7" name="TextBox 13">
            <a:extLst>
              <a:ext uri="{FF2B5EF4-FFF2-40B4-BE49-F238E27FC236}">
                <a16:creationId xmlns:a16="http://schemas.microsoft.com/office/drawing/2014/main" id="{5797196E-C2D8-BF83-1437-5265983FE49F}"/>
              </a:ext>
            </a:extLst>
          </p:cNvPr>
          <p:cNvSpPr txBox="1"/>
          <p:nvPr/>
        </p:nvSpPr>
        <p:spPr>
          <a:xfrm>
            <a:off x="1219200" y="1485900"/>
            <a:ext cx="15697200" cy="7695120"/>
          </a:xfrm>
          <a:prstGeom prst="rect">
            <a:avLst/>
          </a:prstGeom>
        </p:spPr>
        <p:txBody>
          <a:bodyPr wrap="square" lIns="0" tIns="0" rIns="0" bIns="0" rtlCol="0" anchor="t">
            <a:spAutoFit/>
          </a:bodyPr>
          <a:lstStyle/>
          <a:p>
            <a:pPr marR="240665" indent="457200" algn="just">
              <a:lnSpc>
                <a:spcPct val="150000"/>
              </a:lnSpc>
              <a:spcBef>
                <a:spcPts val="5"/>
              </a:spcBef>
              <a:spcAft>
                <a:spcPts val="0"/>
              </a:spcAft>
            </a:pPr>
            <a:endParaRPr lang="en-US" sz="2270" b="0" kern="0" dirty="0">
              <a:effectLst/>
              <a:latin typeface="Poppins "/>
              <a:ea typeface="Times New Roman" panose="02020603050405020304" pitchFamily="18" charset="0"/>
            </a:endParaRPr>
          </a:p>
          <a:p>
            <a:pPr marR="240665" indent="457200" algn="just">
              <a:lnSpc>
                <a:spcPct val="150000"/>
              </a:lnSpc>
              <a:spcBef>
                <a:spcPts val="5"/>
              </a:spcBef>
              <a:spcAft>
                <a:spcPts val="0"/>
              </a:spcAft>
            </a:pPr>
            <a:r>
              <a:rPr lang="en-US" sz="2270" kern="0" dirty="0">
                <a:latin typeface="Poppins "/>
                <a:ea typeface="Times New Roman" panose="02020603050405020304" pitchFamily="18" charset="0"/>
              </a:rPr>
              <a:t>	</a:t>
            </a:r>
            <a:r>
              <a:rPr lang="en-US" sz="2270" b="0" kern="0" dirty="0">
                <a:effectLst/>
                <a:latin typeface="Poppins "/>
                <a:ea typeface="Times New Roman" panose="02020603050405020304" pitchFamily="18" charset="0"/>
              </a:rPr>
              <a:t>The query embedding is used to search the vector database for relevant documents. The database retrieves documents whose embeddings are most similar to the query embedding, based on cosine similarity</a:t>
            </a:r>
            <a:endParaRPr lang="en-IN" sz="2270" b="1" kern="0" dirty="0">
              <a:effectLst/>
              <a:latin typeface="Poppins "/>
              <a:ea typeface="Times New Roman" panose="02020603050405020304" pitchFamily="18" charset="0"/>
            </a:endParaRPr>
          </a:p>
          <a:p>
            <a:pPr marR="240665" indent="457200" algn="just">
              <a:lnSpc>
                <a:spcPct val="150000"/>
              </a:lnSpc>
              <a:spcBef>
                <a:spcPts val="5"/>
              </a:spcBef>
              <a:spcAft>
                <a:spcPts val="0"/>
              </a:spcAft>
            </a:pPr>
            <a:r>
              <a:rPr lang="en-US" sz="2270" b="0" kern="0" dirty="0">
                <a:effectLst/>
                <a:latin typeface="Poppins "/>
                <a:ea typeface="Times New Roman" panose="02020603050405020304" pitchFamily="18" charset="0"/>
              </a:rPr>
              <a:t> </a:t>
            </a:r>
            <a:endParaRPr lang="en-IN" sz="2270" b="1" kern="0" dirty="0">
              <a:latin typeface="Poppins "/>
              <a:ea typeface="Times New Roman" panose="02020603050405020304" pitchFamily="18" charset="0"/>
            </a:endParaRPr>
          </a:p>
          <a:p>
            <a:pPr marR="240665" indent="457200" algn="ctr">
              <a:lnSpc>
                <a:spcPct val="150000"/>
              </a:lnSpc>
              <a:spcBef>
                <a:spcPts val="5"/>
              </a:spcBef>
              <a:spcAft>
                <a:spcPts val="0"/>
              </a:spcAft>
            </a:pPr>
            <a:r>
              <a:rPr lang="en-US" sz="3500" b="1" kern="0" dirty="0">
                <a:effectLst/>
                <a:latin typeface="League Spartan" panose="020B0604020202020204" charset="0"/>
                <a:ea typeface="Times New Roman" panose="02020603050405020304" pitchFamily="18" charset="0"/>
              </a:rPr>
              <a:t>Semantic and Similarity Techniques</a:t>
            </a:r>
            <a:endParaRPr lang="en-IN" sz="3500" b="1" kern="0" dirty="0">
              <a:effectLst/>
              <a:latin typeface="League Spartan" panose="020B0604020202020204" charset="0"/>
              <a:ea typeface="Times New Roman" panose="02020603050405020304" pitchFamily="18" charset="0"/>
            </a:endParaRPr>
          </a:p>
          <a:p>
            <a:pPr marL="342900" lvl="0" indent="-342900">
              <a:tabLst>
                <a:tab pos="457200" algn="l"/>
              </a:tabLst>
            </a:pPr>
            <a:r>
              <a:rPr lang="en-US" sz="3000" b="1" dirty="0">
                <a:effectLst/>
                <a:latin typeface="League Spartan" panose="020B0604020202020204" charset="0"/>
                <a:ea typeface="Times New Roman" panose="02020603050405020304" pitchFamily="18" charset="0"/>
              </a:rPr>
              <a:t>   Semantic Embeddings</a:t>
            </a:r>
            <a:r>
              <a:rPr lang="en-US" sz="3000" dirty="0">
                <a:effectLst/>
                <a:latin typeface="League Spartan" panose="020B0604020202020204" charset="0"/>
                <a:ea typeface="Times New Roman" panose="02020603050405020304" pitchFamily="18" charset="0"/>
              </a:rPr>
              <a:t>:</a:t>
            </a:r>
            <a:endParaRPr lang="en-IN" sz="3000" dirty="0">
              <a:effectLst/>
              <a:latin typeface="League Spartan" panose="020B0604020202020204" charset="0"/>
              <a:ea typeface="Times New Roman" panose="02020603050405020304" pitchFamily="18" charset="0"/>
            </a:endParaRPr>
          </a:p>
          <a:p>
            <a:pPr marL="1714500" lvl="3" indent="-342900" algn="just">
              <a:lnSpc>
                <a:spcPct val="150000"/>
              </a:lnSpc>
              <a:buFont typeface="Symbol" panose="05050102010706020507" pitchFamily="18" charset="2"/>
              <a:buChar char=""/>
            </a:pPr>
            <a:r>
              <a:rPr lang="en-US" sz="2270" dirty="0">
                <a:effectLst/>
                <a:latin typeface="Poppins "/>
                <a:ea typeface="Times New Roman" panose="02020603050405020304" pitchFamily="18" charset="0"/>
              </a:rPr>
              <a:t>Semantic embeddings are dense vector representations of text (or other data) that capture the meaning and context of the content. These embeddings are generated using models like Sentence Transformers, which transform input text into high-dimensional vectors.</a:t>
            </a:r>
            <a:endParaRPr lang="en-IN" sz="2270" dirty="0">
              <a:latin typeface="Poppins "/>
              <a:ea typeface="Times New Roman" panose="02020603050405020304" pitchFamily="18" charset="0"/>
            </a:endParaRPr>
          </a:p>
          <a:p>
            <a:pPr marL="1714500" lvl="3" indent="-342900" algn="just">
              <a:lnSpc>
                <a:spcPct val="150000"/>
              </a:lnSpc>
              <a:buFont typeface="Symbol" panose="05050102010706020507" pitchFamily="18" charset="2"/>
              <a:buChar char=""/>
            </a:pPr>
            <a:r>
              <a:rPr lang="en-US" sz="2270" dirty="0">
                <a:effectLst/>
                <a:latin typeface="Poppins "/>
                <a:ea typeface="Times New Roman" panose="02020603050405020304" pitchFamily="18" charset="0"/>
              </a:rPr>
              <a:t>he core idea is that semantically similar pieces of text will have similar embeddings, meaning their vectors will be close to each other in the embedding space.</a:t>
            </a:r>
            <a:endParaRPr lang="en-IN" sz="2270" dirty="0">
              <a:effectLst/>
              <a:latin typeface="Poppins "/>
              <a:ea typeface="Times New Roman" panose="02020603050405020304" pitchFamily="18" charset="0"/>
            </a:endParaRPr>
          </a:p>
          <a:p>
            <a:pPr algn="just"/>
            <a:endParaRPr lang="en-US" sz="2270" b="1" dirty="0">
              <a:latin typeface="Poppins" panose="00000500000000000000" pitchFamily="2" charset="0"/>
              <a:cs typeface="Poppins" panose="00000500000000000000" pitchFamily="2" charset="0"/>
            </a:endParaRPr>
          </a:p>
          <a:p>
            <a:pPr>
              <a:lnSpc>
                <a:spcPct val="150000"/>
              </a:lnSpc>
            </a:pPr>
            <a:endParaRPr lang="en-US" sz="1000" b="1" dirty="0">
              <a:latin typeface="Poppins" panose="00000500000000000000" pitchFamily="2" charset="0"/>
              <a:cs typeface="Poppins" panose="00000500000000000000" pitchFamily="2" charset="0"/>
            </a:endParaRPr>
          </a:p>
          <a:p>
            <a:pPr algn="just">
              <a:lnSpc>
                <a:spcPct val="200000"/>
              </a:lnSpc>
            </a:pPr>
            <a:r>
              <a:rPr lang="en-US" sz="2270" dirty="0">
                <a:effectLst/>
                <a:latin typeface="Poppins" panose="00000500000000000000" pitchFamily="2" charset="0"/>
                <a:ea typeface="Times New Roman" panose="02020603050405020304" pitchFamily="18" charset="0"/>
                <a:cs typeface="Poppins" panose="00000500000000000000" pitchFamily="2" charset="0"/>
              </a:rPr>
              <a:t>.</a:t>
            </a:r>
            <a:endParaRPr lang="en-US" sz="2269" dirty="0">
              <a:solidFill>
                <a:srgbClr val="000000"/>
              </a:solidFill>
              <a:latin typeface="Poppins"/>
              <a:ea typeface="Poppins"/>
              <a:cs typeface="Poppins"/>
              <a:sym typeface="Poppins"/>
            </a:endParaRPr>
          </a:p>
        </p:txBody>
      </p:sp>
      <p:sp>
        <p:nvSpPr>
          <p:cNvPr id="8" name="TextBox 13">
            <a:extLst>
              <a:ext uri="{FF2B5EF4-FFF2-40B4-BE49-F238E27FC236}">
                <a16:creationId xmlns:a16="http://schemas.microsoft.com/office/drawing/2014/main" id="{7D2503FF-4C1D-6DFC-6265-2D0BF40AB4EB}"/>
              </a:ext>
            </a:extLst>
          </p:cNvPr>
          <p:cNvSpPr txBox="1"/>
          <p:nvPr/>
        </p:nvSpPr>
        <p:spPr>
          <a:xfrm>
            <a:off x="1239672" y="1714500"/>
            <a:ext cx="10655300" cy="923330"/>
          </a:xfrm>
          <a:prstGeom prst="rect">
            <a:avLst/>
          </a:prstGeom>
        </p:spPr>
        <p:txBody>
          <a:bodyPr wrap="square" lIns="0" tIns="0" rIns="0" bIns="0" rtlCol="0" anchor="t">
            <a:spAutoFit/>
          </a:bodyPr>
          <a:lstStyle/>
          <a:p>
            <a:endParaRPr lang="en-US" sz="3000" b="1" dirty="0">
              <a:latin typeface="Poppins" panose="00000500000000000000" pitchFamily="2" charset="0"/>
              <a:cs typeface="Poppins" panose="00000500000000000000" pitchFamily="2" charset="0"/>
            </a:endParaRPr>
          </a:p>
          <a:p>
            <a:endParaRPr lang="en-US" sz="30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91279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457200" y="451652"/>
            <a:ext cx="17145000" cy="3863045"/>
          </a:xfrm>
          <a:prstGeom prst="rect">
            <a:avLst/>
          </a:prstGeom>
        </p:spPr>
        <p:txBody>
          <a:bodyPr wrap="square" lIns="0" tIns="0" rIns="0" bIns="0" rtlCol="0" anchor="t">
            <a:spAutoFit/>
          </a:bodyPr>
          <a:lstStyle/>
          <a:p>
            <a:pPr algn="ctr">
              <a:lnSpc>
                <a:spcPts val="7575"/>
              </a:lnSpc>
              <a:spcBef>
                <a:spcPct val="0"/>
              </a:spcBef>
            </a:pPr>
            <a:r>
              <a:rPr lang="en-US" sz="6000" b="1" dirty="0">
                <a:solidFill>
                  <a:schemeClr val="tx2">
                    <a:lumMod val="60000"/>
                    <a:lumOff val="40000"/>
                  </a:schemeClr>
                </a:solidFill>
                <a:effectLst/>
                <a:latin typeface="Times New Roman" panose="02020603050405020304" pitchFamily="18" charset="0"/>
                <a:ea typeface="Times New Roman" panose="02020603050405020304" pitchFamily="18" charset="0"/>
              </a:rPr>
              <a:t> </a:t>
            </a:r>
            <a:r>
              <a:rPr lang="en-US" sz="6000" dirty="0">
                <a:solidFill>
                  <a:srgbClr val="004AAD"/>
                </a:solidFill>
                <a:latin typeface="League Spartan"/>
                <a:ea typeface="League Spartan"/>
                <a:cs typeface="League Spartan"/>
                <a:sym typeface="League Spartan"/>
              </a:rPr>
              <a:t>Module_2-Retriving Relevant information</a:t>
            </a:r>
          </a:p>
          <a:p>
            <a:pPr algn="ctr">
              <a:lnSpc>
                <a:spcPts val="7575"/>
              </a:lnSpc>
              <a:spcBef>
                <a:spcPct val="0"/>
              </a:spcBef>
            </a:pPr>
            <a:endParaRPr lang="en-IN" sz="6000" b="1" dirty="0">
              <a:solidFill>
                <a:schemeClr val="accent1"/>
              </a:solidFill>
              <a:effectLst/>
              <a:latin typeface="Times New Roman" panose="02020603050405020304" pitchFamily="18" charset="0"/>
              <a:ea typeface="Times New Roman" panose="02020603050405020304" pitchFamily="18" charset="0"/>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1016000"/>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DF0C6A74-6A62-4B2C-60DC-A7464001242B}"/>
              </a:ext>
            </a:extLst>
          </p:cNvPr>
          <p:cNvSpPr txBox="1"/>
          <p:nvPr/>
        </p:nvSpPr>
        <p:spPr>
          <a:xfrm>
            <a:off x="990600" y="1562100"/>
            <a:ext cx="16459200" cy="8735981"/>
          </a:xfrm>
          <a:prstGeom prst="rect">
            <a:avLst/>
          </a:prstGeom>
          <a:noFill/>
        </p:spPr>
        <p:txBody>
          <a:bodyPr wrap="square">
            <a:spAutoFit/>
          </a:bodyPr>
          <a:lstStyle/>
          <a:p>
            <a:pPr marL="342900" lvl="0" indent="-342900">
              <a:tabLst>
                <a:tab pos="457200" algn="l"/>
              </a:tabLst>
            </a:pPr>
            <a:r>
              <a:rPr lang="en-US" sz="3000" b="1" dirty="0">
                <a:effectLst/>
                <a:latin typeface="Poppins "/>
                <a:ea typeface="Times New Roman" panose="02020603050405020304" pitchFamily="18" charset="0"/>
              </a:rPr>
              <a:t>Similarity Search</a:t>
            </a:r>
            <a:r>
              <a:rPr lang="en-US" sz="3000" dirty="0">
                <a:effectLst/>
                <a:latin typeface="Poppins "/>
                <a:ea typeface="Times New Roman" panose="02020603050405020304" pitchFamily="18" charset="0"/>
              </a:rPr>
              <a:t>:</a:t>
            </a:r>
            <a:endParaRPr lang="en-IN" sz="3000" dirty="0">
              <a:effectLst/>
              <a:latin typeface="Poppins "/>
              <a:ea typeface="Times New Roman" panose="02020603050405020304" pitchFamily="18" charset="0"/>
            </a:endParaRPr>
          </a:p>
          <a:p>
            <a:pPr marL="1714500" marR="240665" lvl="3" indent="-342900" algn="just">
              <a:lnSpc>
                <a:spcPct val="150000"/>
              </a:lnSpc>
              <a:spcBef>
                <a:spcPts val="5"/>
              </a:spcBef>
              <a:buFont typeface="Symbol" panose="05050102010706020507" pitchFamily="18" charset="2"/>
              <a:buChar char=""/>
            </a:pPr>
            <a:r>
              <a:rPr lang="en-US" sz="2270" b="0" kern="0" dirty="0">
                <a:effectLst/>
                <a:latin typeface="Poppins "/>
                <a:ea typeface="Times New Roman" panose="02020603050405020304" pitchFamily="18" charset="0"/>
              </a:rPr>
              <a:t>Similarity search involves comparing the query embedding with embeddings stored in the database to find the closest matches. The measure of "closeness" or similarity can be computed using various mathematical techniques, with cosine similarity being one of the most common.</a:t>
            </a:r>
          </a:p>
          <a:p>
            <a:r>
              <a:rPr lang="en-US" sz="3000" b="1" dirty="0">
                <a:effectLst/>
                <a:latin typeface="Poppins "/>
                <a:ea typeface="Times New Roman" panose="02020603050405020304" pitchFamily="18" charset="0"/>
              </a:rPr>
              <a:t>Cosine Similarity:</a:t>
            </a:r>
            <a:endParaRPr lang="en-IN" sz="3000" dirty="0">
              <a:effectLst/>
              <a:latin typeface="Poppins "/>
              <a:ea typeface="Times New Roman" panose="02020603050405020304" pitchFamily="18" charset="0"/>
            </a:endParaRPr>
          </a:p>
          <a:p>
            <a:r>
              <a:rPr lang="en-IN" sz="2270" b="1" dirty="0">
                <a:effectLst/>
                <a:latin typeface="Poppins "/>
                <a:ea typeface="Times New Roman" panose="02020603050405020304" pitchFamily="18" charset="0"/>
              </a:rPr>
              <a:t>	</a:t>
            </a:r>
            <a:r>
              <a:rPr lang="en-IN" sz="2270" b="1" dirty="0">
                <a:solidFill>
                  <a:srgbClr val="1F1F1F"/>
                </a:solidFill>
                <a:effectLst/>
                <a:latin typeface="Poppins "/>
                <a:ea typeface="Times New Roman" panose="02020603050405020304" pitchFamily="18" charset="0"/>
              </a:rPr>
              <a:t> </a:t>
            </a:r>
            <a:endParaRPr lang="en-IN" sz="2270" dirty="0">
              <a:effectLst/>
              <a:latin typeface="Poppins "/>
              <a:ea typeface="Times New Roman" panose="02020603050405020304" pitchFamily="18" charset="0"/>
            </a:endParaRPr>
          </a:p>
          <a:p>
            <a:pPr marL="1714500" lvl="3" indent="-342900" algn="just">
              <a:lnSpc>
                <a:spcPct val="150000"/>
              </a:lnSpc>
              <a:buFont typeface="Symbol" panose="05050102010706020507" pitchFamily="18" charset="2"/>
              <a:buChar char=""/>
            </a:pPr>
            <a:r>
              <a:rPr lang="en-US" sz="2270" dirty="0">
                <a:solidFill>
                  <a:srgbClr val="1F1F1F"/>
                </a:solidFill>
                <a:effectLst/>
                <a:latin typeface="Poppins "/>
                <a:ea typeface="Times New Roman" panose="02020603050405020304" pitchFamily="18" charset="0"/>
              </a:rPr>
              <a:t>This is a mathematical metric used to compare the direction of two vectors. It measures how closely aligned the vectors are in the high-dimensional space.</a:t>
            </a:r>
            <a:endParaRPr lang="en-IN" sz="2270" dirty="0">
              <a:effectLst/>
              <a:latin typeface="Poppins "/>
              <a:ea typeface="Times New Roman" panose="02020603050405020304" pitchFamily="18" charset="0"/>
            </a:endParaRPr>
          </a:p>
          <a:p>
            <a:pPr marL="1714500" lvl="3" indent="-342900" algn="just">
              <a:lnSpc>
                <a:spcPct val="150000"/>
              </a:lnSpc>
              <a:buFont typeface="Symbol" panose="05050102010706020507" pitchFamily="18" charset="2"/>
              <a:buChar char=""/>
            </a:pPr>
            <a:r>
              <a:rPr lang="en-US" sz="2270" dirty="0">
                <a:solidFill>
                  <a:srgbClr val="1F1F1F"/>
                </a:solidFill>
                <a:effectLst/>
                <a:latin typeface="Poppins "/>
                <a:ea typeface="Times New Roman" panose="02020603050405020304" pitchFamily="18" charset="0"/>
              </a:rPr>
              <a:t>In RAG, cosine similarity is applied to the dense vectors generated by the </a:t>
            </a:r>
            <a:r>
              <a:rPr lang="en-US" sz="2270" dirty="0" err="1">
                <a:solidFill>
                  <a:srgbClr val="1F1F1F"/>
                </a:solidFill>
                <a:effectLst/>
                <a:latin typeface="Poppins "/>
                <a:ea typeface="Times New Roman" panose="02020603050405020304" pitchFamily="18" charset="0"/>
              </a:rPr>
              <a:t>MPNet</a:t>
            </a:r>
            <a:r>
              <a:rPr lang="en-US" sz="2270" dirty="0">
                <a:solidFill>
                  <a:srgbClr val="1F1F1F"/>
                </a:solidFill>
                <a:effectLst/>
                <a:latin typeface="Poppins "/>
                <a:ea typeface="Times New Roman" panose="02020603050405020304" pitchFamily="18" charset="0"/>
              </a:rPr>
              <a:t> model for the query and each document chunk.</a:t>
            </a:r>
            <a:endParaRPr lang="en-IN" sz="2270" dirty="0">
              <a:effectLst/>
              <a:latin typeface="Poppins "/>
              <a:ea typeface="Times New Roman" panose="02020603050405020304" pitchFamily="18" charset="0"/>
            </a:endParaRPr>
          </a:p>
          <a:p>
            <a:pPr marL="1714500" lvl="3" indent="-342900" algn="just">
              <a:lnSpc>
                <a:spcPct val="150000"/>
              </a:lnSpc>
              <a:buFont typeface="Symbol" panose="05050102010706020507" pitchFamily="18" charset="2"/>
              <a:buChar char=""/>
            </a:pPr>
            <a:r>
              <a:rPr lang="en-US" sz="2270" dirty="0">
                <a:solidFill>
                  <a:srgbClr val="1F1F1F"/>
                </a:solidFill>
                <a:effectLst/>
                <a:latin typeface="Poppins "/>
                <a:ea typeface="Times New Roman" panose="02020603050405020304" pitchFamily="18" charset="0"/>
              </a:rPr>
              <a:t>A higher cosine similarity score indicates the document chunk's vector is closer in direction to the query vector, suggesting greater semantic similarity between the document and the user's query.</a:t>
            </a:r>
            <a:endParaRPr lang="en-IN" sz="2270" dirty="0">
              <a:effectLst/>
              <a:latin typeface="Poppins "/>
              <a:ea typeface="Times New Roman" panose="02020603050405020304" pitchFamily="18" charset="0"/>
            </a:endParaRPr>
          </a:p>
          <a:p>
            <a:pPr marL="1714500" lvl="3" indent="-342900" algn="just">
              <a:lnSpc>
                <a:spcPct val="150000"/>
              </a:lnSpc>
              <a:spcBef>
                <a:spcPts val="5"/>
              </a:spcBef>
              <a:buFont typeface="Symbol" panose="05050102010706020507" pitchFamily="18" charset="2"/>
              <a:buChar char=""/>
              <a:tabLst>
                <a:tab pos="517525" algn="l"/>
              </a:tabLst>
            </a:pPr>
            <a:r>
              <a:rPr lang="en-US" sz="2270" dirty="0">
                <a:effectLst/>
                <a:latin typeface="Poppins "/>
                <a:ea typeface="Times New Roman" panose="02020603050405020304" pitchFamily="18" charset="0"/>
              </a:rPr>
              <a:t>Cosine similarity is a metric used to measure how similar two vectors are. It calculates the cosine of the angle between two vectors in a multidimensional space. The cosine similarity value ranges from -1 to 1</a:t>
            </a:r>
            <a:endParaRPr lang="en-IN" sz="2270" dirty="0">
              <a:effectLst/>
              <a:latin typeface="Poppins "/>
              <a:ea typeface="Times New Roman" panose="02020603050405020304" pitchFamily="18" charset="0"/>
            </a:endParaRPr>
          </a:p>
          <a:p>
            <a:pPr marL="342900" marR="240665" lvl="0" indent="-342900" algn="just">
              <a:lnSpc>
                <a:spcPct val="150000"/>
              </a:lnSpc>
              <a:spcBef>
                <a:spcPts val="5"/>
              </a:spcBef>
              <a:spcAft>
                <a:spcPts val="0"/>
              </a:spcAft>
              <a:buFont typeface="Symbol" panose="05050102010706020507" pitchFamily="18" charset="2"/>
              <a:buChar char=""/>
            </a:pPr>
            <a:endParaRPr lang="en-IN" sz="2270" b="1" kern="0" dirty="0">
              <a:effectLst/>
              <a:latin typeface="Poppins "/>
              <a:ea typeface="Times New Roman" panose="02020603050405020304" pitchFamily="18" charset="0"/>
            </a:endParaRPr>
          </a:p>
          <a:p>
            <a:pPr>
              <a:spcBef>
                <a:spcPts val="975"/>
              </a:spcBef>
            </a:pPr>
            <a:r>
              <a:rPr lang="en-US" sz="28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5808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371600" y="451653"/>
            <a:ext cx="15849600" cy="1913794"/>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Module_2-Retriving Relevant information</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pic>
        <p:nvPicPr>
          <p:cNvPr id="8" name="Picture 7">
            <a:extLst>
              <a:ext uri="{FF2B5EF4-FFF2-40B4-BE49-F238E27FC236}">
                <a16:creationId xmlns:a16="http://schemas.microsoft.com/office/drawing/2014/main" id="{DB6687CE-430F-6641-4161-FC903DA0D9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95844"/>
            <a:ext cx="7953907" cy="2769631"/>
          </a:xfrm>
          <a:prstGeom prst="rect">
            <a:avLst/>
          </a:prstGeom>
          <a:noFill/>
          <a:ln>
            <a:noFill/>
          </a:ln>
        </p:spPr>
      </p:pic>
      <p:sp>
        <p:nvSpPr>
          <p:cNvPr id="10" name="TextBox 9">
            <a:extLst>
              <a:ext uri="{FF2B5EF4-FFF2-40B4-BE49-F238E27FC236}">
                <a16:creationId xmlns:a16="http://schemas.microsoft.com/office/drawing/2014/main" id="{4C91B899-E3C3-DD59-71CD-1584014EEB5B}"/>
              </a:ext>
            </a:extLst>
          </p:cNvPr>
          <p:cNvSpPr txBox="1"/>
          <p:nvPr/>
        </p:nvSpPr>
        <p:spPr>
          <a:xfrm>
            <a:off x="4495800" y="4688521"/>
            <a:ext cx="7239000" cy="369332"/>
          </a:xfrm>
          <a:prstGeom prst="rect">
            <a:avLst/>
          </a:prstGeom>
          <a:noFill/>
        </p:spPr>
        <p:txBody>
          <a:bodyPr wrap="square">
            <a:spAutoFit/>
          </a:bodyPr>
          <a:lstStyle/>
          <a:p>
            <a:pPr marL="914400" indent="457200"/>
            <a:r>
              <a:rPr lang="en-US" sz="1800" b="1" dirty="0">
                <a:effectLst/>
                <a:latin typeface="Times New Roman" panose="02020603050405020304" pitchFamily="18" charset="0"/>
                <a:ea typeface="Times New Roman" panose="02020603050405020304" pitchFamily="18" charset="0"/>
              </a:rPr>
              <a:t>The standard formula for cosine similarity </a:t>
            </a:r>
            <a:endParaRPr lang="en-IN" sz="16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4481BC81-6932-F248-E6DC-E55E431D4A95}"/>
              </a:ext>
            </a:extLst>
          </p:cNvPr>
          <p:cNvSpPr txBox="1"/>
          <p:nvPr/>
        </p:nvSpPr>
        <p:spPr>
          <a:xfrm>
            <a:off x="1066800" y="5524500"/>
            <a:ext cx="16078200" cy="4371453"/>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rPr>
              <a:t> </a:t>
            </a:r>
            <a:r>
              <a:rPr lang="en-US" sz="3000" b="1" dirty="0">
                <a:solidFill>
                  <a:srgbClr val="1F1F1F"/>
                </a:solidFill>
                <a:effectLst/>
                <a:latin typeface="Times New Roman" panose="02020603050405020304" pitchFamily="18" charset="0"/>
                <a:ea typeface="Times New Roman" panose="02020603050405020304" pitchFamily="18" charset="0"/>
              </a:rPr>
              <a:t>Dense Retriever:</a:t>
            </a:r>
            <a:endParaRPr lang="en-IN" sz="3000" dirty="0">
              <a:effectLst/>
              <a:latin typeface="Times New Roman" panose="02020603050405020304" pitchFamily="18" charset="0"/>
              <a:ea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257300" lvl="2" indent="-342900" algn="just">
              <a:lnSpc>
                <a:spcPct val="150000"/>
              </a:lnSpc>
              <a:buFont typeface="Symbol" panose="05050102010706020507" pitchFamily="18" charset="2"/>
              <a:buChar char=""/>
            </a:pPr>
            <a:r>
              <a:rPr lang="en-US" sz="2270" dirty="0">
                <a:solidFill>
                  <a:srgbClr val="1F1F1F"/>
                </a:solidFill>
                <a:effectLst/>
                <a:latin typeface="Poppins "/>
                <a:ea typeface="Times New Roman" panose="02020603050405020304" pitchFamily="18" charset="0"/>
              </a:rPr>
              <a:t>This is a component in RAG responsible for retrieving relevant information based on the user's query.</a:t>
            </a:r>
            <a:endParaRPr lang="en-IN" sz="2270" dirty="0">
              <a:effectLst/>
              <a:latin typeface="Poppins "/>
              <a:ea typeface="Times New Roman" panose="02020603050405020304" pitchFamily="18" charset="0"/>
            </a:endParaRPr>
          </a:p>
          <a:p>
            <a:pPr marL="1257300" lvl="2" indent="-342900" algn="just">
              <a:lnSpc>
                <a:spcPct val="150000"/>
              </a:lnSpc>
              <a:buFont typeface="Symbol" panose="05050102010706020507" pitchFamily="18" charset="2"/>
              <a:buChar char=""/>
            </a:pPr>
            <a:r>
              <a:rPr lang="en-US" sz="2270" dirty="0">
                <a:solidFill>
                  <a:srgbClr val="1F1F1F"/>
                </a:solidFill>
                <a:effectLst/>
                <a:latin typeface="Poppins "/>
                <a:ea typeface="Times New Roman" panose="02020603050405020304" pitchFamily="18" charset="0"/>
              </a:rPr>
              <a:t>It leverages the </a:t>
            </a:r>
            <a:r>
              <a:rPr lang="en-US" sz="2270" dirty="0" err="1">
                <a:solidFill>
                  <a:srgbClr val="1F1F1F"/>
                </a:solidFill>
                <a:effectLst/>
                <a:latin typeface="Poppins "/>
                <a:ea typeface="Times New Roman" panose="02020603050405020304" pitchFamily="18" charset="0"/>
              </a:rPr>
              <a:t>MPNet</a:t>
            </a:r>
            <a:r>
              <a:rPr lang="en-US" sz="2270" dirty="0">
                <a:solidFill>
                  <a:srgbClr val="1F1F1F"/>
                </a:solidFill>
                <a:effectLst/>
                <a:latin typeface="Poppins "/>
                <a:ea typeface="Times New Roman" panose="02020603050405020304" pitchFamily="18" charset="0"/>
              </a:rPr>
              <a:t> model and cosine similarity to identify document chunks that are semantically similar to the query.</a:t>
            </a:r>
            <a:endParaRPr lang="en-IN" sz="2270" dirty="0">
              <a:effectLst/>
              <a:latin typeface="Poppins "/>
              <a:ea typeface="Times New Roman" panose="02020603050405020304" pitchFamily="18" charset="0"/>
            </a:endParaRPr>
          </a:p>
          <a:p>
            <a:pPr marL="1257300" lvl="2" indent="-342900" algn="just">
              <a:lnSpc>
                <a:spcPct val="150000"/>
              </a:lnSpc>
              <a:buFont typeface="Symbol" panose="05050102010706020507" pitchFamily="18" charset="2"/>
              <a:buChar char=""/>
            </a:pPr>
            <a:r>
              <a:rPr lang="en-US" sz="2270" dirty="0">
                <a:solidFill>
                  <a:srgbClr val="1F1F1F"/>
                </a:solidFill>
                <a:effectLst/>
                <a:latin typeface="Poppins "/>
                <a:ea typeface="Times New Roman" panose="02020603050405020304" pitchFamily="18" charset="0"/>
              </a:rPr>
              <a:t>The dense retriever ranks the document chunks based on their cosine similarity scores with the query. The top-ranked chunks are considered the most relevant and are then provided to the large language model (LLM) for the generation process.</a:t>
            </a:r>
            <a:endParaRPr lang="en-IN" sz="2270" dirty="0">
              <a:effectLst/>
              <a:latin typeface="Poppins "/>
              <a:ea typeface="Times New Roman" panose="02020603050405020304" pitchFamily="18" charset="0"/>
            </a:endParaRPr>
          </a:p>
          <a:p>
            <a:pPr marL="457200" algn="just">
              <a:lnSpc>
                <a:spcPct val="150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8881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371600" y="451652"/>
            <a:ext cx="16078200" cy="1913794"/>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Module_3-Prompt to LLM and response</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7" name="TextBox 13">
            <a:extLst>
              <a:ext uri="{FF2B5EF4-FFF2-40B4-BE49-F238E27FC236}">
                <a16:creationId xmlns:a16="http://schemas.microsoft.com/office/drawing/2014/main" id="{5797196E-C2D8-BF83-1437-5265983FE49F}"/>
              </a:ext>
            </a:extLst>
          </p:cNvPr>
          <p:cNvSpPr txBox="1"/>
          <p:nvPr/>
        </p:nvSpPr>
        <p:spPr>
          <a:xfrm>
            <a:off x="1371600" y="1562100"/>
            <a:ext cx="15316200" cy="725135"/>
          </a:xfrm>
          <a:prstGeom prst="rect">
            <a:avLst/>
          </a:prstGeom>
        </p:spPr>
        <p:txBody>
          <a:bodyPr wrap="square" lIns="0" tIns="0" rIns="0" bIns="0" rtlCol="0" anchor="t">
            <a:spAutoFit/>
          </a:bodyPr>
          <a:lstStyle/>
          <a:p>
            <a:pPr>
              <a:lnSpc>
                <a:spcPct val="150000"/>
              </a:lnSpc>
            </a:pPr>
            <a:endParaRPr lang="en-US" sz="1000" b="1" dirty="0">
              <a:latin typeface="Poppins" panose="00000500000000000000" pitchFamily="2" charset="0"/>
              <a:cs typeface="Poppins" panose="00000500000000000000" pitchFamily="2" charset="0"/>
            </a:endParaRPr>
          </a:p>
          <a:p>
            <a:pPr>
              <a:lnSpc>
                <a:spcPct val="150000"/>
              </a:lnSpc>
            </a:pPr>
            <a:r>
              <a:rPr lang="en-US" sz="2400" b="1" dirty="0"/>
              <a:t>	</a:t>
            </a:r>
            <a:endParaRPr lang="en-US" sz="227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369676D4-8604-DF0C-F5CC-FA09E1BA0C32}"/>
              </a:ext>
            </a:extLst>
          </p:cNvPr>
          <p:cNvSpPr txBox="1"/>
          <p:nvPr/>
        </p:nvSpPr>
        <p:spPr>
          <a:xfrm>
            <a:off x="1371600" y="1714500"/>
            <a:ext cx="15697200" cy="7041992"/>
          </a:xfrm>
          <a:prstGeom prst="rect">
            <a:avLst/>
          </a:prstGeom>
          <a:noFill/>
        </p:spPr>
        <p:txBody>
          <a:bodyPr wrap="square">
            <a:spAutoFit/>
          </a:bodyPr>
          <a:lstStyle/>
          <a:p>
            <a:pPr>
              <a:lnSpc>
                <a:spcPct val="150000"/>
              </a:lnSpc>
            </a:pPr>
            <a:r>
              <a:rPr lang="en-US" sz="3000" b="1" dirty="0">
                <a:effectLst/>
                <a:latin typeface="Times New Roman" panose="02020603050405020304" pitchFamily="18" charset="0"/>
                <a:ea typeface="Times New Roman" panose="02020603050405020304" pitchFamily="18" charset="0"/>
              </a:rPr>
              <a:t>Module 3.1</a:t>
            </a:r>
            <a:r>
              <a:rPr lang="en-US" sz="3000" dirty="0">
                <a:effectLst/>
                <a:latin typeface="Times New Roman" panose="02020603050405020304" pitchFamily="18" charset="0"/>
                <a:ea typeface="Times New Roman" panose="02020603050405020304" pitchFamily="18" charset="0"/>
              </a:rPr>
              <a:t>:</a:t>
            </a:r>
            <a:r>
              <a:rPr lang="en-US" sz="3000" b="1" dirty="0">
                <a:effectLst/>
                <a:latin typeface="Times New Roman" panose="02020603050405020304" pitchFamily="18" charset="0"/>
                <a:ea typeface="Times New Roman" panose="02020603050405020304" pitchFamily="18" charset="0"/>
              </a:rPr>
              <a:t> Feeding the Prompt to the LLM</a:t>
            </a:r>
          </a:p>
          <a:p>
            <a:pPr>
              <a:lnSpc>
                <a:spcPct val="150000"/>
              </a:lnSpc>
            </a:pPr>
            <a:endParaRPr lang="en-IN" sz="1600" dirty="0">
              <a:effectLst/>
              <a:latin typeface="Times New Roman" panose="02020603050405020304" pitchFamily="18" charset="0"/>
              <a:ea typeface="Times New Roman" panose="02020603050405020304" pitchFamily="18" charset="0"/>
            </a:endParaRPr>
          </a:p>
          <a:p>
            <a:pPr indent="817245" algn="just">
              <a:lnSpc>
                <a:spcPct val="150000"/>
              </a:lnSpc>
            </a:pPr>
            <a:r>
              <a:rPr lang="en-US" sz="2270" dirty="0">
                <a:effectLst/>
                <a:latin typeface="Poppins "/>
                <a:ea typeface="Times New Roman" panose="02020603050405020304" pitchFamily="18" charset="0"/>
              </a:rPr>
              <a:t>Input the contextualized prompt into the LLM (e.g., </a:t>
            </a:r>
            <a:r>
              <a:rPr lang="en-US" sz="2270" dirty="0" err="1">
                <a:effectLst/>
                <a:latin typeface="Poppins "/>
                <a:ea typeface="Times New Roman" panose="02020603050405020304" pitchFamily="18" charset="0"/>
              </a:rPr>
              <a:t>LLaMA</a:t>
            </a:r>
            <a:r>
              <a:rPr lang="en-US" sz="2270" dirty="0">
                <a:effectLst/>
                <a:latin typeface="Poppins "/>
                <a:ea typeface="Times New Roman" panose="02020603050405020304" pitchFamily="18" charset="0"/>
              </a:rPr>
              <a:t>) to generate a response. LLAMA is a family of large language models developed by Meta AI. It’s designed to perform a wide range of natural language processing (NLP) tasks, including text generation, question answering, translation, and more.</a:t>
            </a:r>
          </a:p>
          <a:p>
            <a:pPr>
              <a:lnSpc>
                <a:spcPct val="150000"/>
              </a:lnSpc>
              <a:spcBef>
                <a:spcPts val="735"/>
              </a:spcBef>
              <a:spcAft>
                <a:spcPts val="0"/>
              </a:spcAft>
            </a:pPr>
            <a:r>
              <a:rPr lang="en-US" sz="2700" b="1" dirty="0">
                <a:effectLst/>
                <a:latin typeface="Poppins "/>
                <a:ea typeface="Times New Roman" panose="02020603050405020304" pitchFamily="18" charset="0"/>
              </a:rPr>
              <a:t>Integrating LLAMA for Question Answering</a:t>
            </a:r>
            <a:r>
              <a:rPr lang="en-US" sz="2700" dirty="0">
                <a:effectLst/>
                <a:latin typeface="Poppins "/>
                <a:ea typeface="Times New Roman" panose="02020603050405020304" pitchFamily="18" charset="0"/>
              </a:rPr>
              <a:t>:</a:t>
            </a:r>
            <a:endParaRPr lang="en-IN" sz="2700" dirty="0">
              <a:effectLst/>
              <a:latin typeface="Poppins "/>
              <a:ea typeface="Times New Roman" panose="02020603050405020304" pitchFamily="18" charset="0"/>
            </a:endParaRPr>
          </a:p>
          <a:p>
            <a:pPr marL="1257300" lvl="2" indent="-342900" algn="just">
              <a:lnSpc>
                <a:spcPct val="150000"/>
              </a:lnSpc>
              <a:buSzPts val="1000"/>
              <a:buFont typeface="Symbol" panose="05050102010706020507" pitchFamily="18" charset="2"/>
              <a:buChar char=""/>
              <a:tabLst>
                <a:tab pos="457200" algn="l"/>
              </a:tabLst>
            </a:pPr>
            <a:r>
              <a:rPr lang="en-US" sz="2270" dirty="0">
                <a:effectLst/>
                <a:latin typeface="Poppins "/>
                <a:ea typeface="Times New Roman" panose="02020603050405020304" pitchFamily="18" charset="0"/>
              </a:rPr>
              <a:t>In this project, LLAMA is used as the core engine for generating responses to student queries. When a student asks a question, LLAMA processes the contextualized prompt created by the system and generates a detailed and accurate answer.</a:t>
            </a:r>
            <a:endParaRPr lang="en-IN" sz="2270" dirty="0">
              <a:effectLst/>
              <a:latin typeface="Poppins "/>
              <a:ea typeface="Times New Roman" panose="02020603050405020304" pitchFamily="18" charset="0"/>
            </a:endParaRPr>
          </a:p>
          <a:p>
            <a:pPr marL="1257300" lvl="2" indent="-342900" algn="just">
              <a:lnSpc>
                <a:spcPct val="150000"/>
              </a:lnSpc>
              <a:buSzPts val="1000"/>
              <a:buFont typeface="Symbol" panose="05050102010706020507" pitchFamily="18" charset="2"/>
              <a:buChar char=""/>
              <a:tabLst>
                <a:tab pos="457200" algn="l"/>
              </a:tabLst>
            </a:pPr>
            <a:r>
              <a:rPr lang="en-US" sz="2270" dirty="0">
                <a:effectLst/>
                <a:latin typeface="Poppins "/>
                <a:ea typeface="Times New Roman" panose="02020603050405020304" pitchFamily="18" charset="0"/>
              </a:rPr>
              <a:t>The use of LLAMA ensures that responses are coherent, contextually relevant, and informative, enhancing the learning experience for biology students.</a:t>
            </a:r>
            <a:endParaRPr lang="en-IN" sz="2270" dirty="0">
              <a:effectLst/>
              <a:latin typeface="Poppins "/>
              <a:ea typeface="Times New Roman" panose="02020603050405020304" pitchFamily="18" charset="0"/>
            </a:endParaRPr>
          </a:p>
          <a:p>
            <a:pPr marR="144145" algn="just">
              <a:lnSpc>
                <a:spcPct val="150000"/>
              </a:lnSpc>
            </a:pPr>
            <a:r>
              <a:rPr lang="en-US" sz="2270" dirty="0">
                <a:effectLst/>
                <a:latin typeface="Poppins "/>
                <a:ea typeface="Times New Roman" panose="02020603050405020304" pitchFamily="18" charset="0"/>
              </a:rPr>
              <a:t> </a:t>
            </a:r>
            <a:endParaRPr lang="en-IN" sz="2270" dirty="0">
              <a:effectLst/>
              <a:latin typeface="Poppins "/>
              <a:ea typeface="Times New Roman" panose="02020603050405020304" pitchFamily="18" charset="0"/>
            </a:endParaRPr>
          </a:p>
          <a:p>
            <a:pPr indent="817245" algn="just">
              <a:lnSpc>
                <a:spcPct val="150000"/>
              </a:lnSpc>
            </a:pPr>
            <a:endParaRPr lang="en-IN" sz="2270" dirty="0">
              <a:effectLst/>
              <a:latin typeface="Poppins "/>
              <a:ea typeface="Times New Roman" panose="02020603050405020304" pitchFamily="18" charset="0"/>
            </a:endParaRPr>
          </a:p>
        </p:txBody>
      </p:sp>
    </p:spTree>
    <p:extLst>
      <p:ext uri="{BB962C8B-B14F-4D97-AF65-F5344CB8AC3E}">
        <p14:creationId xmlns:p14="http://schemas.microsoft.com/office/powerpoint/2010/main" val="284938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4859000" cy="2888419"/>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Module_3-Prompt to LLM and Response</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7" name="TextBox 13">
            <a:extLst>
              <a:ext uri="{FF2B5EF4-FFF2-40B4-BE49-F238E27FC236}">
                <a16:creationId xmlns:a16="http://schemas.microsoft.com/office/drawing/2014/main" id="{5797196E-C2D8-BF83-1437-5265983FE49F}"/>
              </a:ext>
            </a:extLst>
          </p:cNvPr>
          <p:cNvSpPr txBox="1"/>
          <p:nvPr/>
        </p:nvSpPr>
        <p:spPr>
          <a:xfrm>
            <a:off x="1371600" y="1562100"/>
            <a:ext cx="15316200" cy="1251753"/>
          </a:xfrm>
          <a:prstGeom prst="rect">
            <a:avLst/>
          </a:prstGeom>
        </p:spPr>
        <p:txBody>
          <a:bodyPr wrap="square" lIns="0" tIns="0" rIns="0" bIns="0" rtlCol="0" anchor="t">
            <a:spAutoFit/>
          </a:bodyPr>
          <a:lstStyle/>
          <a:p>
            <a:pPr>
              <a:lnSpc>
                <a:spcPct val="150000"/>
              </a:lnSpc>
            </a:pPr>
            <a:r>
              <a:rPr lang="en-US" sz="2270" b="1" dirty="0">
                <a:latin typeface="Poppins" panose="00000500000000000000" pitchFamily="2" charset="0"/>
                <a:cs typeface="Poppins" panose="00000500000000000000" pitchFamily="2" charset="0"/>
              </a:rPr>
              <a:t> </a:t>
            </a:r>
          </a:p>
          <a:p>
            <a:pPr>
              <a:lnSpc>
                <a:spcPct val="150000"/>
              </a:lnSpc>
            </a:pPr>
            <a:endParaRPr lang="en-US" sz="1000" b="1" dirty="0">
              <a:latin typeface="Poppins" panose="00000500000000000000" pitchFamily="2" charset="0"/>
              <a:cs typeface="Poppins" panose="00000500000000000000" pitchFamily="2" charset="0"/>
            </a:endParaRPr>
          </a:p>
          <a:p>
            <a:pPr>
              <a:lnSpc>
                <a:spcPct val="150000"/>
              </a:lnSpc>
            </a:pPr>
            <a:r>
              <a:rPr lang="en-US" sz="2400" b="1" dirty="0"/>
              <a:t>	</a:t>
            </a:r>
            <a:endParaRPr lang="en-US" sz="227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54D4D567-97F0-B4EF-ECE1-393382380613}"/>
              </a:ext>
            </a:extLst>
          </p:cNvPr>
          <p:cNvSpPr txBox="1"/>
          <p:nvPr/>
        </p:nvSpPr>
        <p:spPr>
          <a:xfrm>
            <a:off x="1371600" y="1943101"/>
            <a:ext cx="15316200" cy="5429500"/>
          </a:xfrm>
          <a:prstGeom prst="rect">
            <a:avLst/>
          </a:prstGeom>
          <a:noFill/>
        </p:spPr>
        <p:txBody>
          <a:bodyPr wrap="square">
            <a:spAutoFit/>
          </a:bodyPr>
          <a:lstStyle/>
          <a:p>
            <a:r>
              <a:rPr lang="en-US" sz="3000" b="1" dirty="0">
                <a:effectLst/>
                <a:latin typeface="Poppins "/>
                <a:ea typeface="Times New Roman" panose="02020603050405020304" pitchFamily="18" charset="0"/>
              </a:rPr>
              <a:t>Handling Complex Queries</a:t>
            </a:r>
            <a:r>
              <a:rPr lang="en-US" sz="3000" dirty="0">
                <a:effectLst/>
                <a:latin typeface="Poppins "/>
                <a:ea typeface="Times New Roman" panose="02020603050405020304" pitchFamily="18" charset="0"/>
              </a:rPr>
              <a:t>:</a:t>
            </a:r>
          </a:p>
          <a:p>
            <a:endParaRPr lang="en-IN" sz="3000" dirty="0">
              <a:effectLst/>
              <a:latin typeface="Poppins "/>
              <a:ea typeface="Times New Roman" panose="02020603050405020304" pitchFamily="18" charset="0"/>
            </a:endParaRPr>
          </a:p>
          <a:p>
            <a:pPr marL="1257300" marR="144145" lvl="2" indent="-342900" algn="just">
              <a:lnSpc>
                <a:spcPct val="150000"/>
              </a:lnSpc>
              <a:buSzPts val="1000"/>
              <a:buFont typeface="Symbol" panose="05050102010706020507" pitchFamily="18" charset="2"/>
              <a:buChar char=""/>
              <a:tabLst>
                <a:tab pos="457200" algn="l"/>
              </a:tabLst>
            </a:pPr>
            <a:r>
              <a:rPr lang="en-US" sz="2270" dirty="0">
                <a:effectLst/>
                <a:latin typeface="Poppins "/>
                <a:ea typeface="Times New Roman" panose="02020603050405020304" pitchFamily="18" charset="0"/>
              </a:rPr>
              <a:t>LLAMA’s ability to understand and generate text based on complex prompts allows it to handle intricate and multi-faceted questions from students. This is particularly useful in subjects like biology, where concepts can be interrelated and require detailed explanations.</a:t>
            </a:r>
            <a:endParaRPr lang="en-IN" sz="2270" dirty="0">
              <a:effectLst/>
              <a:latin typeface="Poppins "/>
              <a:ea typeface="Times New Roman" panose="02020603050405020304" pitchFamily="18" charset="0"/>
            </a:endParaRPr>
          </a:p>
          <a:p>
            <a:pPr>
              <a:tabLst>
                <a:tab pos="952500" algn="l"/>
              </a:tabLst>
            </a:pPr>
            <a:r>
              <a:rPr lang="en-US" sz="2270" dirty="0">
                <a:effectLst/>
                <a:latin typeface="Poppins "/>
                <a:ea typeface="Times New Roman" panose="02020603050405020304" pitchFamily="18" charset="0"/>
              </a:rPr>
              <a:t> </a:t>
            </a:r>
            <a:endParaRPr lang="en-IN" sz="2270" dirty="0">
              <a:effectLst/>
              <a:latin typeface="Poppins "/>
              <a:ea typeface="Times New Roman" panose="02020603050405020304" pitchFamily="18" charset="0"/>
            </a:endParaRPr>
          </a:p>
          <a:p>
            <a:r>
              <a:rPr lang="en-US" sz="3000" b="1" dirty="0">
                <a:effectLst/>
                <a:latin typeface="Poppins "/>
                <a:ea typeface="Times New Roman" panose="02020603050405020304" pitchFamily="18" charset="0"/>
              </a:rPr>
              <a:t>Model Architecture</a:t>
            </a:r>
            <a:r>
              <a:rPr lang="en-US" sz="3000" dirty="0">
                <a:effectLst/>
                <a:latin typeface="Poppins "/>
                <a:ea typeface="Times New Roman" panose="02020603050405020304" pitchFamily="18" charset="0"/>
              </a:rPr>
              <a:t>:</a:t>
            </a:r>
            <a:endParaRPr lang="en-IN" sz="3000" dirty="0">
              <a:effectLst/>
              <a:latin typeface="Poppins "/>
              <a:ea typeface="Times New Roman" panose="02020603050405020304" pitchFamily="18" charset="0"/>
            </a:endParaRPr>
          </a:p>
          <a:p>
            <a:pPr marL="1257300" lvl="2" indent="-342900" algn="just">
              <a:lnSpc>
                <a:spcPct val="150000"/>
              </a:lnSpc>
              <a:buSzPts val="1000"/>
              <a:buFont typeface="Symbol" panose="05050102010706020507" pitchFamily="18" charset="2"/>
              <a:buChar char=""/>
              <a:tabLst>
                <a:tab pos="457200" algn="l"/>
              </a:tabLst>
            </a:pPr>
            <a:r>
              <a:rPr lang="en-US" sz="2270" dirty="0" err="1">
                <a:effectLst/>
                <a:latin typeface="Poppins "/>
                <a:ea typeface="Times New Roman" panose="02020603050405020304" pitchFamily="18" charset="0"/>
              </a:rPr>
              <a:t>LLaMA</a:t>
            </a:r>
            <a:r>
              <a:rPr lang="en-US" sz="2270" dirty="0">
                <a:effectLst/>
                <a:latin typeface="Poppins "/>
                <a:ea typeface="Times New Roman" panose="02020603050405020304" pitchFamily="18" charset="0"/>
              </a:rPr>
              <a:t> uses a transformer-based architecture, characterized by its self-attention mechanism that enables the model to weigh the importance of different words in a sentence, capturing the context effectively.</a:t>
            </a:r>
            <a:endParaRPr lang="en-IN" sz="2270" dirty="0">
              <a:effectLst/>
              <a:latin typeface="Poppins "/>
              <a:ea typeface="Times New Roman" panose="02020603050405020304" pitchFamily="18" charset="0"/>
            </a:endParaRPr>
          </a:p>
          <a:p>
            <a:pPr marL="1257300" lvl="2" indent="-342900">
              <a:lnSpc>
                <a:spcPct val="150000"/>
              </a:lnSpc>
              <a:buSzPts val="1000"/>
              <a:buFont typeface="Symbol" panose="05050102010706020507" pitchFamily="18" charset="2"/>
              <a:buChar char=""/>
              <a:tabLst>
                <a:tab pos="457200" algn="l"/>
              </a:tabLst>
            </a:pPr>
            <a:r>
              <a:rPr lang="en-US" sz="2270" dirty="0">
                <a:effectLst/>
                <a:latin typeface="Poppins "/>
                <a:ea typeface="Times New Roman" panose="02020603050405020304" pitchFamily="18" charset="0"/>
              </a:rPr>
              <a:t>The architecture includes multiple layers of attention and feedforward networks, allowing it to build complex representations of text</a:t>
            </a:r>
            <a:r>
              <a:rPr lang="en-US"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8153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E37EDD0C-55F1-22EF-38E3-5DEC5FD37D63}"/>
              </a:ext>
            </a:extLst>
          </p:cNvPr>
          <p:cNvSpPr/>
          <p:nvPr/>
        </p:nvSpPr>
        <p:spPr>
          <a:xfrm>
            <a:off x="838200" y="1463767"/>
            <a:ext cx="16611600" cy="8496302"/>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US" sz="2220" dirty="0">
              <a:latin typeface="Poppins "/>
            </a:endParaRPr>
          </a:p>
        </p:txBody>
      </p:sp>
      <p:sp>
        <p:nvSpPr>
          <p:cNvPr id="4" name="TextBox 3">
            <a:extLst>
              <a:ext uri="{FF2B5EF4-FFF2-40B4-BE49-F238E27FC236}">
                <a16:creationId xmlns:a16="http://schemas.microsoft.com/office/drawing/2014/main" id="{1227F36D-AF8D-9801-20F2-B36BDB4AABE2}"/>
              </a:ext>
            </a:extLst>
          </p:cNvPr>
          <p:cNvSpPr txBox="1"/>
          <p:nvPr/>
        </p:nvSpPr>
        <p:spPr>
          <a:xfrm>
            <a:off x="1371600" y="508000"/>
            <a:ext cx="14630400" cy="1867178"/>
          </a:xfrm>
          <a:prstGeom prst="rect">
            <a:avLst/>
          </a:prstGeom>
          <a:noFill/>
        </p:spPr>
        <p:txBody>
          <a:bodyPr wrap="square">
            <a:spAutoFit/>
          </a:bodyPr>
          <a:lstStyle/>
          <a:p>
            <a:pPr algn="ctr">
              <a:lnSpc>
                <a:spcPts val="7575"/>
              </a:lnSpc>
              <a:spcBef>
                <a:spcPct val="0"/>
              </a:spcBef>
            </a:pPr>
            <a:r>
              <a:rPr lang="en-US" sz="5000" dirty="0">
                <a:solidFill>
                  <a:srgbClr val="004AAD"/>
                </a:solidFill>
                <a:latin typeface="League Spartan"/>
                <a:ea typeface="League Spartan"/>
                <a:cs typeface="League Spartan"/>
                <a:sym typeface="League Spartan"/>
              </a:rPr>
              <a:t>Module_3-Prompt to LLM and Response</a:t>
            </a:r>
          </a:p>
          <a:p>
            <a:pPr algn="ctr">
              <a:lnSpc>
                <a:spcPts val="7575"/>
              </a:lnSpc>
              <a:spcBef>
                <a:spcPct val="0"/>
              </a:spcBef>
            </a:pPr>
            <a:endParaRPr lang="en-US" sz="1800" dirty="0">
              <a:solidFill>
                <a:srgbClr val="004AAD"/>
              </a:solidFill>
              <a:latin typeface="League Spartan"/>
              <a:ea typeface="League Spartan"/>
              <a:cs typeface="League Spartan"/>
              <a:sym typeface="League Spartan"/>
            </a:endParaRPr>
          </a:p>
        </p:txBody>
      </p:sp>
      <p:sp>
        <p:nvSpPr>
          <p:cNvPr id="5" name="TextBox 4">
            <a:extLst>
              <a:ext uri="{FF2B5EF4-FFF2-40B4-BE49-F238E27FC236}">
                <a16:creationId xmlns:a16="http://schemas.microsoft.com/office/drawing/2014/main" id="{27950C0E-2C43-9AA1-96FA-2B2F2859223E}"/>
              </a:ext>
            </a:extLst>
          </p:cNvPr>
          <p:cNvSpPr txBox="1"/>
          <p:nvPr/>
        </p:nvSpPr>
        <p:spPr>
          <a:xfrm>
            <a:off x="1143000" y="1876450"/>
            <a:ext cx="15925800" cy="7148111"/>
          </a:xfrm>
          <a:prstGeom prst="rect">
            <a:avLst/>
          </a:prstGeom>
          <a:noFill/>
        </p:spPr>
        <p:txBody>
          <a:bodyPr wrap="square" rtlCol="0">
            <a:spAutoFit/>
          </a:bodyPr>
          <a:lstStyle/>
          <a:p>
            <a:r>
              <a:rPr lang="en-US" sz="3000" b="1" dirty="0"/>
              <a:t>Supporting Multiple Languages and Formats</a:t>
            </a:r>
            <a:r>
              <a:rPr lang="en-US" sz="3000" dirty="0"/>
              <a:t>:</a:t>
            </a:r>
          </a:p>
          <a:p>
            <a:pPr lvl="4">
              <a:lnSpc>
                <a:spcPct val="150000"/>
              </a:lnSpc>
              <a:buFont typeface="Arial" panose="020B0604020202020204" pitchFamily="34" charset="0"/>
              <a:buChar char="•"/>
            </a:pPr>
            <a:r>
              <a:rPr lang="en-US" sz="2270" dirty="0">
                <a:latin typeface="Poppins "/>
              </a:rPr>
              <a:t>Given its training on a diverse dataset, </a:t>
            </a:r>
            <a:r>
              <a:rPr lang="en-US" sz="2270" dirty="0" err="1">
                <a:latin typeface="Poppins "/>
              </a:rPr>
              <a:t>LLaMA</a:t>
            </a:r>
            <a:r>
              <a:rPr lang="en-US" sz="2270" dirty="0">
                <a:latin typeface="Poppins "/>
              </a:rPr>
              <a:t> can understand and respond to queries in multiple languages and formats. This versatility is beneficial in an educational setting where students may express their queries in various ways.</a:t>
            </a:r>
          </a:p>
          <a:p>
            <a:endParaRPr lang="en-US" sz="3500" b="1" dirty="0">
              <a:latin typeface="Poppins "/>
            </a:endParaRPr>
          </a:p>
          <a:p>
            <a:r>
              <a:rPr lang="en-US" sz="3000" b="1" dirty="0">
                <a:latin typeface="League Spartan" panose="020B0604020202020204" charset="0"/>
              </a:rPr>
              <a:t>Key Features of </a:t>
            </a:r>
            <a:r>
              <a:rPr lang="en-US" sz="3000" b="1" dirty="0" err="1">
                <a:latin typeface="League Spartan" panose="020B0604020202020204" charset="0"/>
              </a:rPr>
              <a:t>LLaMA</a:t>
            </a:r>
            <a:r>
              <a:rPr lang="en-US" sz="3000" dirty="0">
                <a:latin typeface="League Spartan" panose="020B0604020202020204" charset="0"/>
              </a:rPr>
              <a:t>:</a:t>
            </a:r>
          </a:p>
          <a:p>
            <a:pPr lvl="4" algn="just">
              <a:lnSpc>
                <a:spcPct val="150000"/>
              </a:lnSpc>
              <a:buFont typeface="Arial" panose="020B0604020202020204" pitchFamily="34" charset="0"/>
              <a:buChar char="•"/>
            </a:pPr>
            <a:r>
              <a:rPr lang="en-US" sz="2270" b="1" dirty="0">
                <a:latin typeface="Poppins "/>
              </a:rPr>
              <a:t>Scalability</a:t>
            </a:r>
            <a:r>
              <a:rPr lang="en-US" sz="2270" dirty="0">
                <a:latin typeface="Poppins "/>
              </a:rPr>
              <a:t>: </a:t>
            </a:r>
            <a:r>
              <a:rPr lang="en-US" sz="2270" dirty="0" err="1">
                <a:latin typeface="Poppins "/>
              </a:rPr>
              <a:t>LLaMA</a:t>
            </a:r>
            <a:r>
              <a:rPr lang="en-US" sz="2270" dirty="0">
                <a:latin typeface="Poppins "/>
              </a:rPr>
              <a:t> models are designed to scale efficiently, with versions containing billions of parameters, allowing them to understand and generate human-like text with high accuracy.</a:t>
            </a:r>
          </a:p>
          <a:p>
            <a:pPr lvl="4" algn="just">
              <a:lnSpc>
                <a:spcPct val="150000"/>
              </a:lnSpc>
              <a:buFont typeface="Arial" panose="020B0604020202020204" pitchFamily="34" charset="0"/>
              <a:buChar char="•"/>
            </a:pPr>
            <a:r>
              <a:rPr lang="en-US" sz="2270" b="1" dirty="0">
                <a:latin typeface="Poppins "/>
              </a:rPr>
              <a:t>Pre-training on Diverse Data</a:t>
            </a:r>
            <a:r>
              <a:rPr lang="en-US" sz="2270" dirty="0">
                <a:latin typeface="Poppins "/>
              </a:rPr>
              <a:t>: These models are pre-trained on a diverse corpus of text from various sources, ensuring they have a broad understanding of language and knowledge across different domains.</a:t>
            </a:r>
          </a:p>
          <a:p>
            <a:pPr lvl="4" algn="just">
              <a:lnSpc>
                <a:spcPct val="150000"/>
              </a:lnSpc>
              <a:buFont typeface="Arial" panose="020B0604020202020204" pitchFamily="34" charset="0"/>
              <a:buChar char="•"/>
            </a:pPr>
            <a:r>
              <a:rPr lang="en-US" sz="2270" b="1" dirty="0">
                <a:latin typeface="Poppins "/>
              </a:rPr>
              <a:t>Fine-tuning Capabilities</a:t>
            </a:r>
            <a:r>
              <a:rPr lang="en-US" sz="2270" dirty="0">
                <a:latin typeface="Poppins "/>
              </a:rPr>
              <a:t>: </a:t>
            </a:r>
            <a:r>
              <a:rPr lang="en-US" sz="2270" dirty="0" err="1">
                <a:latin typeface="Poppins "/>
              </a:rPr>
              <a:t>LLaMA</a:t>
            </a:r>
            <a:r>
              <a:rPr lang="en-US" sz="2270" dirty="0">
                <a:latin typeface="Poppins "/>
              </a:rPr>
              <a:t> can be fine-tuned on specific datasets to improve performance on particular tasks or domains, making it highly adaptable.</a:t>
            </a:r>
          </a:p>
          <a:p>
            <a:endParaRPr lang="en-IN" dirty="0"/>
          </a:p>
        </p:txBody>
      </p:sp>
    </p:spTree>
    <p:extLst>
      <p:ext uri="{BB962C8B-B14F-4D97-AF65-F5344CB8AC3E}">
        <p14:creationId xmlns:p14="http://schemas.microsoft.com/office/powerpoint/2010/main" val="3466588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48F48D78-3EAA-7851-8E23-C93BC2003C8D}"/>
              </a:ext>
            </a:extLst>
          </p:cNvPr>
          <p:cNvSpPr/>
          <p:nvPr/>
        </p:nvSpPr>
        <p:spPr>
          <a:xfrm>
            <a:off x="838200" y="1463767"/>
            <a:ext cx="16611600" cy="8496302"/>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4" name="TextBox 3">
            <a:extLst>
              <a:ext uri="{FF2B5EF4-FFF2-40B4-BE49-F238E27FC236}">
                <a16:creationId xmlns:a16="http://schemas.microsoft.com/office/drawing/2014/main" id="{94658615-F202-392F-88D6-8C8563D04EFA}"/>
              </a:ext>
            </a:extLst>
          </p:cNvPr>
          <p:cNvSpPr txBox="1"/>
          <p:nvPr/>
        </p:nvSpPr>
        <p:spPr>
          <a:xfrm>
            <a:off x="2057400" y="326930"/>
            <a:ext cx="13639800" cy="1015663"/>
          </a:xfrm>
          <a:prstGeom prst="rect">
            <a:avLst/>
          </a:prstGeom>
          <a:noFill/>
        </p:spPr>
        <p:txBody>
          <a:bodyPr wrap="square">
            <a:spAutoFit/>
          </a:bodyPr>
          <a:lstStyle/>
          <a:p>
            <a:pPr algn="ctr">
              <a:lnSpc>
                <a:spcPts val="7575"/>
              </a:lnSpc>
              <a:spcBef>
                <a:spcPct val="0"/>
              </a:spcBef>
            </a:pPr>
            <a:r>
              <a:rPr lang="en-US" sz="5000" dirty="0">
                <a:solidFill>
                  <a:srgbClr val="004AAD"/>
                </a:solidFill>
                <a:latin typeface="League Spartan"/>
                <a:ea typeface="League Spartan"/>
                <a:cs typeface="League Spartan"/>
                <a:sym typeface="League Spartan"/>
              </a:rPr>
              <a:t>Module_3-Prompt to LLM and Response</a:t>
            </a:r>
          </a:p>
        </p:txBody>
      </p:sp>
      <p:sp>
        <p:nvSpPr>
          <p:cNvPr id="5" name="TextBox 4">
            <a:extLst>
              <a:ext uri="{FF2B5EF4-FFF2-40B4-BE49-F238E27FC236}">
                <a16:creationId xmlns:a16="http://schemas.microsoft.com/office/drawing/2014/main" id="{78419F1E-EB31-1ADD-3E09-5BA92CB0A6FB}"/>
              </a:ext>
            </a:extLst>
          </p:cNvPr>
          <p:cNvSpPr txBox="1"/>
          <p:nvPr/>
        </p:nvSpPr>
        <p:spPr>
          <a:xfrm>
            <a:off x="1219200" y="2019300"/>
            <a:ext cx="15468600" cy="7195816"/>
          </a:xfrm>
          <a:prstGeom prst="rect">
            <a:avLst/>
          </a:prstGeom>
          <a:noFill/>
        </p:spPr>
        <p:txBody>
          <a:bodyPr wrap="square" rtlCol="0">
            <a:spAutoFit/>
          </a:bodyPr>
          <a:lstStyle/>
          <a:p>
            <a:r>
              <a:rPr lang="en-US" sz="3500" b="1" dirty="0"/>
              <a:t>Advantages of Using </a:t>
            </a:r>
            <a:r>
              <a:rPr lang="en-US" sz="3500" b="1" dirty="0" err="1"/>
              <a:t>LLaMA</a:t>
            </a:r>
            <a:endParaRPr lang="en-US" sz="3500" b="1" dirty="0"/>
          </a:p>
          <a:p>
            <a:pPr>
              <a:lnSpc>
                <a:spcPct val="150000"/>
              </a:lnSpc>
              <a:buFont typeface="+mj-lt"/>
              <a:buAutoNum type="arabicPeriod"/>
            </a:pPr>
            <a:r>
              <a:rPr lang="en-US" sz="2270" b="1" dirty="0">
                <a:latin typeface="Poppins "/>
              </a:rPr>
              <a:t>High Accuracy and Coherence</a:t>
            </a:r>
            <a:r>
              <a:rPr lang="en-US" sz="2270" dirty="0">
                <a:latin typeface="Poppins "/>
              </a:rPr>
              <a:t>:</a:t>
            </a:r>
          </a:p>
          <a:p>
            <a:pPr marL="742950" lvl="1" indent="-285750">
              <a:lnSpc>
                <a:spcPct val="150000"/>
              </a:lnSpc>
              <a:buFont typeface="+mj-lt"/>
              <a:buAutoNum type="arabicPeriod"/>
            </a:pPr>
            <a:r>
              <a:rPr lang="en-US" sz="2270" dirty="0" err="1">
                <a:latin typeface="Poppins "/>
              </a:rPr>
              <a:t>LLaMA’s</a:t>
            </a:r>
            <a:r>
              <a:rPr lang="en-US" sz="2270" dirty="0">
                <a:latin typeface="Poppins "/>
              </a:rPr>
              <a:t> advanced architecture and extensive training ensure that its responses are accurate and coherent, providing students with reliable information.</a:t>
            </a:r>
          </a:p>
          <a:p>
            <a:pPr>
              <a:lnSpc>
                <a:spcPct val="150000"/>
              </a:lnSpc>
              <a:buFont typeface="+mj-lt"/>
              <a:buAutoNum type="arabicPeriod"/>
            </a:pPr>
            <a:r>
              <a:rPr lang="en-US" sz="2270" b="1" dirty="0">
                <a:latin typeface="Poppins "/>
              </a:rPr>
              <a:t>Scalability</a:t>
            </a:r>
            <a:r>
              <a:rPr lang="en-US" sz="2270" dirty="0">
                <a:latin typeface="Poppins "/>
              </a:rPr>
              <a:t>:</a:t>
            </a:r>
          </a:p>
          <a:p>
            <a:pPr marL="742950" lvl="1" indent="-285750">
              <a:lnSpc>
                <a:spcPct val="150000"/>
              </a:lnSpc>
              <a:buFont typeface="+mj-lt"/>
              <a:buAutoNum type="arabicPeriod"/>
            </a:pPr>
            <a:r>
              <a:rPr lang="en-US" sz="2270" dirty="0">
                <a:latin typeface="Poppins "/>
              </a:rPr>
              <a:t>The model’s ability to handle large-scale data and its efficiency in processing make it suitable for use in educational environments with potentially high query volumes.</a:t>
            </a:r>
          </a:p>
          <a:p>
            <a:pPr>
              <a:lnSpc>
                <a:spcPct val="150000"/>
              </a:lnSpc>
              <a:buFont typeface="+mj-lt"/>
              <a:buAutoNum type="arabicPeriod"/>
            </a:pPr>
            <a:r>
              <a:rPr lang="en-US" sz="2270" b="1" dirty="0">
                <a:latin typeface="Poppins "/>
              </a:rPr>
              <a:t>Adaptability</a:t>
            </a:r>
            <a:r>
              <a:rPr lang="en-US" sz="2270" dirty="0">
                <a:latin typeface="Poppins "/>
              </a:rPr>
              <a:t>:</a:t>
            </a:r>
          </a:p>
          <a:p>
            <a:pPr marL="742950" lvl="1" indent="-285750">
              <a:lnSpc>
                <a:spcPct val="150000"/>
              </a:lnSpc>
              <a:buFont typeface="+mj-lt"/>
              <a:buAutoNum type="arabicPeriod"/>
            </a:pPr>
            <a:r>
              <a:rPr lang="en-US" sz="2270" dirty="0">
                <a:latin typeface="Poppins "/>
              </a:rPr>
              <a:t>The fine-tuning capabilities of </a:t>
            </a:r>
            <a:r>
              <a:rPr lang="en-US" sz="2270" dirty="0" err="1">
                <a:latin typeface="Poppins "/>
              </a:rPr>
              <a:t>LLaMA</a:t>
            </a:r>
            <a:r>
              <a:rPr lang="en-US" sz="2270" dirty="0">
                <a:latin typeface="Poppins "/>
              </a:rPr>
              <a:t> allow it to be tailored to specific educational content, ensuring that the responses are directly relevant to the students’ curriculum.</a:t>
            </a:r>
          </a:p>
          <a:p>
            <a:pPr>
              <a:lnSpc>
                <a:spcPct val="150000"/>
              </a:lnSpc>
              <a:buFont typeface="+mj-lt"/>
              <a:buAutoNum type="arabicPeriod"/>
            </a:pPr>
            <a:r>
              <a:rPr lang="en-US" sz="2270" b="1" dirty="0">
                <a:latin typeface="Poppins "/>
              </a:rPr>
              <a:t>Comprehensive Understanding</a:t>
            </a:r>
            <a:r>
              <a:rPr lang="en-US" sz="2270" dirty="0">
                <a:latin typeface="Poppins "/>
              </a:rPr>
              <a:t>:</a:t>
            </a:r>
          </a:p>
          <a:p>
            <a:pPr marL="742950" lvl="1" indent="-285750">
              <a:lnSpc>
                <a:spcPct val="150000"/>
              </a:lnSpc>
              <a:buFont typeface="+mj-lt"/>
              <a:buAutoNum type="arabicPeriod"/>
            </a:pPr>
            <a:r>
              <a:rPr lang="en-US" sz="2270" dirty="0" err="1">
                <a:latin typeface="Poppins "/>
              </a:rPr>
              <a:t>LLaMA’s</a:t>
            </a:r>
            <a:r>
              <a:rPr lang="en-US" sz="2270" dirty="0">
                <a:latin typeface="Poppins "/>
              </a:rPr>
              <a:t> extensive training dataset means it has a broad understanding of language and knowledge, which is beneficial in providing comprehensive answers to diverse queries.</a:t>
            </a:r>
          </a:p>
          <a:p>
            <a:endParaRPr lang="en-IN" dirty="0"/>
          </a:p>
        </p:txBody>
      </p:sp>
    </p:spTree>
    <p:extLst>
      <p:ext uri="{BB962C8B-B14F-4D97-AF65-F5344CB8AC3E}">
        <p14:creationId xmlns:p14="http://schemas.microsoft.com/office/powerpoint/2010/main" val="3472027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4782800" cy="2888419"/>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Module_3-Prompt to LLM and Response</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838200" y="959652"/>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7" name="TextBox 13">
            <a:extLst>
              <a:ext uri="{FF2B5EF4-FFF2-40B4-BE49-F238E27FC236}">
                <a16:creationId xmlns:a16="http://schemas.microsoft.com/office/drawing/2014/main" id="{5797196E-C2D8-BF83-1437-5265983FE49F}"/>
              </a:ext>
            </a:extLst>
          </p:cNvPr>
          <p:cNvSpPr txBox="1"/>
          <p:nvPr/>
        </p:nvSpPr>
        <p:spPr>
          <a:xfrm>
            <a:off x="1219200" y="1485900"/>
            <a:ext cx="15697200" cy="4141327"/>
          </a:xfrm>
          <a:prstGeom prst="rect">
            <a:avLst/>
          </a:prstGeom>
        </p:spPr>
        <p:txBody>
          <a:bodyPr wrap="square" lIns="0" tIns="0" rIns="0" bIns="0" rtlCol="0" anchor="t">
            <a:spAutoFit/>
          </a:bodyPr>
          <a:lstStyle/>
          <a:p>
            <a:r>
              <a:rPr lang="en-US" sz="3500" b="1" dirty="0">
                <a:effectLst/>
                <a:latin typeface="Poppins "/>
                <a:ea typeface="Times New Roman" panose="02020603050405020304" pitchFamily="18" charset="0"/>
              </a:rPr>
              <a:t>Module_3.2: Response to user query</a:t>
            </a:r>
            <a:endParaRPr lang="en-IN" sz="3500" dirty="0">
              <a:effectLst/>
              <a:latin typeface="Poppins "/>
              <a:ea typeface="Times New Roman" panose="02020603050405020304" pitchFamily="18" charset="0"/>
            </a:endParaRPr>
          </a:p>
          <a:p>
            <a:pPr>
              <a:lnSpc>
                <a:spcPct val="150000"/>
              </a:lnSpc>
            </a:pPr>
            <a:r>
              <a:rPr lang="en-US" sz="2270" dirty="0">
                <a:effectLst/>
                <a:latin typeface="Times New Roman" panose="02020603050405020304" pitchFamily="18" charset="0"/>
                <a:ea typeface="Times New Roman" panose="02020603050405020304" pitchFamily="18" charset="0"/>
              </a:rPr>
              <a:t>The generated response is sent back to the user, completing the interaction cycle. The user receives a detailed answer to their query, supported by the integrated information from the knowledge base and the LLM's generative capabilities.</a:t>
            </a: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pPr>
            <a:endParaRPr lang="en-US" sz="2270" dirty="0">
              <a:latin typeface="Poppins" panose="00000500000000000000" pitchFamily="2" charset="0"/>
              <a:cs typeface="Poppins" panose="00000500000000000000" pitchFamily="2" charset="0"/>
            </a:endParaRPr>
          </a:p>
          <a:p>
            <a:pPr>
              <a:lnSpc>
                <a:spcPct val="150000"/>
              </a:lnSpc>
            </a:pPr>
            <a:endParaRPr lang="en-US" sz="2269" dirty="0">
              <a:solidFill>
                <a:srgbClr val="000000"/>
              </a:solidFill>
              <a:latin typeface="Poppins"/>
              <a:ea typeface="Poppins"/>
              <a:cs typeface="Poppins"/>
              <a:sym typeface="Poppins"/>
            </a:endParaRPr>
          </a:p>
        </p:txBody>
      </p:sp>
      <p:pic>
        <p:nvPicPr>
          <p:cNvPr id="9" name="Picture 8">
            <a:extLst>
              <a:ext uri="{FF2B5EF4-FFF2-40B4-BE49-F238E27FC236}">
                <a16:creationId xmlns:a16="http://schemas.microsoft.com/office/drawing/2014/main" id="{CFEAC258-7575-CBF4-DACA-237F81585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426651"/>
            <a:ext cx="15240000" cy="6136449"/>
          </a:xfrm>
          <a:prstGeom prst="rect">
            <a:avLst/>
          </a:prstGeom>
        </p:spPr>
      </p:pic>
    </p:spTree>
    <p:extLst>
      <p:ext uri="{BB962C8B-B14F-4D97-AF65-F5344CB8AC3E}">
        <p14:creationId xmlns:p14="http://schemas.microsoft.com/office/powerpoint/2010/main" val="2896596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4782800" cy="2888419"/>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Module_3-Prompt to LLM and Response</a:t>
            </a: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914400" y="1016000"/>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7" name="TextBox 13">
            <a:extLst>
              <a:ext uri="{FF2B5EF4-FFF2-40B4-BE49-F238E27FC236}">
                <a16:creationId xmlns:a16="http://schemas.microsoft.com/office/drawing/2014/main" id="{5797196E-C2D8-BF83-1437-5265983FE49F}"/>
              </a:ext>
            </a:extLst>
          </p:cNvPr>
          <p:cNvSpPr txBox="1"/>
          <p:nvPr/>
        </p:nvSpPr>
        <p:spPr>
          <a:xfrm>
            <a:off x="1219200" y="1943100"/>
            <a:ext cx="15849600" cy="1213602"/>
          </a:xfrm>
          <a:prstGeom prst="rect">
            <a:avLst/>
          </a:prstGeom>
        </p:spPr>
        <p:txBody>
          <a:bodyPr wrap="square" lIns="0" tIns="0" rIns="0" bIns="0" rtlCol="0" anchor="t">
            <a:spAutoFit/>
          </a:bodyPr>
          <a:lstStyle/>
          <a:p>
            <a:pPr>
              <a:lnSpc>
                <a:spcPct val="150000"/>
              </a:lnSpc>
            </a:pPr>
            <a:r>
              <a:rPr lang="en-US" sz="2270" b="1" dirty="0">
                <a:latin typeface="Poppins" panose="00000500000000000000" pitchFamily="2" charset="0"/>
                <a:cs typeface="Poppins" panose="00000500000000000000" pitchFamily="2" charset="0"/>
              </a:rPr>
              <a:t>Displaying Output:</a:t>
            </a:r>
          </a:p>
          <a:p>
            <a:pPr>
              <a:lnSpc>
                <a:spcPct val="150000"/>
              </a:lnSpc>
            </a:pPr>
            <a:endParaRPr lang="en-US" sz="1000" b="1" dirty="0">
              <a:latin typeface="Poppins" panose="00000500000000000000" pitchFamily="2" charset="0"/>
              <a:cs typeface="Poppins" panose="00000500000000000000" pitchFamily="2" charset="0"/>
            </a:endParaRPr>
          </a:p>
          <a:p>
            <a:pPr>
              <a:lnSpc>
                <a:spcPct val="150000"/>
              </a:lnSpc>
            </a:pPr>
            <a:endParaRPr lang="en-US" sz="2269" dirty="0">
              <a:solidFill>
                <a:srgbClr val="000000"/>
              </a:solidFill>
              <a:latin typeface="Poppins"/>
              <a:ea typeface="Poppins"/>
              <a:cs typeface="Poppins"/>
              <a:sym typeface="Poppins"/>
            </a:endParaRPr>
          </a:p>
        </p:txBody>
      </p:sp>
      <p:sp>
        <p:nvSpPr>
          <p:cNvPr id="9" name="TextBox 13">
            <a:extLst>
              <a:ext uri="{FF2B5EF4-FFF2-40B4-BE49-F238E27FC236}">
                <a16:creationId xmlns:a16="http://schemas.microsoft.com/office/drawing/2014/main" id="{A4E161FA-3F7F-7014-0A8A-900AA5A0E326}"/>
              </a:ext>
            </a:extLst>
          </p:cNvPr>
          <p:cNvSpPr txBox="1"/>
          <p:nvPr/>
        </p:nvSpPr>
        <p:spPr>
          <a:xfrm>
            <a:off x="1219200" y="4991100"/>
            <a:ext cx="14401800" cy="5714193"/>
          </a:xfrm>
          <a:prstGeom prst="rect">
            <a:avLst/>
          </a:prstGeom>
        </p:spPr>
        <p:txBody>
          <a:bodyPr wrap="square" lIns="0" tIns="0" rIns="0" bIns="0" rtlCol="0" anchor="t">
            <a:spAutoFit/>
          </a:bodyPr>
          <a:lstStyle/>
          <a:p>
            <a:pPr>
              <a:lnSpc>
                <a:spcPct val="150000"/>
              </a:lnSpc>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a:lnSpc>
                <a:spcPct val="150000"/>
              </a:lnSpc>
            </a:pPr>
            <a:endParaRPr lang="en-US" sz="2270" b="1" i="1" dirty="0">
              <a:latin typeface="Poppins" panose="00000500000000000000" pitchFamily="2" charset="0"/>
              <a:cs typeface="Poppins" panose="00000500000000000000" pitchFamily="2" charset="0"/>
            </a:endParaRPr>
          </a:p>
          <a:p>
            <a:pPr>
              <a:lnSpc>
                <a:spcPct val="150000"/>
              </a:lnSpc>
            </a:pPr>
            <a:endParaRPr lang="en-US" sz="2270"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pPr>
            <a:endParaRPr lang="en-US" sz="2270" dirty="0">
              <a:latin typeface="Poppins" panose="00000500000000000000" pitchFamily="2" charset="0"/>
              <a:cs typeface="Poppins" panose="00000500000000000000" pitchFamily="2" charset="0"/>
            </a:endParaRPr>
          </a:p>
          <a:p>
            <a:pPr>
              <a:lnSpc>
                <a:spcPct val="150000"/>
              </a:lnSpc>
            </a:pPr>
            <a:endParaRPr lang="en-US" sz="2269" dirty="0">
              <a:solidFill>
                <a:srgbClr val="000000"/>
              </a:solidFill>
              <a:latin typeface="Poppins"/>
              <a:ea typeface="Poppins"/>
              <a:cs typeface="Poppins"/>
              <a:sym typeface="Poppins"/>
            </a:endParaRPr>
          </a:p>
        </p:txBody>
      </p:sp>
      <p:pic>
        <p:nvPicPr>
          <p:cNvPr id="8" name="Picture 7">
            <a:extLst>
              <a:ext uri="{FF2B5EF4-FFF2-40B4-BE49-F238E27FC236}">
                <a16:creationId xmlns:a16="http://schemas.microsoft.com/office/drawing/2014/main" id="{C90BC015-4B0F-9B4B-00D9-7CE52C11C02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199" y="3086101"/>
            <a:ext cx="13546261" cy="6476999"/>
          </a:xfrm>
          <a:prstGeom prst="rect">
            <a:avLst/>
          </a:prstGeom>
          <a:noFill/>
          <a:ln>
            <a:noFill/>
          </a:ln>
        </p:spPr>
      </p:pic>
    </p:spTree>
    <p:extLst>
      <p:ext uri="{BB962C8B-B14F-4D97-AF65-F5344CB8AC3E}">
        <p14:creationId xmlns:p14="http://schemas.microsoft.com/office/powerpoint/2010/main" val="2453055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4782800" cy="1913794"/>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Response of </a:t>
            </a:r>
            <a:r>
              <a:rPr lang="en-US" sz="5411" dirty="0" err="1">
                <a:solidFill>
                  <a:srgbClr val="004AAD"/>
                </a:solidFill>
                <a:latin typeface="League Spartan"/>
                <a:ea typeface="League Spartan"/>
                <a:cs typeface="League Spartan"/>
                <a:sym typeface="League Spartan"/>
              </a:rPr>
              <a:t>chatgpt</a:t>
            </a: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914400" y="1016000"/>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7" name="TextBox 13">
            <a:extLst>
              <a:ext uri="{FF2B5EF4-FFF2-40B4-BE49-F238E27FC236}">
                <a16:creationId xmlns:a16="http://schemas.microsoft.com/office/drawing/2014/main" id="{5797196E-C2D8-BF83-1437-5265983FE49F}"/>
              </a:ext>
            </a:extLst>
          </p:cNvPr>
          <p:cNvSpPr txBox="1"/>
          <p:nvPr/>
        </p:nvSpPr>
        <p:spPr>
          <a:xfrm>
            <a:off x="1371600" y="1866900"/>
            <a:ext cx="15697200" cy="731611"/>
          </a:xfrm>
          <a:prstGeom prst="rect">
            <a:avLst/>
          </a:prstGeom>
        </p:spPr>
        <p:txBody>
          <a:bodyPr wrap="square" lIns="0" tIns="0" rIns="0" bIns="0" rtlCol="0" anchor="t">
            <a:spAutoFit/>
          </a:bodyPr>
          <a:lstStyle/>
          <a:p>
            <a:pPr>
              <a:lnSpc>
                <a:spcPct val="150000"/>
              </a:lnSpc>
            </a:pPr>
            <a:r>
              <a:rPr lang="en-US" sz="3500" b="1" dirty="0" err="1">
                <a:solidFill>
                  <a:srgbClr val="000000"/>
                </a:solidFill>
                <a:latin typeface="Poppins"/>
                <a:ea typeface="Poppins"/>
                <a:cs typeface="Poppins"/>
                <a:sym typeface="Poppins"/>
              </a:rPr>
              <a:t>Comparision</a:t>
            </a:r>
            <a:r>
              <a:rPr lang="en-US" sz="3500" b="1" dirty="0">
                <a:solidFill>
                  <a:srgbClr val="000000"/>
                </a:solidFill>
                <a:latin typeface="Poppins"/>
                <a:ea typeface="Poppins"/>
                <a:cs typeface="Poppins"/>
                <a:sym typeface="Poppins"/>
              </a:rPr>
              <a:t> between LLM and </a:t>
            </a:r>
            <a:r>
              <a:rPr lang="en-US" sz="3500" b="1" dirty="0" err="1">
                <a:solidFill>
                  <a:srgbClr val="000000"/>
                </a:solidFill>
                <a:latin typeface="Poppins"/>
                <a:ea typeface="Poppins"/>
                <a:cs typeface="Poppins"/>
                <a:sym typeface="Poppins"/>
              </a:rPr>
              <a:t>ChatGpt</a:t>
            </a:r>
            <a:r>
              <a:rPr lang="en-US" sz="3500" dirty="0">
                <a:solidFill>
                  <a:srgbClr val="000000"/>
                </a:solidFill>
                <a:latin typeface="Poppins"/>
                <a:ea typeface="Poppins"/>
                <a:cs typeface="Poppins"/>
                <a:sym typeface="Poppins"/>
              </a:rPr>
              <a:t>:</a:t>
            </a:r>
          </a:p>
        </p:txBody>
      </p:sp>
      <p:sp>
        <p:nvSpPr>
          <p:cNvPr id="9" name="TextBox 13">
            <a:extLst>
              <a:ext uri="{FF2B5EF4-FFF2-40B4-BE49-F238E27FC236}">
                <a16:creationId xmlns:a16="http://schemas.microsoft.com/office/drawing/2014/main" id="{A4E161FA-3F7F-7014-0A8A-900AA5A0E326}"/>
              </a:ext>
            </a:extLst>
          </p:cNvPr>
          <p:cNvSpPr txBox="1"/>
          <p:nvPr/>
        </p:nvSpPr>
        <p:spPr>
          <a:xfrm>
            <a:off x="1219200" y="4991100"/>
            <a:ext cx="14401800" cy="5714193"/>
          </a:xfrm>
          <a:prstGeom prst="rect">
            <a:avLst/>
          </a:prstGeom>
        </p:spPr>
        <p:txBody>
          <a:bodyPr wrap="square" lIns="0" tIns="0" rIns="0" bIns="0" rtlCol="0" anchor="t">
            <a:spAutoFit/>
          </a:bodyPr>
          <a:lstStyle/>
          <a:p>
            <a:pPr>
              <a:lnSpc>
                <a:spcPct val="150000"/>
              </a:lnSpc>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a:lnSpc>
                <a:spcPct val="150000"/>
              </a:lnSpc>
            </a:pPr>
            <a:endParaRPr lang="en-US" sz="2270" b="1" i="1" dirty="0">
              <a:latin typeface="Poppins" panose="00000500000000000000" pitchFamily="2" charset="0"/>
              <a:cs typeface="Poppins" panose="00000500000000000000" pitchFamily="2" charset="0"/>
            </a:endParaRPr>
          </a:p>
          <a:p>
            <a:pPr>
              <a:lnSpc>
                <a:spcPct val="150000"/>
              </a:lnSpc>
            </a:pPr>
            <a:endParaRPr lang="en-US" sz="2270"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pPr>
            <a:endParaRPr lang="en-US" sz="2270" dirty="0">
              <a:latin typeface="Poppins" panose="00000500000000000000" pitchFamily="2" charset="0"/>
              <a:cs typeface="Poppins" panose="00000500000000000000" pitchFamily="2" charset="0"/>
            </a:endParaRPr>
          </a:p>
          <a:p>
            <a:pPr>
              <a:lnSpc>
                <a:spcPct val="150000"/>
              </a:lnSpc>
            </a:pPr>
            <a:endParaRPr lang="en-US" sz="2269" dirty="0">
              <a:solidFill>
                <a:srgbClr val="000000"/>
              </a:solidFill>
              <a:latin typeface="Poppins"/>
              <a:ea typeface="Poppins"/>
              <a:cs typeface="Poppins"/>
              <a:sym typeface="Poppins"/>
            </a:endParaRPr>
          </a:p>
        </p:txBody>
      </p:sp>
      <p:pic>
        <p:nvPicPr>
          <p:cNvPr id="8" name="Picture 7">
            <a:extLst>
              <a:ext uri="{FF2B5EF4-FFF2-40B4-BE49-F238E27FC236}">
                <a16:creationId xmlns:a16="http://schemas.microsoft.com/office/drawing/2014/main" id="{C501773F-1E5C-5F52-9481-B0B128008F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3295649"/>
            <a:ext cx="10134599" cy="6039046"/>
          </a:xfrm>
          <a:prstGeom prst="rect">
            <a:avLst/>
          </a:prstGeom>
          <a:noFill/>
          <a:ln>
            <a:noFill/>
          </a:ln>
        </p:spPr>
      </p:pic>
    </p:spTree>
    <p:extLst>
      <p:ext uri="{BB962C8B-B14F-4D97-AF65-F5344CB8AC3E}">
        <p14:creationId xmlns:p14="http://schemas.microsoft.com/office/powerpoint/2010/main" val="137043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3" name="TextBox 3"/>
          <p:cNvSpPr txBox="1"/>
          <p:nvPr/>
        </p:nvSpPr>
        <p:spPr>
          <a:xfrm>
            <a:off x="4987614" y="513374"/>
            <a:ext cx="8312773" cy="925878"/>
          </a:xfrm>
          <a:prstGeom prst="rect">
            <a:avLst/>
          </a:prstGeom>
        </p:spPr>
        <p:txBody>
          <a:bodyPr lIns="0" tIns="0" rIns="0" bIns="0" rtlCol="0" anchor="t">
            <a:spAutoFit/>
          </a:bodyPr>
          <a:lstStyle/>
          <a:p>
            <a:pPr algn="ctr">
              <a:lnSpc>
                <a:spcPts val="7575"/>
              </a:lnSpc>
              <a:spcBef>
                <a:spcPct val="0"/>
              </a:spcBef>
            </a:pPr>
            <a:r>
              <a:rPr lang="en-US" sz="5411">
                <a:solidFill>
                  <a:srgbClr val="004AAD"/>
                </a:solidFill>
                <a:latin typeface="League Spartan"/>
                <a:ea typeface="League Spartan"/>
                <a:cs typeface="League Spartan"/>
                <a:sym typeface="League Spartan"/>
              </a:rPr>
              <a:t>ABSTRACT</a:t>
            </a:r>
          </a:p>
        </p:txBody>
      </p:sp>
      <p:sp>
        <p:nvSpPr>
          <p:cNvPr id="4" name="TextBox 4"/>
          <p:cNvSpPr txBox="1"/>
          <p:nvPr/>
        </p:nvSpPr>
        <p:spPr>
          <a:xfrm>
            <a:off x="3569238" y="1734481"/>
            <a:ext cx="11439884" cy="1620315"/>
          </a:xfrm>
          <a:prstGeom prst="rect">
            <a:avLst/>
          </a:prstGeom>
        </p:spPr>
        <p:txBody>
          <a:bodyPr wrap="square" lIns="0" tIns="0" rIns="0" bIns="0" rtlCol="0" anchor="t">
            <a:spAutoFit/>
          </a:bodyPr>
          <a:lstStyle/>
          <a:p>
            <a:pPr algn="ctr">
              <a:lnSpc>
                <a:spcPts val="3176"/>
              </a:lnSpc>
            </a:pPr>
            <a:endParaRPr lang="en-US" sz="3000" dirty="0">
              <a:solidFill>
                <a:srgbClr val="000000"/>
              </a:solidFill>
              <a:latin typeface="Times New Roman Bold"/>
              <a:ea typeface="Times New Roman Bold"/>
              <a:cs typeface="Times New Roman Bold"/>
              <a:sym typeface="Times New Roman Bold"/>
            </a:endParaRPr>
          </a:p>
          <a:p>
            <a:pPr algn="ctr">
              <a:lnSpc>
                <a:spcPts val="3176"/>
              </a:lnSpc>
            </a:pPr>
            <a:r>
              <a:rPr lang="en-US" sz="3000" dirty="0">
                <a:solidFill>
                  <a:srgbClr val="000000"/>
                </a:solidFill>
                <a:latin typeface="Times New Roman Bold"/>
                <a:ea typeface="Times New Roman Bold"/>
                <a:cs typeface="Times New Roman Bold"/>
                <a:sym typeface="Times New Roman Bold"/>
              </a:rPr>
              <a:t>CHATBOT FOR THE PUC BY USING RAG</a:t>
            </a:r>
          </a:p>
          <a:p>
            <a:pPr algn="ctr">
              <a:lnSpc>
                <a:spcPts val="3176"/>
              </a:lnSpc>
            </a:pPr>
            <a:endParaRPr lang="en-US" sz="2269" dirty="0">
              <a:solidFill>
                <a:srgbClr val="000000"/>
              </a:solidFill>
              <a:latin typeface="Poppins Bold"/>
              <a:ea typeface="Poppins Bold"/>
              <a:cs typeface="Poppins Bold"/>
              <a:sym typeface="Poppins Bold"/>
            </a:endParaRPr>
          </a:p>
          <a:p>
            <a:pPr algn="ctr">
              <a:lnSpc>
                <a:spcPts val="3176"/>
              </a:lnSpc>
              <a:spcBef>
                <a:spcPct val="0"/>
              </a:spcBef>
            </a:pPr>
            <a:endParaRPr lang="en-US" sz="2269" dirty="0">
              <a:solidFill>
                <a:srgbClr val="000000"/>
              </a:solidFill>
              <a:latin typeface="Poppins Bold"/>
              <a:ea typeface="Poppins Bold"/>
              <a:cs typeface="Poppins Bold"/>
              <a:sym typeface="Poppins Bold"/>
            </a:endParaRPr>
          </a:p>
        </p:txBody>
      </p:sp>
      <p:sp>
        <p:nvSpPr>
          <p:cNvPr id="5" name="TextBox 5"/>
          <p:cNvSpPr txBox="1"/>
          <p:nvPr/>
        </p:nvSpPr>
        <p:spPr>
          <a:xfrm>
            <a:off x="1773893" y="3389608"/>
            <a:ext cx="12128095" cy="3604192"/>
          </a:xfrm>
          <a:prstGeom prst="rect">
            <a:avLst/>
          </a:prstGeom>
        </p:spPr>
        <p:txBody>
          <a:bodyPr lIns="0" tIns="0" rIns="0" bIns="0" rtlCol="0" anchor="t">
            <a:spAutoFit/>
          </a:bodyPr>
          <a:lstStyle/>
          <a:p>
            <a:pPr algn="just">
              <a:lnSpc>
                <a:spcPct val="150000"/>
              </a:lnSpc>
            </a:pPr>
            <a:r>
              <a:rPr lang="en-US" sz="2220" dirty="0">
                <a:solidFill>
                  <a:srgbClr val="000000"/>
                </a:solidFill>
                <a:latin typeface="Poppins "/>
                <a:ea typeface="Poppins"/>
                <a:cs typeface="Poppins"/>
                <a:sym typeface="Poppins"/>
              </a:rPr>
              <a:t>                                              </a:t>
            </a:r>
            <a:r>
              <a:rPr lang="en-US" sz="2270" dirty="0">
                <a:effectLst/>
                <a:latin typeface="Poppins "/>
                <a:ea typeface="Times New Roman" panose="02020603050405020304" pitchFamily="18" charset="0"/>
              </a:rPr>
              <a:t>The value of this project lies in its potential to transform the academic support landscape within the college. It serves as a scalable solution that can be extended to other subjects and departments, offering a versatile tool for academic assistance. Furthermore, the integration of advanced AI technologies such as LLM and RAG sets a precedent for future educational innovations, positioning the college at the forefront of educational technology adoption</a:t>
            </a:r>
            <a:endParaRPr lang="en-US" sz="2270" dirty="0">
              <a:solidFill>
                <a:srgbClr val="000000"/>
              </a:solidFill>
              <a:latin typeface="Poppins "/>
              <a:ea typeface="Poppins"/>
              <a:cs typeface="Poppins"/>
              <a:sym typeface="Poppins"/>
            </a:endParaRPr>
          </a:p>
          <a:p>
            <a:pPr algn="l">
              <a:lnSpc>
                <a:spcPts val="4061"/>
              </a:lnSpc>
            </a:pPr>
            <a:endParaRPr lang="en-US" sz="2269" dirty="0">
              <a:solidFill>
                <a:srgbClr val="000000"/>
              </a:solidFill>
              <a:latin typeface="Poppins"/>
              <a:ea typeface="Poppins"/>
              <a:cs typeface="Poppins"/>
              <a:sym typeface="Poppins"/>
            </a:endParaRPr>
          </a:p>
        </p:txBody>
      </p:sp>
      <p:grpSp>
        <p:nvGrpSpPr>
          <p:cNvPr id="6" name="Group 6"/>
          <p:cNvGrpSpPr/>
          <p:nvPr/>
        </p:nvGrpSpPr>
        <p:grpSpPr>
          <a:xfrm>
            <a:off x="15009121" y="-1736816"/>
            <a:ext cx="14214475" cy="1421447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773893" y="7534843"/>
            <a:ext cx="12128095" cy="2563394"/>
          </a:xfrm>
          <a:prstGeom prst="rect">
            <a:avLst/>
          </a:prstGeom>
        </p:spPr>
        <p:txBody>
          <a:bodyPr lIns="0" tIns="0" rIns="0" bIns="0" rtlCol="0" anchor="t">
            <a:spAutoFit/>
          </a:bodyPr>
          <a:lstStyle/>
          <a:p>
            <a:pPr algn="l">
              <a:lnSpc>
                <a:spcPts val="4061"/>
              </a:lnSpc>
            </a:pPr>
            <a:r>
              <a:rPr lang="en-US" sz="2269" dirty="0">
                <a:solidFill>
                  <a:srgbClr val="000000"/>
                </a:solidFill>
                <a:latin typeface="Poppins"/>
                <a:ea typeface="Poppins"/>
                <a:cs typeface="Poppins"/>
                <a:sym typeface="Poppins"/>
              </a:rPr>
              <a:t>Signature of the student                                                          Signature of the Guide</a:t>
            </a:r>
          </a:p>
          <a:p>
            <a:pPr algn="l">
              <a:lnSpc>
                <a:spcPts val="4061"/>
              </a:lnSpc>
            </a:pPr>
            <a:r>
              <a:rPr lang="en-US" sz="2269" dirty="0">
                <a:solidFill>
                  <a:srgbClr val="000000"/>
                </a:solidFill>
                <a:latin typeface="Poppins"/>
                <a:ea typeface="Poppins"/>
                <a:cs typeface="Poppins"/>
                <a:sym typeface="Poppins"/>
              </a:rPr>
              <a:t>K.Satheesh							      Name: CH. Ratna Kumari</a:t>
            </a:r>
          </a:p>
          <a:p>
            <a:pPr algn="l">
              <a:lnSpc>
                <a:spcPts val="4061"/>
              </a:lnSpc>
            </a:pPr>
            <a:r>
              <a:rPr lang="en-US" sz="2269" dirty="0">
                <a:solidFill>
                  <a:srgbClr val="000000"/>
                </a:solidFill>
                <a:latin typeface="Poppins"/>
                <a:ea typeface="Poppins"/>
                <a:cs typeface="Poppins"/>
                <a:sym typeface="Poppins"/>
              </a:rPr>
              <a:t>K.Thriveni                                                                     </a:t>
            </a:r>
          </a:p>
          <a:p>
            <a:pPr algn="l">
              <a:lnSpc>
                <a:spcPts val="4061"/>
              </a:lnSpc>
            </a:pPr>
            <a:endParaRPr lang="en-US" sz="2269" dirty="0">
              <a:solidFill>
                <a:srgbClr val="000000"/>
              </a:solidFill>
              <a:latin typeface="Poppins"/>
              <a:ea typeface="Poppins"/>
              <a:cs typeface="Poppins"/>
              <a:sym typeface="Poppins"/>
            </a:endParaRPr>
          </a:p>
          <a:p>
            <a:pPr algn="l">
              <a:lnSpc>
                <a:spcPts val="4061"/>
              </a:lnSpc>
            </a:pPr>
            <a:endParaRPr lang="en-US" sz="2269" dirty="0">
              <a:solidFill>
                <a:srgbClr val="000000"/>
              </a:solidFill>
              <a:latin typeface="Poppins"/>
              <a:ea typeface="Poppins"/>
              <a:cs typeface="Poppins"/>
              <a:sym typeface="Poppi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1828800" y="451652"/>
            <a:ext cx="14782800" cy="1913794"/>
          </a:xfrm>
          <a:prstGeom prst="rect">
            <a:avLst/>
          </a:prstGeom>
        </p:spPr>
        <p:txBody>
          <a:bodyPr wrap="square" lIns="0" tIns="0" rIns="0" bIns="0" rtlCol="0" anchor="t">
            <a:spAutoFit/>
          </a:bodyPr>
          <a:lstStyle/>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a:p>
            <a:pPr algn="ctr">
              <a:lnSpc>
                <a:spcPts val="7575"/>
              </a:lnSpc>
              <a:spcBef>
                <a:spcPct val="0"/>
              </a:spcBef>
            </a:pPr>
            <a:endParaRPr lang="en-US" sz="5411" dirty="0">
              <a:solidFill>
                <a:srgbClr val="004AAD"/>
              </a:solidFill>
              <a:latin typeface="League Spartan"/>
              <a:ea typeface="League Spartan"/>
              <a:cs typeface="League Spartan"/>
              <a:sym typeface="League Spartan"/>
            </a:endParaRPr>
          </a:p>
        </p:txBody>
      </p:sp>
      <p:grpSp>
        <p:nvGrpSpPr>
          <p:cNvPr id="3" name="Group 3">
            <a:extLst>
              <a:ext uri="{FF2B5EF4-FFF2-40B4-BE49-F238E27FC236}">
                <a16:creationId xmlns:a16="http://schemas.microsoft.com/office/drawing/2014/main" id="{B5021727-038D-8EEE-3486-8BC004CD6E07}"/>
              </a:ext>
            </a:extLst>
          </p:cNvPr>
          <p:cNvGrpSpPr/>
          <p:nvPr/>
        </p:nvGrpSpPr>
        <p:grpSpPr>
          <a:xfrm>
            <a:off x="914400" y="1016000"/>
            <a:ext cx="16611600" cy="8819348"/>
            <a:chOff x="0" y="-47625"/>
            <a:chExt cx="1172608" cy="1300190"/>
          </a:xfrm>
        </p:grpSpPr>
        <p:sp>
          <p:nvSpPr>
            <p:cNvPr id="4" name="Freeform 4">
              <a:extLst>
                <a:ext uri="{FF2B5EF4-FFF2-40B4-BE49-F238E27FC236}">
                  <a16:creationId xmlns:a16="http://schemas.microsoft.com/office/drawing/2014/main" id="{09B75E15-6579-3014-2523-A080B26454F1}"/>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5" name="TextBox 5">
              <a:extLst>
                <a:ext uri="{FF2B5EF4-FFF2-40B4-BE49-F238E27FC236}">
                  <a16:creationId xmlns:a16="http://schemas.microsoft.com/office/drawing/2014/main" id="{82DB5678-22B0-A3A5-AF29-203E6228A65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9" name="TextBox 13">
            <a:extLst>
              <a:ext uri="{FF2B5EF4-FFF2-40B4-BE49-F238E27FC236}">
                <a16:creationId xmlns:a16="http://schemas.microsoft.com/office/drawing/2014/main" id="{A4E161FA-3F7F-7014-0A8A-900AA5A0E326}"/>
              </a:ext>
            </a:extLst>
          </p:cNvPr>
          <p:cNvSpPr txBox="1"/>
          <p:nvPr/>
        </p:nvSpPr>
        <p:spPr>
          <a:xfrm>
            <a:off x="1219200" y="4991100"/>
            <a:ext cx="14401800" cy="5714193"/>
          </a:xfrm>
          <a:prstGeom prst="rect">
            <a:avLst/>
          </a:prstGeom>
        </p:spPr>
        <p:txBody>
          <a:bodyPr wrap="square" lIns="0" tIns="0" rIns="0" bIns="0" rtlCol="0" anchor="t">
            <a:spAutoFit/>
          </a:bodyPr>
          <a:lstStyle/>
          <a:p>
            <a:pPr>
              <a:lnSpc>
                <a:spcPct val="150000"/>
              </a:lnSpc>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marL="342900" indent="-342900">
              <a:lnSpc>
                <a:spcPct val="150000"/>
              </a:lnSpc>
              <a:buFont typeface="Wingdings" panose="05000000000000000000" pitchFamily="2" charset="2"/>
              <a:buChar char="ü"/>
            </a:pPr>
            <a:endParaRPr lang="en-US" sz="2270" b="1" dirty="0">
              <a:latin typeface="Poppins" panose="00000500000000000000" pitchFamily="2" charset="0"/>
              <a:cs typeface="Poppins" panose="00000500000000000000" pitchFamily="2" charset="0"/>
            </a:endParaRPr>
          </a:p>
          <a:p>
            <a:pPr>
              <a:lnSpc>
                <a:spcPct val="150000"/>
              </a:lnSpc>
            </a:pPr>
            <a:endParaRPr lang="en-US" sz="2270" b="1" i="1" dirty="0">
              <a:latin typeface="Poppins" panose="00000500000000000000" pitchFamily="2" charset="0"/>
              <a:cs typeface="Poppins" panose="00000500000000000000" pitchFamily="2" charset="0"/>
            </a:endParaRPr>
          </a:p>
          <a:p>
            <a:pPr>
              <a:lnSpc>
                <a:spcPct val="150000"/>
              </a:lnSpc>
            </a:pPr>
            <a:endParaRPr lang="en-US" sz="2270"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buFont typeface="Arial" panose="020B0604020202020204" pitchFamily="34" charset="0"/>
              <a:buChar char="•"/>
            </a:pPr>
            <a:endParaRPr lang="en-US" sz="2270" b="1" dirty="0">
              <a:latin typeface="Poppins" panose="00000500000000000000" pitchFamily="2" charset="0"/>
              <a:cs typeface="Poppins" panose="00000500000000000000" pitchFamily="2" charset="0"/>
            </a:endParaRPr>
          </a:p>
          <a:p>
            <a:pPr>
              <a:lnSpc>
                <a:spcPct val="150000"/>
              </a:lnSpc>
            </a:pPr>
            <a:endParaRPr lang="en-US" sz="2270" dirty="0">
              <a:latin typeface="Poppins" panose="00000500000000000000" pitchFamily="2" charset="0"/>
              <a:cs typeface="Poppins" panose="00000500000000000000" pitchFamily="2" charset="0"/>
            </a:endParaRPr>
          </a:p>
          <a:p>
            <a:pPr>
              <a:lnSpc>
                <a:spcPct val="150000"/>
              </a:lnSpc>
            </a:pPr>
            <a:endParaRPr lang="en-US" sz="2269" dirty="0">
              <a:solidFill>
                <a:srgbClr val="000000"/>
              </a:solidFill>
              <a:latin typeface="Poppins"/>
              <a:ea typeface="Poppins"/>
              <a:cs typeface="Poppins"/>
              <a:sym typeface="Poppins"/>
            </a:endParaRPr>
          </a:p>
        </p:txBody>
      </p:sp>
      <p:sp>
        <p:nvSpPr>
          <p:cNvPr id="11" name="TextBox 10">
            <a:extLst>
              <a:ext uri="{FF2B5EF4-FFF2-40B4-BE49-F238E27FC236}">
                <a16:creationId xmlns:a16="http://schemas.microsoft.com/office/drawing/2014/main" id="{D01A42FB-3CA2-6CF7-7675-E087F3DD87DC}"/>
              </a:ext>
            </a:extLst>
          </p:cNvPr>
          <p:cNvSpPr txBox="1"/>
          <p:nvPr/>
        </p:nvSpPr>
        <p:spPr>
          <a:xfrm>
            <a:off x="2895600" y="2365447"/>
            <a:ext cx="12877800" cy="5223738"/>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US" sz="2270" dirty="0">
                <a:effectLst/>
                <a:latin typeface="Poppins "/>
                <a:ea typeface="Times New Roman" panose="02020603050405020304" pitchFamily="18" charset="0"/>
              </a:rPr>
              <a:t> the student asked the query to the  LLM chatbot and submit the query. Then the chatbot is responded to the query which is relevant to the NCERT textbook.</a:t>
            </a:r>
          </a:p>
          <a:p>
            <a:endParaRPr lang="en-US" sz="2270" dirty="0">
              <a:latin typeface="Poppins "/>
            </a:endParaRPr>
          </a:p>
          <a:p>
            <a:endParaRPr lang="en-US" sz="2270" dirty="0">
              <a:latin typeface="Poppins "/>
            </a:endParaRPr>
          </a:p>
          <a:p>
            <a:pPr marL="285750" indent="-285750" algn="just">
              <a:lnSpc>
                <a:spcPct val="150000"/>
              </a:lnSpc>
              <a:spcBef>
                <a:spcPts val="5"/>
              </a:spcBef>
              <a:buFont typeface="Wingdings" panose="05000000000000000000" pitchFamily="2" charset="2"/>
              <a:buChar char="ü"/>
              <a:tabLst>
                <a:tab pos="517525" algn="l"/>
              </a:tabLst>
            </a:pPr>
            <a:r>
              <a:rPr lang="en-US" dirty="0">
                <a:latin typeface="Times New Roman" panose="02020603050405020304" pitchFamily="18" charset="0"/>
                <a:ea typeface="Times New Roman" panose="02020603050405020304" pitchFamily="18" charset="0"/>
              </a:rPr>
              <a:t> </a:t>
            </a:r>
            <a:r>
              <a:rPr lang="en-US" sz="2270" dirty="0">
                <a:latin typeface="Poppins "/>
                <a:ea typeface="Times New Roman" panose="02020603050405020304" pitchFamily="18" charset="0"/>
              </a:rPr>
              <a:t>we clearly saw the difference between chatbot and ChatGPT. chatbot give the accurate and relevant answer to the query. ChatGPT. Gets the information from the worldwide content.</a:t>
            </a:r>
          </a:p>
          <a:p>
            <a:pPr algn="just">
              <a:lnSpc>
                <a:spcPct val="150000"/>
              </a:lnSpc>
              <a:spcBef>
                <a:spcPts val="5"/>
              </a:spcBef>
              <a:tabLst>
                <a:tab pos="517525" algn="l"/>
              </a:tabLst>
            </a:pPr>
            <a:endParaRPr lang="en-US" sz="2270" dirty="0">
              <a:latin typeface="Poppins "/>
              <a:ea typeface="Times New Roman" panose="02020603050405020304" pitchFamily="18" charset="0"/>
            </a:endParaRPr>
          </a:p>
          <a:p>
            <a:pPr marL="285750" indent="-285750" algn="just">
              <a:lnSpc>
                <a:spcPct val="150000"/>
              </a:lnSpc>
              <a:spcBef>
                <a:spcPts val="5"/>
              </a:spcBef>
              <a:buFont typeface="Wingdings" panose="05000000000000000000" pitchFamily="2" charset="2"/>
              <a:buChar char="ü"/>
              <a:tabLst>
                <a:tab pos="517525" algn="l"/>
              </a:tabLst>
            </a:pPr>
            <a:r>
              <a:rPr lang="en-US" sz="2270" dirty="0">
                <a:latin typeface="Poppins "/>
                <a:ea typeface="Times New Roman" panose="02020603050405020304" pitchFamily="18" charset="0"/>
              </a:rPr>
              <a:t>LLM chatbot helps to student to get  the accurate answers to solve their doubts and get good grade  in academics.</a:t>
            </a:r>
            <a:endParaRPr lang="en-IN" sz="2270" dirty="0">
              <a:latin typeface="Poppins "/>
              <a:ea typeface="Times New Roman" panose="02020603050405020304" pitchFamily="18" charset="0"/>
            </a:endParaRPr>
          </a:p>
          <a:p>
            <a:pPr algn="just">
              <a:lnSpc>
                <a:spcPct val="150000"/>
              </a:lnSpc>
              <a:spcBef>
                <a:spcPts val="5"/>
              </a:spcBef>
              <a:spcAft>
                <a:spcPts val="0"/>
              </a:spcAft>
              <a:tabLst>
                <a:tab pos="517525" algn="l"/>
              </a:tabLst>
            </a:pPr>
            <a:endParaRPr lang="en-IN" sz="1800" dirty="0">
              <a:effectLst/>
              <a:latin typeface="Times New Roman" panose="02020603050405020304" pitchFamily="18" charset="0"/>
              <a:ea typeface="Times New Roman" panose="02020603050405020304" pitchFamily="18" charset="0"/>
            </a:endParaRPr>
          </a:p>
          <a:p>
            <a:endParaRPr lang="en-IN" sz="2270" dirty="0">
              <a:latin typeface="Poppins "/>
            </a:endParaRPr>
          </a:p>
        </p:txBody>
      </p:sp>
    </p:spTree>
    <p:extLst>
      <p:ext uri="{BB962C8B-B14F-4D97-AF65-F5344CB8AC3E}">
        <p14:creationId xmlns:p14="http://schemas.microsoft.com/office/powerpoint/2010/main" val="3663768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189" y="-15383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grpSp>
        <p:nvGrpSpPr>
          <p:cNvPr id="3" name="Group 3"/>
          <p:cNvGrpSpPr/>
          <p:nvPr/>
        </p:nvGrpSpPr>
        <p:grpSpPr>
          <a:xfrm>
            <a:off x="1149104" y="8933811"/>
            <a:ext cx="15684991" cy="391759"/>
            <a:chOff x="0" y="0"/>
            <a:chExt cx="4131027" cy="103179"/>
          </a:xfrm>
        </p:grpSpPr>
        <p:sp>
          <p:nvSpPr>
            <p:cNvPr id="4" name="Freeform 4"/>
            <p:cNvSpPr/>
            <p:nvPr/>
          </p:nvSpPr>
          <p:spPr>
            <a:xfrm>
              <a:off x="0" y="0"/>
              <a:ext cx="4131027" cy="103179"/>
            </a:xfrm>
            <a:custGeom>
              <a:avLst/>
              <a:gdLst/>
              <a:ahLst/>
              <a:cxnLst/>
              <a:rect l="l" t="t" r="r" b="b"/>
              <a:pathLst>
                <a:path w="4131027" h="103179">
                  <a:moveTo>
                    <a:pt x="0" y="0"/>
                  </a:moveTo>
                  <a:lnTo>
                    <a:pt x="4131027" y="0"/>
                  </a:lnTo>
                  <a:lnTo>
                    <a:pt x="4131027" y="103179"/>
                  </a:lnTo>
                  <a:lnTo>
                    <a:pt x="0" y="103179"/>
                  </a:lnTo>
                  <a:close/>
                </a:path>
              </a:pathLst>
            </a:custGeom>
            <a:solidFill>
              <a:srgbClr val="574874"/>
            </a:solidFill>
          </p:spPr>
        </p:sp>
        <p:sp>
          <p:nvSpPr>
            <p:cNvPr id="5" name="TextBox 5"/>
            <p:cNvSpPr txBox="1"/>
            <p:nvPr/>
          </p:nvSpPr>
          <p:spPr>
            <a:xfrm>
              <a:off x="0" y="-47625"/>
              <a:ext cx="4131027" cy="150804"/>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3307350" y="8282694"/>
            <a:ext cx="2619536" cy="1693992"/>
          </a:xfrm>
          <a:custGeom>
            <a:avLst/>
            <a:gdLst/>
            <a:ahLst/>
            <a:cxnLst/>
            <a:rect l="l" t="t" r="r" b="b"/>
            <a:pathLst>
              <a:path w="2619536" h="1693992">
                <a:moveTo>
                  <a:pt x="0" y="0"/>
                </a:moveTo>
                <a:lnTo>
                  <a:pt x="2619536" y="0"/>
                </a:lnTo>
                <a:lnTo>
                  <a:pt x="2619536" y="1693992"/>
                </a:lnTo>
                <a:lnTo>
                  <a:pt x="0" y="1693992"/>
                </a:lnTo>
                <a:lnTo>
                  <a:pt x="0" y="0"/>
                </a:lnTo>
                <a:close/>
              </a:path>
            </a:pathLst>
          </a:custGeom>
          <a:blipFill>
            <a:blip r:embed="rId3"/>
            <a:stretch>
              <a:fillRect l="-5020" r="-4141"/>
            </a:stretch>
          </a:blipFill>
        </p:spPr>
        <p:txBody>
          <a:bodyPr/>
          <a:lstStyle/>
          <a:p>
            <a:endParaRPr lang="en-IN" dirty="0"/>
          </a:p>
        </p:txBody>
      </p:sp>
      <p:sp>
        <p:nvSpPr>
          <p:cNvPr id="8" name="Freeform 8"/>
          <p:cNvSpPr/>
          <p:nvPr/>
        </p:nvSpPr>
        <p:spPr>
          <a:xfrm>
            <a:off x="7229942" y="8282694"/>
            <a:ext cx="2616202" cy="1720393"/>
          </a:xfrm>
          <a:custGeom>
            <a:avLst/>
            <a:gdLst/>
            <a:ahLst/>
            <a:cxnLst/>
            <a:rect l="l" t="t" r="r" b="b"/>
            <a:pathLst>
              <a:path w="2616202" h="1720393">
                <a:moveTo>
                  <a:pt x="0" y="0"/>
                </a:moveTo>
                <a:lnTo>
                  <a:pt x="2616202" y="0"/>
                </a:lnTo>
                <a:lnTo>
                  <a:pt x="2616202" y="1720393"/>
                </a:lnTo>
                <a:lnTo>
                  <a:pt x="0" y="1720393"/>
                </a:lnTo>
                <a:lnTo>
                  <a:pt x="0" y="0"/>
                </a:lnTo>
                <a:close/>
              </a:path>
            </a:pathLst>
          </a:custGeom>
          <a:blipFill>
            <a:blip r:embed="rId4"/>
            <a:stretch>
              <a:fillRect t="-7207" b="-7207"/>
            </a:stretch>
          </a:blipFill>
        </p:spPr>
      </p:sp>
      <p:sp>
        <p:nvSpPr>
          <p:cNvPr id="9" name="Freeform 9"/>
          <p:cNvSpPr/>
          <p:nvPr/>
        </p:nvSpPr>
        <p:spPr>
          <a:xfrm>
            <a:off x="11430000" y="8256293"/>
            <a:ext cx="2967156" cy="1720393"/>
          </a:xfrm>
          <a:custGeom>
            <a:avLst/>
            <a:gdLst/>
            <a:ahLst/>
            <a:cxnLst/>
            <a:rect l="l" t="t" r="r" b="b"/>
            <a:pathLst>
              <a:path w="2967156" h="1720393">
                <a:moveTo>
                  <a:pt x="0" y="0"/>
                </a:moveTo>
                <a:lnTo>
                  <a:pt x="2967156" y="0"/>
                </a:lnTo>
                <a:lnTo>
                  <a:pt x="2967156" y="1720393"/>
                </a:lnTo>
                <a:lnTo>
                  <a:pt x="0" y="1720393"/>
                </a:lnTo>
                <a:lnTo>
                  <a:pt x="0" y="0"/>
                </a:lnTo>
                <a:close/>
              </a:path>
            </a:pathLst>
          </a:custGeom>
          <a:blipFill>
            <a:blip r:embed="rId5"/>
            <a:stretch>
              <a:fillRect/>
            </a:stretch>
          </a:blipFill>
        </p:spPr>
      </p:sp>
      <p:sp>
        <p:nvSpPr>
          <p:cNvPr id="10" name="TextBox 10"/>
          <p:cNvSpPr txBox="1"/>
          <p:nvPr/>
        </p:nvSpPr>
        <p:spPr>
          <a:xfrm>
            <a:off x="-304800" y="-156032"/>
            <a:ext cx="18592800" cy="923330"/>
          </a:xfrm>
          <a:prstGeom prst="rect">
            <a:avLst/>
          </a:prstGeom>
        </p:spPr>
        <p:txBody>
          <a:bodyPr wrap="square" lIns="0" tIns="0" rIns="0" bIns="0" rtlCol="0" anchor="t">
            <a:spAutoFit/>
          </a:bodyPr>
          <a:lstStyle/>
          <a:p>
            <a:pPr algn="ctr">
              <a:lnSpc>
                <a:spcPts val="8382"/>
              </a:lnSpc>
              <a:spcBef>
                <a:spcPct val="0"/>
              </a:spcBef>
            </a:pPr>
            <a:r>
              <a:rPr lang="en-US" sz="3000" dirty="0">
                <a:solidFill>
                  <a:srgbClr val="004AAD"/>
                </a:solidFill>
                <a:latin typeface="League Spartan"/>
                <a:ea typeface="League Spartan"/>
                <a:cs typeface="League Spartan"/>
                <a:sym typeface="League Spartan"/>
              </a:rPr>
              <a:t>CONCLUSION AND FUTURE ENHANCEMENT</a:t>
            </a:r>
          </a:p>
        </p:txBody>
      </p:sp>
      <p:sp>
        <p:nvSpPr>
          <p:cNvPr id="11" name="TextBox 11"/>
          <p:cNvSpPr txBox="1"/>
          <p:nvPr/>
        </p:nvSpPr>
        <p:spPr>
          <a:xfrm>
            <a:off x="304800" y="923330"/>
            <a:ext cx="17678400" cy="7701596"/>
          </a:xfrm>
          <a:prstGeom prst="rect">
            <a:avLst/>
          </a:prstGeom>
        </p:spPr>
        <p:txBody>
          <a:bodyPr wrap="square" lIns="0" tIns="0" rIns="0" bIns="0" rtlCol="0" anchor="t">
            <a:spAutoFit/>
          </a:bodyPr>
          <a:lstStyle/>
          <a:p>
            <a:pPr marL="342900" indent="-342900" algn="just">
              <a:lnSpc>
                <a:spcPct val="150000"/>
              </a:lnSpc>
              <a:spcBef>
                <a:spcPct val="0"/>
              </a:spcBef>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 </a:t>
            </a:r>
            <a:r>
              <a:rPr lang="en-US" sz="2270" dirty="0">
                <a:effectLst/>
                <a:latin typeface="Poppins "/>
                <a:ea typeface="Times New Roman" panose="02020603050405020304" pitchFamily="18" charset="0"/>
              </a:rPr>
              <a:t>In conclusion, this project represents a significant advancement in the realm of educational technology, specifically tailored to support biology students in their academic pursuits. By leveraging the capabilities of Large Language Models (LLMs) like </a:t>
            </a:r>
            <a:r>
              <a:rPr lang="en-US" sz="2270" b="1" dirty="0" err="1">
                <a:effectLst/>
                <a:latin typeface="Poppins "/>
                <a:ea typeface="Times New Roman" panose="02020603050405020304" pitchFamily="18" charset="0"/>
              </a:rPr>
              <a:t>LLaMA</a:t>
            </a:r>
            <a:r>
              <a:rPr lang="en-US" sz="2270" dirty="0">
                <a:effectLst/>
                <a:latin typeface="Poppins "/>
                <a:ea typeface="Times New Roman" panose="02020603050405020304" pitchFamily="18" charset="0"/>
              </a:rPr>
              <a:t> and cutting-edge techniques such as </a:t>
            </a:r>
            <a:r>
              <a:rPr lang="en-US" sz="2270" b="1" dirty="0">
                <a:effectLst/>
                <a:latin typeface="Poppins "/>
                <a:ea typeface="Times New Roman" panose="02020603050405020304" pitchFamily="18" charset="0"/>
              </a:rPr>
              <a:t>Retrieval-Augmented Generation (RAG), </a:t>
            </a:r>
            <a:r>
              <a:rPr lang="en-US" sz="2270" dirty="0">
                <a:effectLst/>
                <a:latin typeface="Poppins "/>
                <a:ea typeface="Times New Roman" panose="02020603050405020304" pitchFamily="18" charset="0"/>
              </a:rPr>
              <a:t>the chatbot offers a robust platform for personalized learning and academic assistance. Through meticulous prompt designing, seamless integration of embedding models </a:t>
            </a:r>
            <a:r>
              <a:rPr lang="en-US" sz="2270" b="1" dirty="0">
                <a:effectLst/>
                <a:latin typeface="Poppins "/>
                <a:ea typeface="Times New Roman" panose="02020603050405020304" pitchFamily="18" charset="0"/>
              </a:rPr>
              <a:t>like Sentence Transformers</a:t>
            </a:r>
            <a:r>
              <a:rPr lang="en-US" sz="2270" dirty="0">
                <a:effectLst/>
                <a:latin typeface="Poppins "/>
                <a:ea typeface="Times New Roman" panose="02020603050405020304" pitchFamily="18" charset="0"/>
              </a:rPr>
              <a:t>, and the strategic utilization of a vector database such as MongoDB Atlas, this system ensures high accuracy and relevance in responding to student queries. The inclusion of features like </a:t>
            </a:r>
            <a:r>
              <a:rPr lang="en-US" sz="2270" b="1" dirty="0">
                <a:effectLst/>
                <a:latin typeface="Poppins "/>
                <a:ea typeface="Times New Roman" panose="02020603050405020304" pitchFamily="18" charset="0"/>
              </a:rPr>
              <a:t>semantic search</a:t>
            </a:r>
            <a:r>
              <a:rPr lang="en-US" sz="2270" dirty="0">
                <a:effectLst/>
                <a:latin typeface="Poppins "/>
                <a:ea typeface="Times New Roman" panose="02020603050405020304" pitchFamily="18" charset="0"/>
              </a:rPr>
              <a:t>, </a:t>
            </a:r>
            <a:r>
              <a:rPr lang="en-US" sz="2270" b="1" dirty="0">
                <a:effectLst/>
                <a:latin typeface="Poppins "/>
                <a:ea typeface="Times New Roman" panose="02020603050405020304" pitchFamily="18" charset="0"/>
              </a:rPr>
              <a:t>cosine similarity</a:t>
            </a:r>
            <a:r>
              <a:rPr lang="en-US" sz="2270" dirty="0">
                <a:effectLst/>
                <a:latin typeface="Poppins "/>
                <a:ea typeface="Times New Roman" panose="02020603050405020304" pitchFamily="18" charset="0"/>
              </a:rPr>
              <a:t>, and advanced contextual prompt creation further enhances the chatbot's ability to provide detailed, contextually appropriate answers.</a:t>
            </a:r>
          </a:p>
          <a:p>
            <a:pPr marL="342900" indent="-342900" algn="just">
              <a:lnSpc>
                <a:spcPct val="150000"/>
              </a:lnSpc>
              <a:spcBef>
                <a:spcPct val="0"/>
              </a:spcBef>
              <a:buFont typeface="Wingdings" panose="05000000000000000000" pitchFamily="2" charset="2"/>
              <a:buChar char="q"/>
            </a:pPr>
            <a:r>
              <a:rPr lang="en-IN" sz="2270" dirty="0">
                <a:effectLst/>
                <a:latin typeface="Poppins "/>
                <a:ea typeface="Times New Roman" panose="02020603050405020304" pitchFamily="18" charset="0"/>
              </a:rPr>
              <a:t>The future scope of this project is expansive, with potential for multidisciplinary expansion, integration with educational platforms, enhanced interactivity, and continuous learning. By adopting adaptive learning algorithms, voice interaction, advanced NLU capabilities, and collaborative learning features, the chatbot can evolve into a comprehensive educational tool. Moreover, the focus on data analytics, gamification, scalability, and ethical AI practices positions this project to significantly impact modern education, fostering an engaging and equitable learning environment for all students.</a:t>
            </a:r>
          </a:p>
          <a:p>
            <a:pPr marL="342900" indent="-342900" algn="just">
              <a:lnSpc>
                <a:spcPct val="150000"/>
              </a:lnSpc>
              <a:spcBef>
                <a:spcPct val="0"/>
              </a:spcBef>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7000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700" y="-7801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grpSp>
        <p:nvGrpSpPr>
          <p:cNvPr id="6" name="Group 3">
            <a:extLst>
              <a:ext uri="{FF2B5EF4-FFF2-40B4-BE49-F238E27FC236}">
                <a16:creationId xmlns:a16="http://schemas.microsoft.com/office/drawing/2014/main" id="{27F07388-A130-D03F-8DEE-C8D092A981CD}"/>
              </a:ext>
            </a:extLst>
          </p:cNvPr>
          <p:cNvGrpSpPr/>
          <p:nvPr/>
        </p:nvGrpSpPr>
        <p:grpSpPr>
          <a:xfrm>
            <a:off x="685800" y="896152"/>
            <a:ext cx="16611600" cy="8819348"/>
            <a:chOff x="0" y="-47625"/>
            <a:chExt cx="1172608" cy="1300190"/>
          </a:xfrm>
        </p:grpSpPr>
        <p:sp>
          <p:nvSpPr>
            <p:cNvPr id="12" name="Freeform 4">
              <a:extLst>
                <a:ext uri="{FF2B5EF4-FFF2-40B4-BE49-F238E27FC236}">
                  <a16:creationId xmlns:a16="http://schemas.microsoft.com/office/drawing/2014/main" id="{ABD2EED0-825C-3C51-CECD-23FAAFC8DF2F}"/>
                </a:ext>
              </a:extLst>
            </p:cNvPr>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txBody>
            <a:bodyPr/>
            <a:lstStyle/>
            <a:p>
              <a:endParaRPr lang="en-IN" dirty="0"/>
            </a:p>
          </p:txBody>
        </p:sp>
        <p:sp>
          <p:nvSpPr>
            <p:cNvPr id="13" name="TextBox 5">
              <a:extLst>
                <a:ext uri="{FF2B5EF4-FFF2-40B4-BE49-F238E27FC236}">
                  <a16:creationId xmlns:a16="http://schemas.microsoft.com/office/drawing/2014/main" id="{60A8B251-8974-1AF1-CBBD-BD42C83E9EF7}"/>
                </a:ext>
              </a:extLst>
            </p:cNvPr>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sp>
        <p:nvSpPr>
          <p:cNvPr id="16" name="TextBox 15">
            <a:extLst>
              <a:ext uri="{FF2B5EF4-FFF2-40B4-BE49-F238E27FC236}">
                <a16:creationId xmlns:a16="http://schemas.microsoft.com/office/drawing/2014/main" id="{15684B13-1AEC-303A-1E50-746529878580}"/>
              </a:ext>
            </a:extLst>
          </p:cNvPr>
          <p:cNvSpPr txBox="1"/>
          <p:nvPr/>
        </p:nvSpPr>
        <p:spPr>
          <a:xfrm>
            <a:off x="1447799" y="2247900"/>
            <a:ext cx="15468601" cy="8683403"/>
          </a:xfrm>
          <a:prstGeom prst="rect">
            <a:avLst/>
          </a:prstGeom>
          <a:noFill/>
        </p:spPr>
        <p:txBody>
          <a:bodyPr wrap="square">
            <a:spAutoFit/>
          </a:bodyPr>
          <a:lstStyle/>
          <a:p>
            <a:pPr algn="just">
              <a:lnSpc>
                <a:spcPct val="150000"/>
              </a:lnSpc>
              <a:spcAft>
                <a:spcPts val="0"/>
              </a:spcAft>
            </a:pPr>
            <a:r>
              <a:rPr lang="en-US" sz="2270" dirty="0">
                <a:effectLst/>
                <a:latin typeface="Poppins "/>
                <a:ea typeface="Times New Roman" panose="02020603050405020304" pitchFamily="18" charset="0"/>
              </a:rPr>
              <a:t>1 .Zhao, P., Zhang, H., Yu, Q., Wang, Z., </a:t>
            </a:r>
            <a:r>
              <a:rPr lang="en-US" sz="2270" dirty="0" err="1">
                <a:effectLst/>
                <a:latin typeface="Poppins "/>
                <a:ea typeface="Times New Roman" panose="02020603050405020304" pitchFamily="18" charset="0"/>
              </a:rPr>
              <a:t>Geng</a:t>
            </a:r>
            <a:r>
              <a:rPr lang="en-US" sz="2270" dirty="0">
                <a:effectLst/>
                <a:latin typeface="Poppins "/>
                <a:ea typeface="Times New Roman" panose="02020603050405020304" pitchFamily="18" charset="0"/>
              </a:rPr>
              <a:t>, Y., Fu, F., Yang, L., Zhang, W., Jiang, J., &amp; Cui, B. (2024). Retrieval-Augmented Generation for AI-Generated Content: A Survey. </a:t>
            </a:r>
            <a:r>
              <a:rPr lang="en-US" sz="2270" dirty="0" err="1">
                <a:effectLst/>
                <a:latin typeface="Poppins "/>
                <a:ea typeface="Times New Roman" panose="02020603050405020304" pitchFamily="18" charset="0"/>
              </a:rPr>
              <a:t>arXiv</a:t>
            </a:r>
            <a:r>
              <a:rPr lang="en-US" sz="2270" dirty="0">
                <a:effectLst/>
                <a:latin typeface="Poppins "/>
                <a:ea typeface="Times New Roman" panose="02020603050405020304" pitchFamily="18" charset="0"/>
              </a:rPr>
              <a:t> preprint arXiv:2402.19473.</a:t>
            </a:r>
            <a:endParaRPr lang="en-IN" sz="2270" dirty="0">
              <a:effectLst/>
              <a:latin typeface="Poppins "/>
              <a:ea typeface="Times New Roman" panose="02020603050405020304" pitchFamily="18" charset="0"/>
            </a:endParaRPr>
          </a:p>
          <a:p>
            <a:pPr algn="just">
              <a:lnSpc>
                <a:spcPct val="150000"/>
              </a:lnSpc>
              <a:spcAft>
                <a:spcPts val="0"/>
              </a:spcAft>
            </a:pPr>
            <a:r>
              <a:rPr lang="en-US" sz="2270" dirty="0">
                <a:effectLst/>
                <a:latin typeface="Poppins "/>
                <a:ea typeface="Times New Roman" panose="02020603050405020304" pitchFamily="18" charset="0"/>
              </a:rPr>
              <a:t> </a:t>
            </a:r>
            <a:endParaRPr lang="en-IN" sz="2270" dirty="0">
              <a:effectLst/>
              <a:latin typeface="Poppins "/>
              <a:ea typeface="Times New Roman" panose="02020603050405020304" pitchFamily="18" charset="0"/>
            </a:endParaRPr>
          </a:p>
          <a:p>
            <a:pPr algn="just">
              <a:lnSpc>
                <a:spcPct val="150000"/>
              </a:lnSpc>
              <a:spcAft>
                <a:spcPts val="0"/>
              </a:spcAft>
            </a:pPr>
            <a:r>
              <a:rPr lang="en-US" sz="2270" dirty="0">
                <a:effectLst/>
                <a:latin typeface="Poppins "/>
                <a:ea typeface="Times New Roman" panose="02020603050405020304" pitchFamily="18" charset="0"/>
              </a:rPr>
              <a:t>2.Song, K., Tan, X., Qin, T., Lu, J., &amp; Liu, T.-Y. (2020). </a:t>
            </a:r>
            <a:r>
              <a:rPr lang="en-US" sz="2270" dirty="0" err="1">
                <a:effectLst/>
                <a:latin typeface="Poppins "/>
                <a:ea typeface="Times New Roman" panose="02020603050405020304" pitchFamily="18" charset="0"/>
              </a:rPr>
              <a:t>MPNet</a:t>
            </a:r>
            <a:r>
              <a:rPr lang="en-US" sz="2270" dirty="0">
                <a:effectLst/>
                <a:latin typeface="Poppins "/>
                <a:ea typeface="Times New Roman" panose="02020603050405020304" pitchFamily="18" charset="0"/>
              </a:rPr>
              <a:t>: Masked and Permuted Pre-training for Language Understanding. In Advances in Neural Information Processing Systems (</a:t>
            </a:r>
            <a:r>
              <a:rPr lang="en-US" sz="2270" dirty="0" err="1">
                <a:effectLst/>
                <a:latin typeface="Poppins "/>
                <a:ea typeface="Times New Roman" panose="02020603050405020304" pitchFamily="18" charset="0"/>
              </a:rPr>
              <a:t>NeurIPS</a:t>
            </a:r>
            <a:r>
              <a:rPr lang="en-US" sz="2270" dirty="0">
                <a:effectLst/>
                <a:latin typeface="Poppins "/>
                <a:ea typeface="Times New Roman" panose="02020603050405020304" pitchFamily="18" charset="0"/>
              </a:rPr>
              <a:t> 2020)</a:t>
            </a:r>
          </a:p>
          <a:p>
            <a:pPr algn="just">
              <a:lnSpc>
                <a:spcPct val="150000"/>
              </a:lnSpc>
              <a:spcAft>
                <a:spcPts val="0"/>
              </a:spcAft>
            </a:pPr>
            <a:endParaRPr lang="en-US" sz="2270" dirty="0">
              <a:effectLst/>
              <a:latin typeface="Poppins "/>
              <a:ea typeface="Times New Roman" panose="02020603050405020304" pitchFamily="18" charset="0"/>
            </a:endParaRPr>
          </a:p>
          <a:p>
            <a:pPr algn="just">
              <a:lnSpc>
                <a:spcPct val="150000"/>
              </a:lnSpc>
              <a:spcAft>
                <a:spcPts val="0"/>
              </a:spcAft>
            </a:pPr>
            <a:r>
              <a:rPr lang="en-IN" sz="2270" dirty="0">
                <a:effectLst/>
                <a:latin typeface="Poppins "/>
                <a:ea typeface="Times New Roman" panose="02020603050405020304" pitchFamily="18" charset="0"/>
              </a:rPr>
              <a:t> </a:t>
            </a:r>
            <a:r>
              <a:rPr lang="en-US" sz="2270" dirty="0">
                <a:effectLst/>
                <a:latin typeface="Poppins "/>
                <a:ea typeface="Times New Roman" panose="02020603050405020304" pitchFamily="18" charset="0"/>
              </a:rPr>
              <a:t>3.Karpukhin, V., </a:t>
            </a:r>
            <a:r>
              <a:rPr lang="en-US" sz="2270" dirty="0" err="1">
                <a:effectLst/>
                <a:latin typeface="Poppins "/>
                <a:ea typeface="Times New Roman" panose="02020603050405020304" pitchFamily="18" charset="0"/>
              </a:rPr>
              <a:t>Oğuz</a:t>
            </a:r>
            <a:r>
              <a:rPr lang="en-US" sz="2270" dirty="0">
                <a:effectLst/>
                <a:latin typeface="Poppins "/>
                <a:ea typeface="Times New Roman" panose="02020603050405020304" pitchFamily="18" charset="0"/>
              </a:rPr>
              <a:t>, B., Min, S., Lewis, P., Wu, L., </a:t>
            </a:r>
            <a:r>
              <a:rPr lang="en-US" sz="2270" dirty="0" err="1">
                <a:effectLst/>
                <a:latin typeface="Poppins "/>
                <a:ea typeface="Times New Roman" panose="02020603050405020304" pitchFamily="18" charset="0"/>
              </a:rPr>
              <a:t>Edunov</a:t>
            </a:r>
            <a:r>
              <a:rPr lang="en-US" sz="2270" dirty="0">
                <a:effectLst/>
                <a:latin typeface="Poppins "/>
                <a:ea typeface="Times New Roman" panose="02020603050405020304" pitchFamily="18" charset="0"/>
              </a:rPr>
              <a:t>, S., Chen, D., &amp; </a:t>
            </a:r>
            <a:r>
              <a:rPr lang="en-US" sz="2270" dirty="0" err="1">
                <a:effectLst/>
                <a:latin typeface="Poppins "/>
                <a:ea typeface="Times New Roman" panose="02020603050405020304" pitchFamily="18" charset="0"/>
              </a:rPr>
              <a:t>Yih</a:t>
            </a:r>
            <a:r>
              <a:rPr lang="en-US" sz="2270" dirty="0">
                <a:effectLst/>
                <a:latin typeface="Poppins "/>
                <a:ea typeface="Times New Roman" panose="02020603050405020304" pitchFamily="18" charset="0"/>
              </a:rPr>
              <a:t>, W.-t. (2020). Dense Passage Retrieval for Open-Domain Question Answering. In Proceedings of the 2020 Conference on Empirical Methods in Natural Language Processing (EMNLP) (pp. 6769–6781).</a:t>
            </a:r>
            <a:endParaRPr lang="en-IN" sz="2270" dirty="0">
              <a:effectLst/>
              <a:latin typeface="Poppins "/>
              <a:ea typeface="Times New Roman" panose="02020603050405020304" pitchFamily="18" charset="0"/>
            </a:endParaRPr>
          </a:p>
          <a:p>
            <a:pPr algn="just">
              <a:lnSpc>
                <a:spcPct val="150000"/>
              </a:lnSpc>
              <a:spcAft>
                <a:spcPts val="0"/>
              </a:spcAft>
            </a:pPr>
            <a:r>
              <a:rPr lang="en-US" sz="2270" dirty="0">
                <a:effectLst/>
                <a:latin typeface="Poppins "/>
                <a:ea typeface="Times New Roman" panose="02020603050405020304" pitchFamily="18" charset="0"/>
              </a:rPr>
              <a:t> </a:t>
            </a:r>
            <a:endParaRPr lang="en-IN" sz="2270" dirty="0">
              <a:effectLst/>
              <a:latin typeface="Poppins "/>
              <a:ea typeface="Times New Roman" panose="02020603050405020304" pitchFamily="18" charset="0"/>
            </a:endParaRPr>
          </a:p>
          <a:p>
            <a:pPr algn="just">
              <a:lnSpc>
                <a:spcPct val="150000"/>
              </a:lnSpc>
              <a:spcAft>
                <a:spcPts val="0"/>
              </a:spcAft>
            </a:pPr>
            <a:r>
              <a:rPr lang="en-US" sz="2270" dirty="0">
                <a:effectLst/>
                <a:latin typeface="Poppins "/>
                <a:ea typeface="Times New Roman" panose="02020603050405020304" pitchFamily="18" charset="0"/>
              </a:rPr>
              <a:t>4.Touvron, H., </a:t>
            </a:r>
            <a:r>
              <a:rPr lang="en-US" sz="2270" dirty="0" err="1">
                <a:effectLst/>
                <a:latin typeface="Poppins "/>
                <a:ea typeface="Times New Roman" panose="02020603050405020304" pitchFamily="18" charset="0"/>
              </a:rPr>
              <a:t>Lavril</a:t>
            </a:r>
            <a:r>
              <a:rPr lang="en-US" sz="2270" dirty="0">
                <a:effectLst/>
                <a:latin typeface="Poppins "/>
                <a:ea typeface="Times New Roman" panose="02020603050405020304" pitchFamily="18" charset="0"/>
              </a:rPr>
              <a:t>, T., </a:t>
            </a:r>
            <a:r>
              <a:rPr lang="en-US" sz="2270" dirty="0" err="1">
                <a:effectLst/>
                <a:latin typeface="Poppins "/>
                <a:ea typeface="Times New Roman" panose="02020603050405020304" pitchFamily="18" charset="0"/>
              </a:rPr>
              <a:t>Izacard</a:t>
            </a:r>
            <a:r>
              <a:rPr lang="en-US" sz="2270" dirty="0">
                <a:effectLst/>
                <a:latin typeface="Poppins "/>
                <a:ea typeface="Times New Roman" panose="02020603050405020304" pitchFamily="18" charset="0"/>
              </a:rPr>
              <a:t>, G., Martinet, X., </a:t>
            </a:r>
            <a:r>
              <a:rPr lang="en-US" sz="2270" dirty="0" err="1">
                <a:effectLst/>
                <a:latin typeface="Poppins "/>
                <a:ea typeface="Times New Roman" panose="02020603050405020304" pitchFamily="18" charset="0"/>
              </a:rPr>
              <a:t>Lachaux</a:t>
            </a:r>
            <a:r>
              <a:rPr lang="en-US" sz="2270" dirty="0">
                <a:effectLst/>
                <a:latin typeface="Poppins "/>
                <a:ea typeface="Times New Roman" panose="02020603050405020304" pitchFamily="18" charset="0"/>
              </a:rPr>
              <a:t>, M-A., Lacroix, T., ... </a:t>
            </a:r>
            <a:r>
              <a:rPr lang="en-US" sz="2270" dirty="0" err="1">
                <a:effectLst/>
                <a:latin typeface="Poppins "/>
                <a:ea typeface="Times New Roman" panose="02020603050405020304" pitchFamily="18" charset="0"/>
              </a:rPr>
              <a:t>Lample</a:t>
            </a:r>
            <a:r>
              <a:rPr lang="en-US" sz="2270" dirty="0">
                <a:effectLst/>
                <a:latin typeface="Poppins "/>
                <a:ea typeface="Times New Roman" panose="02020603050405020304" pitchFamily="18" charset="0"/>
              </a:rPr>
              <a:t>, G. (2023). </a:t>
            </a:r>
            <a:r>
              <a:rPr lang="en-US" sz="2270" dirty="0" err="1">
                <a:effectLst/>
                <a:latin typeface="Poppins "/>
                <a:ea typeface="Times New Roman" panose="02020603050405020304" pitchFamily="18" charset="0"/>
              </a:rPr>
              <a:t>LLaMA</a:t>
            </a:r>
            <a:r>
              <a:rPr lang="en-US" sz="2270" dirty="0">
                <a:effectLst/>
                <a:latin typeface="Poppins "/>
                <a:ea typeface="Times New Roman" panose="02020603050405020304" pitchFamily="18" charset="0"/>
              </a:rPr>
              <a:t>: Open and Efficient Foundation Language Models. </a:t>
            </a:r>
            <a:r>
              <a:rPr lang="en-US" sz="2270" dirty="0" err="1">
                <a:effectLst/>
                <a:latin typeface="Poppins "/>
                <a:ea typeface="Times New Roman" panose="02020603050405020304" pitchFamily="18" charset="0"/>
              </a:rPr>
              <a:t>arXiv</a:t>
            </a:r>
            <a:r>
              <a:rPr lang="en-US" sz="2270" dirty="0">
                <a:effectLst/>
                <a:latin typeface="Poppins "/>
                <a:ea typeface="Times New Roman" panose="02020603050405020304" pitchFamily="18" charset="0"/>
              </a:rPr>
              <a:t> preprint arXiv:2302.13971.</a:t>
            </a:r>
            <a:endParaRPr lang="en-IN" sz="2270" dirty="0">
              <a:effectLst/>
              <a:latin typeface="Poppins "/>
              <a:ea typeface="Times New Roman" panose="02020603050405020304" pitchFamily="18" charset="0"/>
            </a:endParaRPr>
          </a:p>
          <a:p>
            <a:pPr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0"/>
              </a:spcAft>
            </a:pPr>
            <a:endParaRPr lang="en-IN" sz="1800" dirty="0">
              <a:effectLst/>
              <a:latin typeface="Times New Roman" panose="02020603050405020304" pitchFamily="18" charset="0"/>
              <a:ea typeface="Times New Roman" panose="02020603050405020304" pitchFamily="18" charset="0"/>
            </a:endParaRPr>
          </a:p>
          <a:p>
            <a:pPr marL="225425">
              <a:lnSpc>
                <a:spcPct val="200000"/>
              </a:lnSpc>
              <a:spcBef>
                <a:spcPts val="385"/>
              </a:spcBef>
              <a:spcAft>
                <a:spcPts val="0"/>
              </a:spcAft>
              <a:tabLst>
                <a:tab pos="483870" algn="l"/>
              </a:tabLst>
            </a:pPr>
            <a:endParaRPr lang="en-IN" sz="2270" b="1" dirty="0">
              <a:effectLst/>
              <a:latin typeface="Poppins" panose="00000500000000000000" pitchFamily="2" charset="0"/>
              <a:ea typeface="Times New Roman" panose="02020603050405020304" pitchFamily="18" charset="0"/>
              <a:cs typeface="Poppins" panose="00000500000000000000" pitchFamily="2" charset="0"/>
            </a:endParaRPr>
          </a:p>
        </p:txBody>
      </p:sp>
      <p:sp>
        <p:nvSpPr>
          <p:cNvPr id="17" name="TextBox 6">
            <a:extLst>
              <a:ext uri="{FF2B5EF4-FFF2-40B4-BE49-F238E27FC236}">
                <a16:creationId xmlns:a16="http://schemas.microsoft.com/office/drawing/2014/main" id="{82E5D38A-5889-570B-03C0-EEF7F7239DEF}"/>
              </a:ext>
            </a:extLst>
          </p:cNvPr>
          <p:cNvSpPr txBox="1"/>
          <p:nvPr/>
        </p:nvSpPr>
        <p:spPr>
          <a:xfrm>
            <a:off x="4114800" y="266700"/>
            <a:ext cx="9185587" cy="939168"/>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REFERENCES</a:t>
            </a:r>
          </a:p>
        </p:txBody>
      </p:sp>
    </p:spTree>
    <p:extLst>
      <p:ext uri="{BB962C8B-B14F-4D97-AF65-F5344CB8AC3E}">
        <p14:creationId xmlns:p14="http://schemas.microsoft.com/office/powerpoint/2010/main" val="193712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43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grpSp>
        <p:nvGrpSpPr>
          <p:cNvPr id="3" name="Group 3"/>
          <p:cNvGrpSpPr/>
          <p:nvPr/>
        </p:nvGrpSpPr>
        <p:grpSpPr>
          <a:xfrm>
            <a:off x="12892925" y="-1194143"/>
            <a:ext cx="14214475" cy="1421447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2892924" y="-1146175"/>
            <a:ext cx="14214475" cy="1421447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28700" y="2019300"/>
            <a:ext cx="10782300" cy="3602846"/>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q"/>
            </a:pPr>
            <a:r>
              <a:rPr lang="en-US" sz="2270" dirty="0">
                <a:effectLst/>
                <a:latin typeface="Poppins "/>
                <a:ea typeface="Times New Roman" panose="02020603050405020304" pitchFamily="18" charset="0"/>
              </a:rPr>
              <a:t>In the realm of modern education, the integration of advanced technological solutions has become indispensable for fostering an enriching learning environment. One such innovation is the deployment of chatbots, which harness the power of artificial intelligence (AI) to provide instant and tailored support to students. This project undertakes the development of a sophisticated chatbot tailored specifically for first and second-year biology students at our institution, aimed at addressing their academic queries with unparalleled efficiency</a:t>
            </a:r>
            <a:endParaRPr lang="en-US" sz="2270" dirty="0">
              <a:solidFill>
                <a:srgbClr val="000000"/>
              </a:solidFill>
              <a:latin typeface="Poppins "/>
              <a:ea typeface="Poppins"/>
              <a:cs typeface="Poppins"/>
              <a:sym typeface="Poppins"/>
            </a:endParaRPr>
          </a:p>
        </p:txBody>
      </p:sp>
      <p:sp>
        <p:nvSpPr>
          <p:cNvPr id="14" name="TextBox 14"/>
          <p:cNvSpPr txBox="1"/>
          <p:nvPr/>
        </p:nvSpPr>
        <p:spPr>
          <a:xfrm>
            <a:off x="1028700" y="1028700"/>
            <a:ext cx="5372100" cy="705450"/>
          </a:xfrm>
          <a:prstGeom prst="rect">
            <a:avLst/>
          </a:prstGeom>
        </p:spPr>
        <p:txBody>
          <a:bodyPr wrap="square" lIns="0" tIns="0" rIns="0" bIns="0" rtlCol="0" anchor="t">
            <a:spAutoFit/>
          </a:bodyPr>
          <a:lstStyle/>
          <a:p>
            <a:pPr algn="l">
              <a:lnSpc>
                <a:spcPts val="5721"/>
              </a:lnSpc>
              <a:spcBef>
                <a:spcPct val="0"/>
              </a:spcBef>
            </a:pPr>
            <a:r>
              <a:rPr lang="en-US" sz="4086" dirty="0">
                <a:solidFill>
                  <a:srgbClr val="004AAD"/>
                </a:solidFill>
                <a:latin typeface="League Spartan"/>
                <a:ea typeface="League Spartan"/>
                <a:cs typeface="League Spartan"/>
                <a:sym typeface="League Spartan"/>
              </a:rPr>
              <a:t>INTRODUCTION</a:t>
            </a:r>
          </a:p>
        </p:txBody>
      </p:sp>
      <p:sp>
        <p:nvSpPr>
          <p:cNvPr id="17" name="TextBox 13">
            <a:extLst>
              <a:ext uri="{FF2B5EF4-FFF2-40B4-BE49-F238E27FC236}">
                <a16:creationId xmlns:a16="http://schemas.microsoft.com/office/drawing/2014/main" id="{FB94DE42-E302-C5A3-4660-97226CF3D476}"/>
              </a:ext>
            </a:extLst>
          </p:cNvPr>
          <p:cNvSpPr txBox="1"/>
          <p:nvPr/>
        </p:nvSpPr>
        <p:spPr>
          <a:xfrm>
            <a:off x="1614913" y="5674208"/>
            <a:ext cx="9945403" cy="4968155"/>
          </a:xfrm>
          <a:prstGeom prst="rect">
            <a:avLst/>
          </a:prstGeom>
        </p:spPr>
        <p:txBody>
          <a:bodyPr wrap="square" lIns="0" tIns="0" rIns="0" bIns="0" rtlCol="0" anchor="t">
            <a:spAutoFit/>
          </a:bodyPr>
          <a:lstStyle/>
          <a:p>
            <a:pPr algn="l">
              <a:lnSpc>
                <a:spcPts val="3494"/>
              </a:lnSpc>
            </a:pPr>
            <a:endParaRPr dirty="0"/>
          </a:p>
          <a:p>
            <a:pPr marL="587849" lvl="1" indent="-342900" algn="l">
              <a:lnSpc>
                <a:spcPct val="150000"/>
              </a:lnSpc>
              <a:buFont typeface="Wingdings" panose="05000000000000000000" pitchFamily="2" charset="2"/>
              <a:buChar char="ü"/>
            </a:pPr>
            <a:r>
              <a:rPr lang="en-US" sz="2270" dirty="0">
                <a:effectLst/>
                <a:latin typeface="Poppins "/>
                <a:ea typeface="Times New Roman" panose="02020603050405020304" pitchFamily="18" charset="0"/>
              </a:rPr>
              <a:t>The motivation for this project is to overcome the limitations of traditional educational support, which often cannot provide timely assistance to students outside of classroom hours</a:t>
            </a:r>
            <a:r>
              <a:rPr lang="en-US" sz="1800" dirty="0">
                <a:effectLst/>
                <a:latin typeface="Poppins "/>
                <a:ea typeface="Times New Roman" panose="02020603050405020304" pitchFamily="18" charset="0"/>
              </a:rPr>
              <a:t>.</a:t>
            </a:r>
            <a:endParaRPr lang="en-US" sz="2270" dirty="0">
              <a:latin typeface="Poppins "/>
              <a:cs typeface="Poppins" panose="00000500000000000000" pitchFamily="2" charset="0"/>
            </a:endParaRPr>
          </a:p>
          <a:p>
            <a:pPr marL="587849" lvl="1" indent="-342900" algn="l">
              <a:lnSpc>
                <a:spcPct val="150000"/>
              </a:lnSpc>
              <a:buFont typeface="Wingdings" panose="05000000000000000000" pitchFamily="2" charset="2"/>
              <a:buChar char="ü"/>
            </a:pPr>
            <a:r>
              <a:rPr lang="en-US" sz="2270" dirty="0">
                <a:effectLst/>
                <a:latin typeface="Poppins "/>
                <a:ea typeface="Times New Roman" panose="02020603050405020304" pitchFamily="18" charset="0"/>
              </a:rPr>
              <a:t>By using advanced AI technologies, including </a:t>
            </a:r>
            <a:r>
              <a:rPr lang="en-US" sz="2270" b="1" dirty="0">
                <a:effectLst/>
                <a:latin typeface="Poppins "/>
                <a:ea typeface="Times New Roman" panose="02020603050405020304" pitchFamily="18" charset="0"/>
              </a:rPr>
              <a:t>Large Language Models (LLMs) </a:t>
            </a:r>
            <a:r>
              <a:rPr lang="en-US" sz="2270" dirty="0">
                <a:effectLst/>
                <a:latin typeface="Poppins "/>
                <a:ea typeface="Times New Roman" panose="02020603050405020304" pitchFamily="18" charset="0"/>
              </a:rPr>
              <a:t>and</a:t>
            </a:r>
            <a:r>
              <a:rPr lang="en-US" sz="2270" b="1" dirty="0">
                <a:effectLst/>
                <a:latin typeface="Poppins "/>
                <a:ea typeface="Times New Roman" panose="02020603050405020304" pitchFamily="18" charset="0"/>
              </a:rPr>
              <a:t> Retrieval-Augmented Generation (RAG) </a:t>
            </a:r>
            <a:r>
              <a:rPr lang="en-US" sz="2270" dirty="0">
                <a:effectLst/>
                <a:latin typeface="Poppins "/>
                <a:ea typeface="Times New Roman" panose="02020603050405020304" pitchFamily="18" charset="0"/>
              </a:rPr>
              <a:t>tools, this chatbot is designed to give accurate and contextually relevant answers, thus improving the learning experience</a:t>
            </a:r>
            <a:r>
              <a:rPr lang="en-US" sz="1800" dirty="0">
                <a:effectLst/>
                <a:latin typeface="Times New Roman" panose="02020603050405020304" pitchFamily="18" charset="0"/>
                <a:ea typeface="Times New Roman" panose="02020603050405020304" pitchFamily="18" charset="0"/>
              </a:rPr>
              <a:t>. </a:t>
            </a:r>
            <a:r>
              <a:rPr lang="en-US" sz="2269" dirty="0">
                <a:solidFill>
                  <a:srgbClr val="000000"/>
                </a:solidFill>
                <a:latin typeface="Poppins"/>
                <a:ea typeface="Poppins"/>
                <a:cs typeface="Poppins"/>
                <a:sym typeface="Poppins"/>
              </a:rPr>
              <a:t> </a:t>
            </a:r>
          </a:p>
          <a:p>
            <a:pPr algn="l">
              <a:lnSpc>
                <a:spcPts val="3494"/>
              </a:lnSpc>
            </a:pPr>
            <a:endParaRPr lang="en-US" sz="2269" dirty="0">
              <a:solidFill>
                <a:srgbClr val="000000"/>
              </a:solidFill>
              <a:latin typeface="Poppins"/>
              <a:ea typeface="Poppins"/>
              <a:cs typeface="Poppins"/>
              <a:sym typeface="Poppins"/>
            </a:endParaRPr>
          </a:p>
          <a:p>
            <a:pPr algn="l">
              <a:lnSpc>
                <a:spcPts val="3494"/>
              </a:lnSpc>
            </a:pPr>
            <a:endParaRPr lang="en-US" sz="2269" dirty="0">
              <a:solidFill>
                <a:srgbClr val="000000"/>
              </a:solidFill>
              <a:latin typeface="Poppins"/>
              <a:ea typeface="Poppins"/>
              <a:cs typeface="Poppins"/>
              <a:sym typeface="Poppins"/>
            </a:endParaRPr>
          </a:p>
        </p:txBody>
      </p:sp>
      <p:pic>
        <p:nvPicPr>
          <p:cNvPr id="24" name="Picture 23">
            <a:extLst>
              <a:ext uri="{FF2B5EF4-FFF2-40B4-BE49-F238E27FC236}">
                <a16:creationId xmlns:a16="http://schemas.microsoft.com/office/drawing/2014/main" id="{D781D45B-0F05-AB65-321A-CA0B83125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5512" y="2781300"/>
            <a:ext cx="5231188" cy="52311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grpSp>
        <p:nvGrpSpPr>
          <p:cNvPr id="3" name="Group 3"/>
          <p:cNvGrpSpPr/>
          <p:nvPr/>
        </p:nvGrpSpPr>
        <p:grpSpPr>
          <a:xfrm>
            <a:off x="1758531" y="4054069"/>
            <a:ext cx="4452245" cy="4755833"/>
            <a:chOff x="0" y="0"/>
            <a:chExt cx="1172608" cy="1252565"/>
          </a:xfrm>
        </p:grpSpPr>
        <p:sp>
          <p:nvSpPr>
            <p:cNvPr id="4" name="Freeform 4"/>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sp>
        <p:sp>
          <p:nvSpPr>
            <p:cNvPr id="5" name="TextBox 5"/>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920129" y="4169677"/>
            <a:ext cx="4452245" cy="4755833"/>
            <a:chOff x="0" y="0"/>
            <a:chExt cx="1172608" cy="1252565"/>
          </a:xfrm>
        </p:grpSpPr>
        <p:sp>
          <p:nvSpPr>
            <p:cNvPr id="7" name="Freeform 7"/>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sp>
        <p:sp>
          <p:nvSpPr>
            <p:cNvPr id="8" name="TextBox 8"/>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2077224" y="4169677"/>
            <a:ext cx="4452245" cy="4755833"/>
            <a:chOff x="0" y="0"/>
            <a:chExt cx="1172608" cy="1252565"/>
          </a:xfrm>
        </p:grpSpPr>
        <p:sp>
          <p:nvSpPr>
            <p:cNvPr id="10" name="Freeform 10"/>
            <p:cNvSpPr/>
            <p:nvPr/>
          </p:nvSpPr>
          <p:spPr>
            <a:xfrm>
              <a:off x="0" y="0"/>
              <a:ext cx="1172608" cy="1252565"/>
            </a:xfrm>
            <a:custGeom>
              <a:avLst/>
              <a:gdLst/>
              <a:ahLst/>
              <a:cxnLst/>
              <a:rect l="l" t="t" r="r" b="b"/>
              <a:pathLst>
                <a:path w="1172608" h="1252565">
                  <a:moveTo>
                    <a:pt x="88683" y="0"/>
                  </a:moveTo>
                  <a:lnTo>
                    <a:pt x="1083925" y="0"/>
                  </a:lnTo>
                  <a:cubicBezTo>
                    <a:pt x="1132903" y="0"/>
                    <a:pt x="1172608" y="39705"/>
                    <a:pt x="1172608" y="88683"/>
                  </a:cubicBezTo>
                  <a:lnTo>
                    <a:pt x="1172608" y="1163882"/>
                  </a:lnTo>
                  <a:cubicBezTo>
                    <a:pt x="1172608" y="1212860"/>
                    <a:pt x="1132903" y="1252565"/>
                    <a:pt x="1083925" y="1252565"/>
                  </a:cubicBezTo>
                  <a:lnTo>
                    <a:pt x="88683" y="1252565"/>
                  </a:lnTo>
                  <a:cubicBezTo>
                    <a:pt x="39705" y="1252565"/>
                    <a:pt x="0" y="1212860"/>
                    <a:pt x="0" y="1163882"/>
                  </a:cubicBezTo>
                  <a:lnTo>
                    <a:pt x="0" y="88683"/>
                  </a:lnTo>
                  <a:cubicBezTo>
                    <a:pt x="0" y="39705"/>
                    <a:pt x="39705" y="0"/>
                    <a:pt x="88683" y="0"/>
                  </a:cubicBezTo>
                  <a:close/>
                </a:path>
              </a:pathLst>
            </a:custGeom>
            <a:solidFill>
              <a:srgbClr val="EAEAEA"/>
            </a:solidFill>
          </p:spPr>
        </p:sp>
        <p:sp>
          <p:nvSpPr>
            <p:cNvPr id="11" name="TextBox 11"/>
            <p:cNvSpPr txBox="1"/>
            <p:nvPr/>
          </p:nvSpPr>
          <p:spPr>
            <a:xfrm>
              <a:off x="0" y="-47625"/>
              <a:ext cx="1172608" cy="130019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991856" y="3410708"/>
            <a:ext cx="1985594" cy="198559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3533CD">
                    <a:alpha val="100000"/>
                  </a:srgbClr>
                </a:gs>
              </a:gsLst>
              <a:lin ang="0"/>
            </a:gra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2574775" y="3139475"/>
            <a:ext cx="2819758" cy="2528059"/>
          </a:xfrm>
          <a:custGeom>
            <a:avLst/>
            <a:gdLst/>
            <a:ahLst/>
            <a:cxnLst/>
            <a:rect l="l" t="t" r="r" b="b"/>
            <a:pathLst>
              <a:path w="2819758" h="2528059">
                <a:moveTo>
                  <a:pt x="0" y="0"/>
                </a:moveTo>
                <a:lnTo>
                  <a:pt x="2819758" y="0"/>
                </a:lnTo>
                <a:lnTo>
                  <a:pt x="2819758" y="2528059"/>
                </a:lnTo>
                <a:lnTo>
                  <a:pt x="0" y="2528059"/>
                </a:lnTo>
                <a:lnTo>
                  <a:pt x="0" y="0"/>
                </a:lnTo>
                <a:close/>
              </a:path>
            </a:pathLst>
          </a:custGeom>
          <a:blipFill>
            <a:blip r:embed="rId3"/>
            <a:stretch>
              <a:fillRect/>
            </a:stretch>
          </a:blipFill>
        </p:spPr>
      </p:sp>
      <p:sp>
        <p:nvSpPr>
          <p:cNvPr id="19" name="TextBox 19"/>
          <p:cNvSpPr txBox="1"/>
          <p:nvPr/>
        </p:nvSpPr>
        <p:spPr>
          <a:xfrm>
            <a:off x="2506677" y="6160465"/>
            <a:ext cx="2955954" cy="2304926"/>
          </a:xfrm>
          <a:prstGeom prst="rect">
            <a:avLst/>
          </a:prstGeom>
        </p:spPr>
        <p:txBody>
          <a:bodyPr lIns="0" tIns="0" rIns="0" bIns="0" rtlCol="0" anchor="t">
            <a:spAutoFit/>
          </a:bodyPr>
          <a:lstStyle/>
          <a:p>
            <a:pPr algn="ctr">
              <a:lnSpc>
                <a:spcPts val="2620"/>
              </a:lnSpc>
              <a:spcBef>
                <a:spcPct val="0"/>
              </a:spcBef>
            </a:pPr>
            <a:r>
              <a:rPr lang="en-US" sz="1871" dirty="0">
                <a:solidFill>
                  <a:srgbClr val="000000"/>
                </a:solidFill>
                <a:latin typeface="Poppins"/>
                <a:ea typeface="Poppins"/>
                <a:cs typeface="Poppins"/>
                <a:sym typeface="Poppins"/>
              </a:rPr>
              <a:t>Information present in the chatbots like ChatGPT and websites is scattered and may not be relevant to the user student sometimes even information overload takes place</a:t>
            </a:r>
          </a:p>
        </p:txBody>
      </p:sp>
      <p:sp>
        <p:nvSpPr>
          <p:cNvPr id="20" name="TextBox 20"/>
          <p:cNvSpPr txBox="1"/>
          <p:nvPr/>
        </p:nvSpPr>
        <p:spPr>
          <a:xfrm>
            <a:off x="7668275" y="6490443"/>
            <a:ext cx="2955954" cy="1638077"/>
          </a:xfrm>
          <a:prstGeom prst="rect">
            <a:avLst/>
          </a:prstGeom>
        </p:spPr>
        <p:txBody>
          <a:bodyPr lIns="0" tIns="0" rIns="0" bIns="0" rtlCol="0" anchor="t">
            <a:spAutoFit/>
          </a:bodyPr>
          <a:lstStyle/>
          <a:p>
            <a:pPr algn="ctr">
              <a:lnSpc>
                <a:spcPts val="2620"/>
              </a:lnSpc>
              <a:spcBef>
                <a:spcPct val="0"/>
              </a:spcBef>
            </a:pPr>
            <a:r>
              <a:rPr lang="en-US" sz="1871" dirty="0">
                <a:solidFill>
                  <a:srgbClr val="000000"/>
                </a:solidFill>
                <a:latin typeface="Poppins"/>
                <a:ea typeface="Poppins"/>
                <a:cs typeface="Poppins"/>
                <a:sym typeface="Poppins"/>
              </a:rPr>
              <a:t>LLM chatbot give accurate answers with out any overload of information. which is related through their context</a:t>
            </a:r>
          </a:p>
        </p:txBody>
      </p:sp>
      <p:sp>
        <p:nvSpPr>
          <p:cNvPr id="21" name="TextBox 21"/>
          <p:cNvSpPr txBox="1"/>
          <p:nvPr/>
        </p:nvSpPr>
        <p:spPr>
          <a:xfrm>
            <a:off x="12825369" y="6490443"/>
            <a:ext cx="2955954" cy="971228"/>
          </a:xfrm>
          <a:prstGeom prst="rect">
            <a:avLst/>
          </a:prstGeom>
        </p:spPr>
        <p:txBody>
          <a:bodyPr lIns="0" tIns="0" rIns="0" bIns="0" rtlCol="0" anchor="t">
            <a:spAutoFit/>
          </a:bodyPr>
          <a:lstStyle/>
          <a:p>
            <a:pPr algn="ctr">
              <a:lnSpc>
                <a:spcPts val="2620"/>
              </a:lnSpc>
              <a:spcBef>
                <a:spcPct val="0"/>
              </a:spcBef>
            </a:pPr>
            <a:r>
              <a:rPr lang="en-US" sz="1871" dirty="0">
                <a:solidFill>
                  <a:srgbClr val="000000"/>
                </a:solidFill>
                <a:latin typeface="Poppins"/>
                <a:ea typeface="Poppins"/>
                <a:cs typeface="Poppins"/>
                <a:sym typeface="Poppins"/>
              </a:rPr>
              <a:t>The chatbot is trained with NCERT books. To give accurate answers</a:t>
            </a:r>
          </a:p>
        </p:txBody>
      </p:sp>
      <p:sp>
        <p:nvSpPr>
          <p:cNvPr id="22" name="TextBox 19">
            <a:extLst>
              <a:ext uri="{FF2B5EF4-FFF2-40B4-BE49-F238E27FC236}">
                <a16:creationId xmlns:a16="http://schemas.microsoft.com/office/drawing/2014/main" id="{FF64F660-A476-CDA8-9C7C-9A8489548F2A}"/>
              </a:ext>
            </a:extLst>
          </p:cNvPr>
          <p:cNvSpPr txBox="1"/>
          <p:nvPr/>
        </p:nvSpPr>
        <p:spPr>
          <a:xfrm>
            <a:off x="762000" y="495301"/>
            <a:ext cx="16459200" cy="1045094"/>
          </a:xfrm>
          <a:prstGeom prst="rect">
            <a:avLst/>
          </a:prstGeom>
        </p:spPr>
        <p:txBody>
          <a:bodyPr wrap="square" lIns="0" tIns="0" rIns="0" bIns="0" rtlCol="0" anchor="t">
            <a:spAutoFit/>
          </a:bodyPr>
          <a:lstStyle/>
          <a:p>
            <a:pPr algn="ctr">
              <a:lnSpc>
                <a:spcPts val="2620"/>
              </a:lnSpc>
              <a:spcBef>
                <a:spcPct val="0"/>
              </a:spcBef>
            </a:pPr>
            <a:endParaRPr lang="en-US" sz="1871" dirty="0">
              <a:solidFill>
                <a:srgbClr val="000000"/>
              </a:solidFill>
              <a:latin typeface="Poppins"/>
              <a:ea typeface="Poppins"/>
              <a:cs typeface="Poppins"/>
              <a:sym typeface="Poppins"/>
            </a:endParaRPr>
          </a:p>
          <a:p>
            <a:pPr algn="ctr">
              <a:lnSpc>
                <a:spcPts val="2620"/>
              </a:lnSpc>
              <a:spcBef>
                <a:spcPct val="0"/>
              </a:spcBef>
            </a:pPr>
            <a:endParaRPr lang="en-US" sz="1871" dirty="0">
              <a:solidFill>
                <a:srgbClr val="000000"/>
              </a:solidFill>
              <a:latin typeface="Poppins"/>
              <a:ea typeface="Poppins"/>
              <a:cs typeface="Poppins"/>
              <a:sym typeface="Poppins"/>
            </a:endParaRPr>
          </a:p>
          <a:p>
            <a:pPr algn="ctr">
              <a:lnSpc>
                <a:spcPct val="150000"/>
              </a:lnSpc>
              <a:spcBef>
                <a:spcPct val="0"/>
              </a:spcBef>
            </a:pPr>
            <a:r>
              <a:rPr lang="en-US" sz="1871" dirty="0">
                <a:solidFill>
                  <a:srgbClr val="000000"/>
                </a:solidFill>
                <a:latin typeface="Poppins"/>
                <a:ea typeface="Poppins"/>
                <a:cs typeface="Poppins"/>
                <a:sym typeface="Poppins"/>
              </a:rPr>
              <a:t>.</a:t>
            </a:r>
          </a:p>
        </p:txBody>
      </p:sp>
      <p:pic>
        <p:nvPicPr>
          <p:cNvPr id="23" name="Picture 22">
            <a:extLst>
              <a:ext uri="{FF2B5EF4-FFF2-40B4-BE49-F238E27FC236}">
                <a16:creationId xmlns:a16="http://schemas.microsoft.com/office/drawing/2014/main" id="{4F687BEC-6144-DE5B-56FE-1552B69AE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598" y="3063484"/>
            <a:ext cx="2819758" cy="2563697"/>
          </a:xfrm>
          <a:prstGeom prst="rect">
            <a:avLst/>
          </a:prstGeom>
        </p:spPr>
      </p:pic>
      <p:pic>
        <p:nvPicPr>
          <p:cNvPr id="25" name="Picture 24">
            <a:extLst>
              <a:ext uri="{FF2B5EF4-FFF2-40B4-BE49-F238E27FC236}">
                <a16:creationId xmlns:a16="http://schemas.microsoft.com/office/drawing/2014/main" id="{12BF0D13-8D7D-A890-46AC-16070D79A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30906" y="3061677"/>
            <a:ext cx="2451822" cy="24518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grpSp>
        <p:nvGrpSpPr>
          <p:cNvPr id="3" name="Group 3"/>
          <p:cNvGrpSpPr/>
          <p:nvPr/>
        </p:nvGrpSpPr>
        <p:grpSpPr>
          <a:xfrm>
            <a:off x="12892925" y="-1194143"/>
            <a:ext cx="14214475" cy="1421447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2892924" y="-1194144"/>
            <a:ext cx="14214475" cy="1421447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28700" y="2019300"/>
            <a:ext cx="10296014" cy="4128181"/>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q"/>
            </a:pPr>
            <a:r>
              <a:rPr lang="en-US" sz="2269" dirty="0">
                <a:solidFill>
                  <a:srgbClr val="000000"/>
                </a:solidFill>
                <a:latin typeface="Poppins"/>
                <a:ea typeface="Poppins"/>
                <a:cs typeface="Poppins"/>
                <a:sym typeface="Poppins"/>
              </a:rPr>
              <a:t>         </a:t>
            </a:r>
            <a:r>
              <a:rPr lang="en-US" sz="1800" dirty="0">
                <a:effectLst/>
                <a:latin typeface="Poppins "/>
                <a:ea typeface="Times New Roman" panose="02020603050405020304" pitchFamily="18" charset="0"/>
              </a:rPr>
              <a:t>. </a:t>
            </a:r>
            <a:r>
              <a:rPr lang="en-US" sz="2270" dirty="0">
                <a:effectLst/>
                <a:latin typeface="Poppins "/>
                <a:ea typeface="Times New Roman" panose="02020603050405020304" pitchFamily="18" charset="0"/>
              </a:rPr>
              <a:t>The objectives of this project are clear and ambitious. We aim to develop a robust, scalable platform that can handle a diverse array of queries, ranging from simple factual questions to complex conceptual clarifications. The chatbot is trained on a comprehensive dataset encompassing </a:t>
            </a:r>
            <a:r>
              <a:rPr lang="en-US" sz="2270" b="1" dirty="0">
                <a:effectLst/>
                <a:latin typeface="Poppins "/>
                <a:ea typeface="Times New Roman" panose="02020603050405020304" pitchFamily="18" charset="0"/>
              </a:rPr>
              <a:t>NCERT books </a:t>
            </a:r>
            <a:r>
              <a:rPr lang="en-US" sz="2270" dirty="0">
                <a:effectLst/>
                <a:latin typeface="Poppins "/>
                <a:ea typeface="Times New Roman" panose="02020603050405020304" pitchFamily="18" charset="0"/>
              </a:rPr>
              <a:t>and supplementary academic resources, ensuring an extensive coverage of the biology curriculum. </a:t>
            </a:r>
            <a:endParaRPr lang="en-IN" sz="2270" dirty="0">
              <a:effectLst/>
              <a:latin typeface="Poppins "/>
              <a:ea typeface="Times New Roman" panose="02020603050405020304" pitchFamily="18" charset="0"/>
            </a:endParaRPr>
          </a:p>
          <a:p>
            <a:pPr marL="342900" indent="-342900" algn="just">
              <a:lnSpc>
                <a:spcPct val="150000"/>
              </a:lnSpc>
              <a:buFont typeface="Wingdings" panose="05000000000000000000" pitchFamily="2" charset="2"/>
              <a:buChar char="q"/>
            </a:pPr>
            <a:endParaRPr lang="en-IN" sz="2270" dirty="0">
              <a:effectLst/>
              <a:latin typeface="Poppins "/>
              <a:ea typeface="Times New Roman" panose="02020603050405020304" pitchFamily="18" charset="0"/>
              <a:cs typeface="Poppins" panose="00000500000000000000" pitchFamily="2" charset="0"/>
            </a:endParaRPr>
          </a:p>
          <a:p>
            <a:pPr algn="just">
              <a:lnSpc>
                <a:spcPts val="4084"/>
              </a:lnSpc>
            </a:pPr>
            <a:endParaRPr lang="en-US" sz="2269" dirty="0">
              <a:solidFill>
                <a:srgbClr val="000000"/>
              </a:solidFill>
              <a:latin typeface="Poppins"/>
              <a:ea typeface="Poppins"/>
              <a:cs typeface="Poppins"/>
              <a:sym typeface="Poppins"/>
            </a:endParaRPr>
          </a:p>
        </p:txBody>
      </p:sp>
      <p:sp>
        <p:nvSpPr>
          <p:cNvPr id="14" name="TextBox 14"/>
          <p:cNvSpPr txBox="1"/>
          <p:nvPr/>
        </p:nvSpPr>
        <p:spPr>
          <a:xfrm>
            <a:off x="1028700" y="1028700"/>
            <a:ext cx="5372100" cy="705450"/>
          </a:xfrm>
          <a:prstGeom prst="rect">
            <a:avLst/>
          </a:prstGeom>
        </p:spPr>
        <p:txBody>
          <a:bodyPr wrap="square" lIns="0" tIns="0" rIns="0" bIns="0" rtlCol="0" anchor="t">
            <a:spAutoFit/>
          </a:bodyPr>
          <a:lstStyle/>
          <a:p>
            <a:pPr algn="l">
              <a:lnSpc>
                <a:spcPts val="5721"/>
              </a:lnSpc>
              <a:spcBef>
                <a:spcPct val="0"/>
              </a:spcBef>
            </a:pPr>
            <a:r>
              <a:rPr lang="en-US" sz="4086" dirty="0">
                <a:solidFill>
                  <a:srgbClr val="004AAD"/>
                </a:solidFill>
                <a:latin typeface="League Spartan"/>
                <a:ea typeface="League Spartan"/>
                <a:cs typeface="League Spartan"/>
                <a:sym typeface="League Spartan"/>
              </a:rPr>
              <a:t>INTRODUCTION</a:t>
            </a:r>
          </a:p>
        </p:txBody>
      </p:sp>
      <p:sp>
        <p:nvSpPr>
          <p:cNvPr id="17" name="TextBox 13">
            <a:extLst>
              <a:ext uri="{FF2B5EF4-FFF2-40B4-BE49-F238E27FC236}">
                <a16:creationId xmlns:a16="http://schemas.microsoft.com/office/drawing/2014/main" id="{FB94DE42-E302-C5A3-4660-97226CF3D476}"/>
              </a:ext>
            </a:extLst>
          </p:cNvPr>
          <p:cNvSpPr txBox="1"/>
          <p:nvPr/>
        </p:nvSpPr>
        <p:spPr>
          <a:xfrm>
            <a:off x="1371601" y="5448300"/>
            <a:ext cx="10492624" cy="5058821"/>
          </a:xfrm>
          <a:prstGeom prst="rect">
            <a:avLst/>
          </a:prstGeom>
        </p:spPr>
        <p:txBody>
          <a:bodyPr wrap="square" lIns="0" tIns="0" rIns="0" bIns="0" rtlCol="0" anchor="t">
            <a:spAutoFit/>
          </a:bodyPr>
          <a:lstStyle/>
          <a:p>
            <a:pPr algn="l">
              <a:lnSpc>
                <a:spcPts val="3494"/>
              </a:lnSpc>
            </a:pPr>
            <a:endParaRPr dirty="0"/>
          </a:p>
          <a:p>
            <a:pPr marL="587849" lvl="1" indent="-342900" algn="just">
              <a:lnSpc>
                <a:spcPct val="150000"/>
              </a:lnSpc>
              <a:buFont typeface="Wingdings" panose="05000000000000000000" pitchFamily="2" charset="2"/>
              <a:buChar char="ü"/>
            </a:pPr>
            <a:r>
              <a:rPr lang="en-US" sz="2270" dirty="0">
                <a:effectLst/>
                <a:latin typeface="Poppins "/>
                <a:ea typeface="Times New Roman" panose="02020603050405020304" pitchFamily="18" charset="0"/>
              </a:rPr>
              <a:t>Additionally, the integration of MongoDB Atlas as the knowledge base provides a scalable and flexible framework for efficient data retrieval and management</a:t>
            </a:r>
            <a:endParaRPr lang="en-US" sz="2270" b="1" dirty="0">
              <a:solidFill>
                <a:srgbClr val="000000"/>
              </a:solidFill>
              <a:latin typeface="Poppins "/>
              <a:ea typeface="Poppins"/>
              <a:cs typeface="Poppins"/>
              <a:sym typeface="Poppins"/>
            </a:endParaRPr>
          </a:p>
          <a:p>
            <a:pPr marL="587849" lvl="1" indent="-342900" algn="just">
              <a:lnSpc>
                <a:spcPct val="150000"/>
              </a:lnSpc>
              <a:buFont typeface="Wingdings" panose="05000000000000000000" pitchFamily="2" charset="2"/>
              <a:buChar char="ü"/>
            </a:pPr>
            <a:r>
              <a:rPr lang="en-US" sz="2270" b="1" dirty="0">
                <a:solidFill>
                  <a:srgbClr val="000000"/>
                </a:solidFill>
                <a:latin typeface="Poppins "/>
                <a:ea typeface="Poppins"/>
                <a:cs typeface="Poppins"/>
                <a:sym typeface="Poppins"/>
              </a:rPr>
              <a:t> </a:t>
            </a:r>
            <a:r>
              <a:rPr lang="en-US" sz="2270" dirty="0">
                <a:effectLst/>
                <a:latin typeface="Poppins "/>
                <a:ea typeface="Times New Roman" panose="02020603050405020304" pitchFamily="18" charset="0"/>
              </a:rPr>
              <a:t>This project not only aims to improve the academic support available to biology students but also serves as a model for future educational innovations. The implications of this project extend beyond immediate academic benefits, positioning our college at the forefront of educational technology and innovation</a:t>
            </a:r>
            <a:endParaRPr lang="en-US" sz="2270" dirty="0">
              <a:solidFill>
                <a:srgbClr val="000000"/>
              </a:solidFill>
              <a:latin typeface="Poppins "/>
              <a:ea typeface="Poppins"/>
              <a:cs typeface="Poppins"/>
              <a:sym typeface="Poppins"/>
            </a:endParaRPr>
          </a:p>
          <a:p>
            <a:pPr algn="l">
              <a:lnSpc>
                <a:spcPts val="3494"/>
              </a:lnSpc>
            </a:pPr>
            <a:endParaRPr lang="en-US" sz="2269" dirty="0">
              <a:solidFill>
                <a:srgbClr val="000000"/>
              </a:solidFill>
              <a:latin typeface="Poppins"/>
              <a:ea typeface="Poppins"/>
              <a:cs typeface="Poppins"/>
              <a:sym typeface="Poppins"/>
            </a:endParaRPr>
          </a:p>
        </p:txBody>
      </p:sp>
      <p:pic>
        <p:nvPicPr>
          <p:cNvPr id="13" name="Picture 12">
            <a:extLst>
              <a:ext uri="{FF2B5EF4-FFF2-40B4-BE49-F238E27FC236}">
                <a16:creationId xmlns:a16="http://schemas.microsoft.com/office/drawing/2014/main" id="{18C4BF80-A771-18C2-2BD2-EFC18AE54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5512" y="2781300"/>
            <a:ext cx="5231188" cy="5231188"/>
          </a:xfrm>
          <a:prstGeom prst="rect">
            <a:avLst/>
          </a:prstGeom>
        </p:spPr>
      </p:pic>
    </p:spTree>
    <p:extLst>
      <p:ext uri="{BB962C8B-B14F-4D97-AF65-F5344CB8AC3E}">
        <p14:creationId xmlns:p14="http://schemas.microsoft.com/office/powerpoint/2010/main" val="229915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grpSp>
        <p:nvGrpSpPr>
          <p:cNvPr id="3" name="Group 3"/>
          <p:cNvGrpSpPr/>
          <p:nvPr/>
        </p:nvGrpSpPr>
        <p:grpSpPr>
          <a:xfrm>
            <a:off x="1301504" y="4473265"/>
            <a:ext cx="15684991" cy="391759"/>
            <a:chOff x="0" y="0"/>
            <a:chExt cx="4131027" cy="103179"/>
          </a:xfrm>
        </p:grpSpPr>
        <p:sp>
          <p:nvSpPr>
            <p:cNvPr id="4" name="Freeform 4"/>
            <p:cNvSpPr/>
            <p:nvPr/>
          </p:nvSpPr>
          <p:spPr>
            <a:xfrm>
              <a:off x="0" y="0"/>
              <a:ext cx="4131027" cy="103179"/>
            </a:xfrm>
            <a:custGeom>
              <a:avLst/>
              <a:gdLst/>
              <a:ahLst/>
              <a:cxnLst/>
              <a:rect l="l" t="t" r="r" b="b"/>
              <a:pathLst>
                <a:path w="4131027" h="103179">
                  <a:moveTo>
                    <a:pt x="0" y="0"/>
                  </a:moveTo>
                  <a:lnTo>
                    <a:pt x="4131027" y="0"/>
                  </a:lnTo>
                  <a:lnTo>
                    <a:pt x="4131027" y="103179"/>
                  </a:lnTo>
                  <a:lnTo>
                    <a:pt x="0" y="103179"/>
                  </a:lnTo>
                  <a:close/>
                </a:path>
              </a:pathLst>
            </a:custGeom>
            <a:solidFill>
              <a:srgbClr val="574874"/>
            </a:solidFill>
          </p:spPr>
        </p:sp>
        <p:sp>
          <p:nvSpPr>
            <p:cNvPr id="5" name="TextBox 5"/>
            <p:cNvSpPr txBox="1"/>
            <p:nvPr/>
          </p:nvSpPr>
          <p:spPr>
            <a:xfrm>
              <a:off x="0" y="-47625"/>
              <a:ext cx="4131027" cy="150804"/>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942340" y="3744246"/>
            <a:ext cx="2727632" cy="1932654"/>
          </a:xfrm>
          <a:custGeom>
            <a:avLst/>
            <a:gdLst/>
            <a:ahLst/>
            <a:cxnLst/>
            <a:rect l="l" t="t" r="r" b="b"/>
            <a:pathLst>
              <a:path w="2727632" h="1720393">
                <a:moveTo>
                  <a:pt x="0" y="0"/>
                </a:moveTo>
                <a:lnTo>
                  <a:pt x="2727632" y="0"/>
                </a:lnTo>
                <a:lnTo>
                  <a:pt x="2727632" y="1720393"/>
                </a:lnTo>
                <a:lnTo>
                  <a:pt x="0" y="1720393"/>
                </a:lnTo>
                <a:lnTo>
                  <a:pt x="0" y="0"/>
                </a:lnTo>
                <a:close/>
              </a:path>
            </a:pathLst>
          </a:custGeom>
          <a:blipFill>
            <a:blip r:embed="rId3"/>
            <a:stretch>
              <a:fillRect/>
            </a:stretch>
          </a:blipFill>
        </p:spPr>
      </p:sp>
      <p:sp>
        <p:nvSpPr>
          <p:cNvPr id="7" name="Freeform 7"/>
          <p:cNvSpPr/>
          <p:nvPr/>
        </p:nvSpPr>
        <p:spPr>
          <a:xfrm>
            <a:off x="5959734" y="3744246"/>
            <a:ext cx="2727632" cy="1932654"/>
          </a:xfrm>
          <a:custGeom>
            <a:avLst/>
            <a:gdLst/>
            <a:ahLst/>
            <a:cxnLst/>
            <a:rect l="l" t="t" r="r" b="b"/>
            <a:pathLst>
              <a:path w="2619536" h="1693992">
                <a:moveTo>
                  <a:pt x="0" y="0"/>
                </a:moveTo>
                <a:lnTo>
                  <a:pt x="2619536" y="0"/>
                </a:lnTo>
                <a:lnTo>
                  <a:pt x="2619536" y="1693992"/>
                </a:lnTo>
                <a:lnTo>
                  <a:pt x="0" y="1693992"/>
                </a:lnTo>
                <a:lnTo>
                  <a:pt x="0" y="0"/>
                </a:lnTo>
                <a:close/>
              </a:path>
            </a:pathLst>
          </a:custGeom>
          <a:blipFill>
            <a:blip r:embed="rId4"/>
            <a:stretch>
              <a:fillRect l="-5020" r="-4141"/>
            </a:stretch>
          </a:blipFill>
        </p:spPr>
      </p:sp>
      <p:sp>
        <p:nvSpPr>
          <p:cNvPr id="10" name="TextBox 10"/>
          <p:cNvSpPr txBox="1"/>
          <p:nvPr/>
        </p:nvSpPr>
        <p:spPr>
          <a:xfrm>
            <a:off x="3008157" y="1223570"/>
            <a:ext cx="12271686" cy="981038"/>
          </a:xfrm>
          <a:prstGeom prst="rect">
            <a:avLst/>
          </a:prstGeom>
        </p:spPr>
        <p:txBody>
          <a:bodyPr lIns="0" tIns="0" rIns="0" bIns="0" rtlCol="0" anchor="t">
            <a:spAutoFit/>
          </a:bodyPr>
          <a:lstStyle/>
          <a:p>
            <a:pPr algn="ctr">
              <a:lnSpc>
                <a:spcPts val="8382"/>
              </a:lnSpc>
              <a:spcBef>
                <a:spcPct val="0"/>
              </a:spcBef>
            </a:pPr>
            <a:r>
              <a:rPr lang="en-US" sz="4500" dirty="0">
                <a:solidFill>
                  <a:srgbClr val="004AAD"/>
                </a:solidFill>
                <a:latin typeface="League Spartan"/>
                <a:ea typeface="League Spartan"/>
                <a:cs typeface="League Spartan"/>
                <a:sym typeface="League Spartan"/>
              </a:rPr>
              <a:t>ADVANTAGES</a:t>
            </a:r>
          </a:p>
        </p:txBody>
      </p:sp>
      <p:sp>
        <p:nvSpPr>
          <p:cNvPr id="11" name="TextBox 11"/>
          <p:cNvSpPr txBox="1"/>
          <p:nvPr/>
        </p:nvSpPr>
        <p:spPr>
          <a:xfrm>
            <a:off x="1714018" y="6528392"/>
            <a:ext cx="2955954" cy="971228"/>
          </a:xfrm>
          <a:prstGeom prst="rect">
            <a:avLst/>
          </a:prstGeom>
        </p:spPr>
        <p:txBody>
          <a:bodyPr lIns="0" tIns="0" rIns="0" bIns="0" rtlCol="0" anchor="t">
            <a:spAutoFit/>
          </a:bodyPr>
          <a:lstStyle/>
          <a:p>
            <a:pPr algn="ctr">
              <a:lnSpc>
                <a:spcPts val="2620"/>
              </a:lnSpc>
              <a:spcBef>
                <a:spcPct val="0"/>
              </a:spcBef>
            </a:pPr>
            <a:r>
              <a:rPr lang="en-US" sz="1871" dirty="0">
                <a:solidFill>
                  <a:srgbClr val="000000"/>
                </a:solidFill>
                <a:latin typeface="Poppins"/>
                <a:ea typeface="Poppins"/>
                <a:cs typeface="Poppins"/>
                <a:sym typeface="Poppins"/>
              </a:rPr>
              <a:t> Distracted by un wanted information at one place.</a:t>
            </a:r>
          </a:p>
          <a:p>
            <a:pPr algn="ctr">
              <a:lnSpc>
                <a:spcPts val="2620"/>
              </a:lnSpc>
              <a:spcBef>
                <a:spcPct val="0"/>
              </a:spcBef>
            </a:pPr>
            <a:endParaRPr lang="en-US" sz="1871" dirty="0">
              <a:solidFill>
                <a:srgbClr val="000000"/>
              </a:solidFill>
              <a:latin typeface="Poppins"/>
              <a:ea typeface="Poppins"/>
              <a:cs typeface="Poppins"/>
              <a:sym typeface="Poppins"/>
            </a:endParaRPr>
          </a:p>
        </p:txBody>
      </p:sp>
      <p:sp>
        <p:nvSpPr>
          <p:cNvPr id="12" name="TextBox 12"/>
          <p:cNvSpPr txBox="1"/>
          <p:nvPr/>
        </p:nvSpPr>
        <p:spPr>
          <a:xfrm>
            <a:off x="5623316" y="6528392"/>
            <a:ext cx="2955954" cy="1304653"/>
          </a:xfrm>
          <a:prstGeom prst="rect">
            <a:avLst/>
          </a:prstGeom>
        </p:spPr>
        <p:txBody>
          <a:bodyPr lIns="0" tIns="0" rIns="0" bIns="0" rtlCol="0" anchor="t">
            <a:spAutoFit/>
          </a:bodyPr>
          <a:lstStyle/>
          <a:p>
            <a:pPr algn="ctr">
              <a:lnSpc>
                <a:spcPts val="2620"/>
              </a:lnSpc>
              <a:spcBef>
                <a:spcPct val="0"/>
              </a:spcBef>
            </a:pPr>
            <a:r>
              <a:rPr lang="en-US" sz="1871" dirty="0">
                <a:solidFill>
                  <a:srgbClr val="000000"/>
                </a:solidFill>
                <a:latin typeface="Poppins"/>
                <a:ea typeface="Poppins"/>
                <a:cs typeface="Poppins"/>
                <a:sym typeface="Poppins"/>
              </a:rPr>
              <a:t>Conversational chatbot that will help student to answer their queries in a correct manner</a:t>
            </a:r>
          </a:p>
        </p:txBody>
      </p:sp>
      <p:sp>
        <p:nvSpPr>
          <p:cNvPr id="13" name="TextBox 13"/>
          <p:cNvSpPr txBox="1"/>
          <p:nvPr/>
        </p:nvSpPr>
        <p:spPr>
          <a:xfrm>
            <a:off x="9546069" y="6528392"/>
            <a:ext cx="2955954" cy="971228"/>
          </a:xfrm>
          <a:prstGeom prst="rect">
            <a:avLst/>
          </a:prstGeom>
        </p:spPr>
        <p:txBody>
          <a:bodyPr lIns="0" tIns="0" rIns="0" bIns="0" rtlCol="0" anchor="t">
            <a:spAutoFit/>
          </a:bodyPr>
          <a:lstStyle/>
          <a:p>
            <a:pPr algn="ctr">
              <a:lnSpc>
                <a:spcPts val="2620"/>
              </a:lnSpc>
              <a:spcBef>
                <a:spcPct val="0"/>
              </a:spcBef>
            </a:pPr>
            <a:r>
              <a:rPr lang="en-US" sz="1871" dirty="0">
                <a:solidFill>
                  <a:srgbClr val="000000"/>
                </a:solidFill>
                <a:latin typeface="Poppins"/>
                <a:ea typeface="Poppins"/>
                <a:cs typeface="Poppins"/>
                <a:sym typeface="Poppins"/>
              </a:rPr>
              <a:t>Lets chat with LLM Chatbot for your queries and get accurate results</a:t>
            </a:r>
          </a:p>
        </p:txBody>
      </p:sp>
      <p:sp>
        <p:nvSpPr>
          <p:cNvPr id="14" name="TextBox 14"/>
          <p:cNvSpPr txBox="1"/>
          <p:nvPr/>
        </p:nvSpPr>
        <p:spPr>
          <a:xfrm>
            <a:off x="13618030" y="6497046"/>
            <a:ext cx="3139790" cy="1335999"/>
          </a:xfrm>
          <a:prstGeom prst="rect">
            <a:avLst/>
          </a:prstGeom>
        </p:spPr>
        <p:txBody>
          <a:bodyPr wrap="square" lIns="0" tIns="0" rIns="0" bIns="0" rtlCol="0" anchor="t">
            <a:spAutoFit/>
          </a:bodyPr>
          <a:lstStyle/>
          <a:p>
            <a:pPr algn="ctr">
              <a:lnSpc>
                <a:spcPts val="2620"/>
              </a:lnSpc>
              <a:spcBef>
                <a:spcPct val="0"/>
              </a:spcBef>
            </a:pPr>
            <a:r>
              <a:rPr lang="en-US" sz="1871" dirty="0">
                <a:solidFill>
                  <a:srgbClr val="000000"/>
                </a:solidFill>
                <a:latin typeface="Poppins"/>
                <a:ea typeface="Poppins"/>
                <a:cs typeface="Poppins"/>
                <a:sym typeface="Poppins"/>
              </a:rPr>
              <a:t>Generative AI future of the world. It's grows day by day t to solve different kind of problems </a:t>
            </a:r>
          </a:p>
        </p:txBody>
      </p:sp>
      <p:pic>
        <p:nvPicPr>
          <p:cNvPr id="16" name="Picture 15">
            <a:extLst>
              <a:ext uri="{FF2B5EF4-FFF2-40B4-BE49-F238E27FC236}">
                <a16:creationId xmlns:a16="http://schemas.microsoft.com/office/drawing/2014/main" id="{0CFD5912-C6D3-95E8-5B49-DD49567071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0954" y="3827838"/>
            <a:ext cx="2619536" cy="1738831"/>
          </a:xfrm>
          <a:prstGeom prst="rect">
            <a:avLst/>
          </a:prstGeom>
        </p:spPr>
      </p:pic>
      <p:pic>
        <p:nvPicPr>
          <p:cNvPr id="9" name="Picture 8">
            <a:extLst>
              <a:ext uri="{FF2B5EF4-FFF2-40B4-BE49-F238E27FC236}">
                <a16:creationId xmlns:a16="http://schemas.microsoft.com/office/drawing/2014/main" id="{9ADC11BB-C011-CA56-DD42-EA9B7B1FFE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06401" y="3619499"/>
            <a:ext cx="3239260" cy="20574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70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
        <p:nvSpPr>
          <p:cNvPr id="6" name="TextBox 6"/>
          <p:cNvSpPr txBox="1"/>
          <p:nvPr/>
        </p:nvSpPr>
        <p:spPr>
          <a:xfrm>
            <a:off x="4987615" y="571500"/>
            <a:ext cx="8312772" cy="939168"/>
          </a:xfrm>
          <a:prstGeom prst="rect">
            <a:avLst/>
          </a:prstGeom>
        </p:spPr>
        <p:txBody>
          <a:bodyPr wrap="square" lIns="0" tIns="0" rIns="0" bIns="0" rtlCol="0" anchor="t">
            <a:spAutoFit/>
          </a:bodyPr>
          <a:lstStyle/>
          <a:p>
            <a:pPr algn="ctr">
              <a:lnSpc>
                <a:spcPts val="7575"/>
              </a:lnSpc>
              <a:spcBef>
                <a:spcPct val="0"/>
              </a:spcBef>
            </a:pPr>
            <a:r>
              <a:rPr lang="en-US" sz="5411" dirty="0">
                <a:solidFill>
                  <a:srgbClr val="004AAD"/>
                </a:solidFill>
                <a:latin typeface="League Spartan"/>
                <a:ea typeface="League Spartan"/>
                <a:cs typeface="League Spartan"/>
                <a:sym typeface="League Spartan"/>
              </a:rPr>
              <a:t>LITERATURE</a:t>
            </a:r>
          </a:p>
        </p:txBody>
      </p:sp>
      <p:sp>
        <p:nvSpPr>
          <p:cNvPr id="13" name="TextBox 13">
            <a:extLst>
              <a:ext uri="{FF2B5EF4-FFF2-40B4-BE49-F238E27FC236}">
                <a16:creationId xmlns:a16="http://schemas.microsoft.com/office/drawing/2014/main" id="{334BE83E-2745-715C-537B-F70543D1687F}"/>
              </a:ext>
            </a:extLst>
          </p:cNvPr>
          <p:cNvSpPr txBox="1"/>
          <p:nvPr/>
        </p:nvSpPr>
        <p:spPr>
          <a:xfrm>
            <a:off x="1524000" y="1333500"/>
            <a:ext cx="16002000" cy="9902647"/>
          </a:xfrm>
          <a:prstGeom prst="rect">
            <a:avLst/>
          </a:prstGeom>
        </p:spPr>
        <p:txBody>
          <a:bodyPr wrap="square" lIns="0" tIns="0" rIns="0" bIns="0" rtlCol="0" anchor="t">
            <a:spAutoFit/>
          </a:bodyPr>
          <a:lstStyle/>
          <a:p>
            <a:pPr marL="342900" indent="-342900" algn="l">
              <a:lnSpc>
                <a:spcPct val="150000"/>
              </a:lnSpc>
              <a:buFont typeface="Wingdings" panose="05000000000000000000" pitchFamily="2" charset="2"/>
              <a:buChar char="ü"/>
            </a:pPr>
            <a:r>
              <a:rPr lang="en-US" sz="2270" b="1" dirty="0">
                <a:latin typeface="Poppins" panose="00000500000000000000" pitchFamily="2" charset="0"/>
                <a:cs typeface="Poppins" panose="00000500000000000000" pitchFamily="2" charset="0"/>
              </a:rPr>
              <a:t>Introduction:</a:t>
            </a:r>
            <a:endParaRPr sz="2270" b="1" dirty="0">
              <a:latin typeface="Poppins" panose="00000500000000000000" pitchFamily="2" charset="0"/>
              <a:cs typeface="Poppins" panose="00000500000000000000" pitchFamily="2" charset="0"/>
            </a:endParaRPr>
          </a:p>
          <a:p>
            <a:pPr algn="just">
              <a:lnSpc>
                <a:spcPct val="150000"/>
              </a:lnSpc>
            </a:pPr>
            <a:r>
              <a:rPr lang="en-US" sz="2270" dirty="0">
                <a:latin typeface="Poppins" panose="00000500000000000000" pitchFamily="2" charset="0"/>
                <a:cs typeface="Poppins" panose="00000500000000000000" pitchFamily="2" charset="0"/>
              </a:rPr>
              <a:t>	</a:t>
            </a:r>
            <a:r>
              <a:rPr lang="en-US" sz="2270" dirty="0">
                <a:effectLst/>
                <a:latin typeface="Poppins "/>
                <a:ea typeface="Times New Roman" panose="02020603050405020304" pitchFamily="18" charset="0"/>
                <a:cs typeface="Poppins Bold" panose="020B0604020202020204" charset="0"/>
              </a:rPr>
              <a:t>The field of artificial intelligence (AI) has seen significant advancements in recent years, with applications spanning across various domains, including education. Chatbots, in particular, have garnered considerable attention for their potential to enhance educational experiences by providing instant and personalized support to students. This literature review explores the existing research and developments in the areas of chatbots, generative AI technologies, and their applications in educational contexts, with a specific focus on Large Language Models (LLMs), Retrieval-Augmented Generation (RAG) tools, and the utilization of MongoDB Atlas as a knowledge base</a:t>
            </a:r>
            <a:r>
              <a:rPr lang="en-US" sz="2270" dirty="0">
                <a:effectLst/>
                <a:latin typeface="Times New Roman" panose="02020603050405020304" pitchFamily="18" charset="0"/>
                <a:ea typeface="Times New Roman" panose="02020603050405020304" pitchFamily="18" charset="0"/>
              </a:rPr>
              <a:t>.</a:t>
            </a:r>
            <a:endParaRPr lang="en-IN" sz="2270" dirty="0">
              <a:latin typeface="Times New Roman" panose="02020603050405020304" pitchFamily="18" charset="0"/>
              <a:ea typeface="Times New Roman" panose="02020603050405020304" pitchFamily="18" charset="0"/>
            </a:endParaRPr>
          </a:p>
          <a:p>
            <a:pPr algn="just">
              <a:lnSpc>
                <a:spcPct val="150000"/>
              </a:lnSpc>
            </a:pPr>
            <a:endParaRPr lang="en-IN" sz="2270" b="1"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Wingdings" panose="05000000000000000000" pitchFamily="2" charset="2"/>
              <a:buChar char="ü"/>
            </a:pPr>
            <a:r>
              <a:rPr lang="en-US" sz="2270" b="1" dirty="0">
                <a:effectLst/>
                <a:latin typeface="Poppins "/>
                <a:ea typeface="Times New Roman" panose="02020603050405020304" pitchFamily="18" charset="0"/>
              </a:rPr>
              <a:t>Chatbots in Education</a:t>
            </a:r>
            <a:endParaRPr lang="en-IN" sz="2270" dirty="0">
              <a:effectLst/>
              <a:latin typeface="Poppins "/>
              <a:ea typeface="Times New Roman" panose="02020603050405020304" pitchFamily="18" charset="0"/>
            </a:endParaRPr>
          </a:p>
          <a:p>
            <a:pPr indent="371475" algn="just">
              <a:lnSpc>
                <a:spcPct val="150000"/>
              </a:lnSpc>
            </a:pPr>
            <a:r>
              <a:rPr lang="en-US" sz="2270" dirty="0">
                <a:effectLst/>
                <a:latin typeface="Poppins "/>
                <a:ea typeface="Times New Roman" panose="02020603050405020304" pitchFamily="18" charset="0"/>
              </a:rPr>
              <a:t>The deployment of chatbots in educational settings is not a novel concept; however, recent technological advancements have significantly augmented their capabilities and efficacy. Chatbots have been utilized to assist with administrative tasks, provide language learning support, and facilitate tutoring in various subjects. According to Winkler and </a:t>
            </a:r>
            <a:r>
              <a:rPr lang="en-US" sz="2270" dirty="0" err="1">
                <a:effectLst/>
                <a:latin typeface="Poppins "/>
                <a:ea typeface="Times New Roman" panose="02020603050405020304" pitchFamily="18" charset="0"/>
              </a:rPr>
              <a:t>Sollner</a:t>
            </a:r>
            <a:r>
              <a:rPr lang="en-US" sz="2270" dirty="0">
                <a:effectLst/>
                <a:latin typeface="Poppins "/>
                <a:ea typeface="Times New Roman" panose="02020603050405020304" pitchFamily="18" charset="0"/>
              </a:rPr>
              <a:t> (2018), chatbots can enhance student engagement and motivation by providing immediate feedback and fostering interactive learning environments. Furthermore, studies by Hill et al. (2015) highlight the effectiveness of chatbots in offering personalized learning experiences tailored to individual student needs.</a:t>
            </a:r>
            <a:endParaRPr lang="en-IN" sz="2270" dirty="0">
              <a:effectLst/>
              <a:latin typeface="Poppins "/>
              <a:ea typeface="Times New Roman" panose="02020603050405020304" pitchFamily="18" charset="0"/>
            </a:endParaRPr>
          </a:p>
          <a:p>
            <a:pPr marL="342900" indent="-342900" algn="just">
              <a:lnSpc>
                <a:spcPct val="150000"/>
              </a:lnSpc>
              <a:buFont typeface="Wingdings" panose="05000000000000000000" pitchFamily="2" charset="2"/>
              <a:buChar char="ü"/>
            </a:pPr>
            <a:endParaRPr lang="en-US" sz="2270" b="1" dirty="0">
              <a:solidFill>
                <a:srgbClr val="000000"/>
              </a:solidFill>
              <a:latin typeface="Poppins "/>
              <a:ea typeface="Poppins"/>
              <a:cs typeface="Poppins"/>
              <a:sym typeface="Poppins"/>
            </a:endParaRPr>
          </a:p>
          <a:p>
            <a:pPr algn="just">
              <a:lnSpc>
                <a:spcPct val="150000"/>
              </a:lnSpc>
            </a:pPr>
            <a:r>
              <a:rPr lang="en-US" sz="2269" b="1" dirty="0">
                <a:solidFill>
                  <a:srgbClr val="000000"/>
                </a:solidFill>
                <a:latin typeface="Poppins"/>
                <a:ea typeface="Poppins"/>
                <a:cs typeface="Poppins"/>
                <a:sym typeface="Poppins"/>
              </a:rPr>
              <a:t>	</a:t>
            </a:r>
            <a:r>
              <a:rPr lang="en-US" sz="2269" dirty="0">
                <a:solidFill>
                  <a:srgbClr val="000000"/>
                </a:solidFill>
                <a:latin typeface="Poppins"/>
                <a:ea typeface="Poppins"/>
                <a:cs typeface="Poppins"/>
                <a:sym typeface="Poppins"/>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1224</TotalTime>
  <Words>4867</Words>
  <Application>Microsoft Office PowerPoint</Application>
  <PresentationFormat>Custom</PresentationFormat>
  <Paragraphs>640</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Calibri</vt:lpstr>
      <vt:lpstr>Poppins</vt:lpstr>
      <vt:lpstr>League Spartan</vt:lpstr>
      <vt:lpstr>Courier New</vt:lpstr>
      <vt:lpstr>Times New Roman Bold</vt:lpstr>
      <vt:lpstr>Poppins Bold</vt:lpstr>
      <vt:lpstr>Arial</vt:lpstr>
      <vt:lpstr>Poppins </vt:lpstr>
      <vt:lpstr>Wingdings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Challa Supriya</dc:title>
  <dc:creator>supriya _sec_c_26</dc:creator>
  <cp:lastModifiedBy>k.Thriveni k.Thriveni</cp:lastModifiedBy>
  <cp:revision>9</cp:revision>
  <dcterms:created xsi:type="dcterms:W3CDTF">2006-08-16T00:00:00Z</dcterms:created>
  <dcterms:modified xsi:type="dcterms:W3CDTF">2024-07-13T15:43:23Z</dcterms:modified>
  <dc:identifier>DAGKPrZdqqY</dc:identifier>
</cp:coreProperties>
</file>