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 id="2147483660" r:id="rId6"/>
    <p:sldMasterId id="2147483661" r:id="rId7"/>
    <p:sldMasterId id="2147483662" r:id="rId8"/>
    <p:sldMasterId id="2147483663" r:id="rId9"/>
    <p:sldMasterId id="2147483664" r:id="rId10"/>
    <p:sldMasterId id="2147483665"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92997E-0AB6-4311-8E89-A4F438F3C20C}">
  <a:tblStyle styleId="{7692997E-0AB6-4311-8E89-A4F438F3C20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8.xml"/><Relationship Id="rId42" Type="http://schemas.openxmlformats.org/officeDocument/2006/relationships/slide" Target="slides/slide30.xml"/><Relationship Id="rId41" Type="http://schemas.openxmlformats.org/officeDocument/2006/relationships/slide" Target="slides/slide29.xml"/><Relationship Id="rId44" Type="http://schemas.openxmlformats.org/officeDocument/2006/relationships/slide" Target="slides/slide32.xml"/><Relationship Id="rId43" Type="http://schemas.openxmlformats.org/officeDocument/2006/relationships/slide" Target="slides/slide31.xml"/><Relationship Id="rId46" Type="http://schemas.openxmlformats.org/officeDocument/2006/relationships/slide" Target="slides/slide34.xml"/><Relationship Id="rId45" Type="http://schemas.openxmlformats.org/officeDocument/2006/relationships/slide" Target="slides/slide33.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6.xml"/><Relationship Id="rId47" Type="http://schemas.openxmlformats.org/officeDocument/2006/relationships/slide" Target="slides/slide35.xml"/><Relationship Id="rId49" Type="http://schemas.openxmlformats.org/officeDocument/2006/relationships/slide" Target="slides/slide37.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19.xml"/><Relationship Id="rId30" Type="http://schemas.openxmlformats.org/officeDocument/2006/relationships/slide" Target="slides/slide18.xml"/><Relationship Id="rId33" Type="http://schemas.openxmlformats.org/officeDocument/2006/relationships/slide" Target="slides/slide21.xml"/><Relationship Id="rId32" Type="http://schemas.openxmlformats.org/officeDocument/2006/relationships/slide" Target="slides/slide20.xml"/><Relationship Id="rId35" Type="http://schemas.openxmlformats.org/officeDocument/2006/relationships/slide" Target="slides/slide23.xml"/><Relationship Id="rId34" Type="http://schemas.openxmlformats.org/officeDocument/2006/relationships/slide" Target="slides/slide22.xml"/><Relationship Id="rId37" Type="http://schemas.openxmlformats.org/officeDocument/2006/relationships/slide" Target="slides/slide25.xml"/><Relationship Id="rId36" Type="http://schemas.openxmlformats.org/officeDocument/2006/relationships/slide" Target="slides/slide24.xml"/><Relationship Id="rId39" Type="http://schemas.openxmlformats.org/officeDocument/2006/relationships/slide" Target="slides/slide27.xml"/><Relationship Id="rId38" Type="http://schemas.openxmlformats.org/officeDocument/2006/relationships/slide" Target="slides/slide26.xml"/><Relationship Id="rId20" Type="http://schemas.openxmlformats.org/officeDocument/2006/relationships/slide" Target="slides/slide8.xml"/><Relationship Id="rId22" Type="http://schemas.openxmlformats.org/officeDocument/2006/relationships/slide" Target="slides/slide10.xml"/><Relationship Id="rId21" Type="http://schemas.openxmlformats.org/officeDocument/2006/relationships/slide" Target="slides/slide9.xml"/><Relationship Id="rId24" Type="http://schemas.openxmlformats.org/officeDocument/2006/relationships/slide" Target="slides/slide12.xml"/><Relationship Id="rId23" Type="http://schemas.openxmlformats.org/officeDocument/2006/relationships/slide" Target="slides/slide11.xml"/><Relationship Id="rId26" Type="http://schemas.openxmlformats.org/officeDocument/2006/relationships/slide" Target="slides/slide14.xml"/><Relationship Id="rId25" Type="http://schemas.openxmlformats.org/officeDocument/2006/relationships/slide" Target="slides/slide13.xml"/><Relationship Id="rId28" Type="http://schemas.openxmlformats.org/officeDocument/2006/relationships/slide" Target="slides/slide16.xml"/><Relationship Id="rId27" Type="http://schemas.openxmlformats.org/officeDocument/2006/relationships/slide" Target="slides/slide15.xml"/><Relationship Id="rId29" Type="http://schemas.openxmlformats.org/officeDocument/2006/relationships/slide" Target="slides/slide17.xml"/><Relationship Id="rId51" Type="http://schemas.openxmlformats.org/officeDocument/2006/relationships/slide" Target="slides/slide39.xml"/><Relationship Id="rId50" Type="http://schemas.openxmlformats.org/officeDocument/2006/relationships/slide" Target="slides/slide38.xml"/><Relationship Id="rId53" Type="http://schemas.openxmlformats.org/officeDocument/2006/relationships/slide" Target="slides/slide41.xml"/><Relationship Id="rId52" Type="http://schemas.openxmlformats.org/officeDocument/2006/relationships/slide" Target="slides/slide40.xml"/><Relationship Id="rId11" Type="http://schemas.openxmlformats.org/officeDocument/2006/relationships/slideMaster" Target="slideMasters/slideMaster7.xml"/><Relationship Id="rId55" Type="http://schemas.openxmlformats.org/officeDocument/2006/relationships/slide" Target="slides/slide43.xml"/><Relationship Id="rId10" Type="http://schemas.openxmlformats.org/officeDocument/2006/relationships/slideMaster" Target="slideMasters/slideMaster6.xml"/><Relationship Id="rId54" Type="http://schemas.openxmlformats.org/officeDocument/2006/relationships/slide" Target="slides/slide42.xml"/><Relationship Id="rId13" Type="http://schemas.openxmlformats.org/officeDocument/2006/relationships/slide" Target="slides/slide1.xml"/><Relationship Id="rId57" Type="http://schemas.openxmlformats.org/officeDocument/2006/relationships/slide" Target="slides/slide45.xml"/><Relationship Id="rId12" Type="http://schemas.openxmlformats.org/officeDocument/2006/relationships/notesMaster" Target="notesMasters/notesMaster1.xml"/><Relationship Id="rId56" Type="http://schemas.openxmlformats.org/officeDocument/2006/relationships/slide" Target="slides/slide44.xml"/><Relationship Id="rId15" Type="http://schemas.openxmlformats.org/officeDocument/2006/relationships/slide" Target="slides/slide3.xml"/><Relationship Id="rId14" Type="http://schemas.openxmlformats.org/officeDocument/2006/relationships/slide" Target="slides/slide2.xml"/><Relationship Id="rId58" Type="http://schemas.openxmlformats.org/officeDocument/2006/relationships/slide" Target="slides/slide46.xml"/><Relationship Id="rId17" Type="http://schemas.openxmlformats.org/officeDocument/2006/relationships/slide" Target="slides/slide5.xml"/><Relationship Id="rId16" Type="http://schemas.openxmlformats.org/officeDocument/2006/relationships/slide" Target="slides/slide4.xml"/><Relationship Id="rId19" Type="http://schemas.openxmlformats.org/officeDocument/2006/relationships/slide" Target="slides/slide7.xml"/><Relationship Id="rId1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2"/>
          <p:cNvSpPr txBox="1"/>
          <p:nvPr>
            <p:ph type="ctrTitle"/>
          </p:nvPr>
        </p:nvSpPr>
        <p:spPr>
          <a:xfrm>
            <a:off x="3048000" y="3124200"/>
            <a:ext cx="8229600" cy="18945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SzPts val="1400"/>
              <a:buNone/>
              <a:defRPr b="1"/>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2"/>
          <p:cNvSpPr txBox="1"/>
          <p:nvPr>
            <p:ph idx="1" type="subTitle"/>
          </p:nvPr>
        </p:nvSpPr>
        <p:spPr>
          <a:xfrm>
            <a:off x="3048000" y="5003322"/>
            <a:ext cx="8229600" cy="1371600"/>
          </a:xfrm>
          <a:prstGeom prst="rect">
            <a:avLst/>
          </a:prstGeom>
          <a:noFill/>
          <a:ln>
            <a:noFill/>
          </a:ln>
        </p:spPr>
        <p:txBody>
          <a:bodyPr anchorCtr="0" anchor="t" bIns="45700" lIns="91425" spcFirstLastPara="1" rIns="91425" wrap="square" tIns="45700">
            <a:noAutofit/>
          </a:bodyPr>
          <a:lstStyle>
            <a:lvl1pPr lvl="0" rtl="0" algn="l">
              <a:spcBef>
                <a:spcPts val="600"/>
              </a:spcBef>
              <a:spcAft>
                <a:spcPts val="0"/>
              </a:spcAft>
              <a:buSzPts val="1260"/>
              <a:buNone/>
              <a:defRPr b="1" sz="1800">
                <a:solidFill>
                  <a:schemeClr val="dk2"/>
                </a:solidFill>
              </a:defRPr>
            </a:lvl1pPr>
            <a:lvl2pPr lvl="1" rtl="0" algn="ctr">
              <a:spcBef>
                <a:spcPts val="360"/>
              </a:spcBef>
              <a:spcAft>
                <a:spcPts val="0"/>
              </a:spcAft>
              <a:buSzPts val="1440"/>
              <a:buNone/>
              <a:defRPr/>
            </a:lvl2pPr>
            <a:lvl3pPr lvl="2" rtl="0" algn="ctr">
              <a:spcBef>
                <a:spcPts val="360"/>
              </a:spcBef>
              <a:spcAft>
                <a:spcPts val="0"/>
              </a:spcAft>
              <a:buSzPts val="1080"/>
              <a:buNone/>
              <a:defRPr/>
            </a:lvl3pPr>
            <a:lvl4pPr lvl="3" rtl="0" algn="ctr">
              <a:spcBef>
                <a:spcPts val="360"/>
              </a:spcBef>
              <a:spcAft>
                <a:spcPts val="0"/>
              </a:spcAft>
              <a:buSzPts val="1080"/>
              <a:buNone/>
              <a:defRPr/>
            </a:lvl4pPr>
            <a:lvl5pPr lvl="4" rtl="0" algn="ctr">
              <a:spcBef>
                <a:spcPts val="360"/>
              </a:spcBef>
              <a:spcAft>
                <a:spcPts val="0"/>
              </a:spcAft>
              <a:buSzPts val="1224"/>
              <a:buNone/>
              <a:defRPr/>
            </a:lvl5pPr>
            <a:lvl6pPr lvl="5" rtl="0" algn="ctr">
              <a:spcBef>
                <a:spcPts val="360"/>
              </a:spcBef>
              <a:spcAft>
                <a:spcPts val="0"/>
              </a:spcAft>
              <a:buSzPts val="1800"/>
              <a:buNone/>
              <a:defRPr/>
            </a:lvl6pPr>
            <a:lvl7pPr lvl="6" rtl="0" algn="ctr">
              <a:spcBef>
                <a:spcPts val="360"/>
              </a:spcBef>
              <a:spcAft>
                <a:spcPts val="0"/>
              </a:spcAft>
              <a:buSzPts val="1080"/>
              <a:buNone/>
              <a:defRPr/>
            </a:lvl7pPr>
            <a:lvl8pPr lvl="7" rtl="0" algn="ctr">
              <a:spcBef>
                <a:spcPts val="360"/>
              </a:spcBef>
              <a:spcAft>
                <a:spcPts val="0"/>
              </a:spcAft>
              <a:buSzPts val="1800"/>
              <a:buNone/>
              <a:defRPr/>
            </a:lvl8pPr>
            <a:lvl9pPr lvl="8" rtl="0" algn="ctr">
              <a:spcBef>
                <a:spcPts val="360"/>
              </a:spcBef>
              <a:spcAft>
                <a:spcPts val="0"/>
              </a:spcAft>
              <a:buSzPts val="1800"/>
              <a:buNone/>
              <a:defRPr/>
            </a:lvl9pPr>
          </a:lstStyle>
          <a:p/>
        </p:txBody>
      </p:sp>
      <p:sp>
        <p:nvSpPr>
          <p:cNvPr id="30" name="Google Shape;30;p2"/>
          <p:cNvSpPr txBox="1"/>
          <p:nvPr>
            <p:ph idx="10" type="dt"/>
          </p:nvPr>
        </p:nvSpPr>
        <p:spPr>
          <a:xfrm rot="5400000">
            <a:off x="10733137" y="1111300"/>
            <a:ext cx="2286000" cy="5079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sz="1200">
                <a:solidFill>
                  <a:schemeClr val="dk2"/>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 name="Google Shape;31;p2"/>
          <p:cNvSpPr txBox="1"/>
          <p:nvPr>
            <p:ph idx="11" type="ftr"/>
          </p:nvPr>
        </p:nvSpPr>
        <p:spPr>
          <a:xfrm rot="5400000">
            <a:off x="10045688" y="4117963"/>
            <a:ext cx="3657600" cy="511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p2"/>
          <p:cNvSpPr txBox="1"/>
          <p:nvPr>
            <p:ph idx="12" type="sldNum"/>
          </p:nvPr>
        </p:nvSpPr>
        <p:spPr>
          <a:xfrm>
            <a:off x="1766887" y="4929187"/>
            <a:ext cx="812700" cy="5175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53" name="Shape 153"/>
        <p:cNvGrpSpPr/>
        <p:nvPr/>
      </p:nvGrpSpPr>
      <p:grpSpPr>
        <a:xfrm>
          <a:off x="0" y="0"/>
          <a:ext cx="0" cy="0"/>
          <a:chOff x="0" y="0"/>
          <a:chExt cx="0" cy="0"/>
        </a:xfrm>
      </p:grpSpPr>
      <p:sp>
        <p:nvSpPr>
          <p:cNvPr id="154" name="Google Shape;154;p16"/>
          <p:cNvSpPr txBox="1"/>
          <p:nvPr>
            <p:ph type="title"/>
          </p:nvPr>
        </p:nvSpPr>
        <p:spPr>
          <a:xfrm rot="5400000">
            <a:off x="5547390" y="3124170"/>
            <a:ext cx="6309300" cy="6096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2"/>
              </a:buClr>
              <a:buSzPts val="2000"/>
              <a:buFont typeface="Century Schoolbook"/>
              <a:buNone/>
              <a:defRPr b="1" sz="2000" cap="small"/>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5" name="Google Shape;155;p16"/>
          <p:cNvSpPr txBox="1"/>
          <p:nvPr>
            <p:ph idx="1" type="body"/>
          </p:nvPr>
        </p:nvSpPr>
        <p:spPr>
          <a:xfrm>
            <a:off x="9083040" y="274320"/>
            <a:ext cx="2036100" cy="4983600"/>
          </a:xfrm>
          <a:prstGeom prst="rect">
            <a:avLst/>
          </a:prstGeom>
          <a:noFill/>
          <a:ln>
            <a:noFill/>
          </a:ln>
        </p:spPr>
        <p:txBody>
          <a:bodyPr anchorCtr="0" anchor="t" bIns="45700" lIns="91425" spcFirstLastPara="1" rIns="91425" wrap="square" tIns="45700">
            <a:noAutofit/>
          </a:bodyPr>
          <a:lstStyle>
            <a:lvl1pPr indent="-228600" lvl="0" marL="457200" rtl="0" algn="l">
              <a:spcBef>
                <a:spcPts val="400"/>
              </a:spcBef>
              <a:spcAft>
                <a:spcPts val="0"/>
              </a:spcAft>
              <a:buSzPts val="840"/>
              <a:buNone/>
              <a:defRPr sz="1200"/>
            </a:lvl1pPr>
            <a:lvl2pPr indent="-228600" lvl="1" marL="914400" rtl="0" algn="l">
              <a:spcBef>
                <a:spcPts val="1000"/>
              </a:spcBef>
              <a:spcAft>
                <a:spcPts val="0"/>
              </a:spcAft>
              <a:buSzPts val="960"/>
              <a:buNone/>
              <a:defRPr sz="1200"/>
            </a:lvl2pPr>
            <a:lvl3pPr indent="-228600" lvl="2" marL="1371600" rtl="0" algn="l">
              <a:spcBef>
                <a:spcPts val="200"/>
              </a:spcBef>
              <a:spcAft>
                <a:spcPts val="0"/>
              </a:spcAft>
              <a:buSzPts val="600"/>
              <a:buNone/>
              <a:defRPr sz="1000"/>
            </a:lvl3pPr>
            <a:lvl4pPr indent="-228600" lvl="3" marL="1828800" rtl="0" algn="l">
              <a:spcBef>
                <a:spcPts val="180"/>
              </a:spcBef>
              <a:spcAft>
                <a:spcPts val="0"/>
              </a:spcAft>
              <a:buSzPts val="540"/>
              <a:buNone/>
              <a:defRPr sz="900"/>
            </a:lvl4pPr>
            <a:lvl5pPr indent="-228600" lvl="4" marL="2286000" rtl="0" algn="l">
              <a:spcBef>
                <a:spcPts val="180"/>
              </a:spcBef>
              <a:spcAft>
                <a:spcPts val="0"/>
              </a:spcAft>
              <a:buSzPts val="612"/>
              <a:buNone/>
              <a:defRPr sz="900"/>
            </a:lvl5pPr>
            <a:lvl6pPr indent="-342900" lvl="5" marL="2743200" rtl="0" algn="l">
              <a:spcBef>
                <a:spcPts val="360"/>
              </a:spcBef>
              <a:spcAft>
                <a:spcPts val="0"/>
              </a:spcAft>
              <a:buSzPts val="1800"/>
              <a:buChar char="•"/>
              <a:defRPr/>
            </a:lvl6pPr>
            <a:lvl7pPr indent="-297179" lvl="6" marL="3200400" rtl="0" algn="l">
              <a:spcBef>
                <a:spcPts val="360"/>
              </a:spcBef>
              <a:spcAft>
                <a:spcPts val="0"/>
              </a:spcAft>
              <a:buSzPts val="108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156" name="Google Shape;156;p16"/>
          <p:cNvSpPr txBox="1"/>
          <p:nvPr>
            <p:ph idx="2" type="body"/>
          </p:nvPr>
        </p:nvSpPr>
        <p:spPr>
          <a:xfrm>
            <a:off x="406400" y="274320"/>
            <a:ext cx="7518300" cy="6327600"/>
          </a:xfrm>
          <a:prstGeom prst="rect">
            <a:avLst/>
          </a:prstGeom>
          <a:noFill/>
          <a:ln>
            <a:noFill/>
          </a:ln>
        </p:spPr>
        <p:txBody>
          <a:bodyPr anchorCtr="0" anchor="t" bIns="45700" lIns="91425" spcFirstLastPara="1" rIns="91425" wrap="square" tIns="45700">
            <a:noAutofit/>
          </a:bodyPr>
          <a:lstStyle>
            <a:lvl1pPr indent="-308610" lvl="0" marL="457200" rtl="0" algn="l">
              <a:spcBef>
                <a:spcPts val="600"/>
              </a:spcBef>
              <a:spcAft>
                <a:spcPts val="0"/>
              </a:spcAft>
              <a:buSzPts val="1260"/>
              <a:buChar char="🞆"/>
              <a:defRPr/>
            </a:lvl1pPr>
            <a:lvl2pPr indent="-320040" lvl="1" marL="914400" rtl="0" algn="l">
              <a:spcBef>
                <a:spcPts val="360"/>
              </a:spcBef>
              <a:spcAft>
                <a:spcPts val="0"/>
              </a:spcAft>
              <a:buSzPts val="1440"/>
              <a:buChar char="⚫"/>
              <a:defRPr/>
            </a:lvl2pPr>
            <a:lvl3pPr indent="-297180" lvl="2" marL="1371600" rtl="0" algn="l">
              <a:spcBef>
                <a:spcPts val="360"/>
              </a:spcBef>
              <a:spcAft>
                <a:spcPts val="0"/>
              </a:spcAft>
              <a:buSzPts val="1080"/>
              <a:buChar char="🞆"/>
              <a:defRPr/>
            </a:lvl3pPr>
            <a:lvl4pPr indent="-297180" lvl="3" marL="1828800" rtl="0" algn="l">
              <a:spcBef>
                <a:spcPts val="360"/>
              </a:spcBef>
              <a:spcAft>
                <a:spcPts val="0"/>
              </a:spcAft>
              <a:buSzPts val="1080"/>
              <a:buChar char="🞆"/>
              <a:defRPr/>
            </a:lvl4pPr>
            <a:lvl5pPr indent="-306323" lvl="4" marL="2286000" rtl="0" algn="l">
              <a:spcBef>
                <a:spcPts val="360"/>
              </a:spcBef>
              <a:spcAft>
                <a:spcPts val="0"/>
              </a:spcAft>
              <a:buSzPts val="1224"/>
              <a:buChar char="⚫"/>
              <a:defRPr/>
            </a:lvl5pPr>
            <a:lvl6pPr indent="-342900" lvl="5" marL="2743200" rtl="0" algn="l">
              <a:spcBef>
                <a:spcPts val="360"/>
              </a:spcBef>
              <a:spcAft>
                <a:spcPts val="0"/>
              </a:spcAft>
              <a:buSzPts val="1800"/>
              <a:buChar char="•"/>
              <a:defRPr/>
            </a:lvl6pPr>
            <a:lvl7pPr indent="-297179" lvl="6" marL="3200400" rtl="0" algn="l">
              <a:spcBef>
                <a:spcPts val="360"/>
              </a:spcBef>
              <a:spcAft>
                <a:spcPts val="0"/>
              </a:spcAft>
              <a:buSzPts val="108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157" name="Google Shape;157;p16"/>
          <p:cNvSpPr txBox="1"/>
          <p:nvPr>
            <p:ph idx="10" type="dt"/>
          </p:nvPr>
        </p:nvSpPr>
        <p:spPr>
          <a:xfrm rot="5400000">
            <a:off x="10454400" y="1018438"/>
            <a:ext cx="2011500" cy="5112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sz="1200">
                <a:solidFill>
                  <a:schemeClr val="dk2"/>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16"/>
          <p:cNvSpPr txBox="1"/>
          <p:nvPr>
            <p:ph idx="12" type="sldNum"/>
          </p:nvPr>
        </p:nvSpPr>
        <p:spPr>
          <a:xfrm>
            <a:off x="10839450" y="5734050"/>
            <a:ext cx="812700" cy="5208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59" name="Google Shape;159;p16"/>
          <p:cNvSpPr txBox="1"/>
          <p:nvPr>
            <p:ph idx="11" type="ftr"/>
          </p:nvPr>
        </p:nvSpPr>
        <p:spPr>
          <a:xfrm rot="5400000">
            <a:off x="9853587" y="3675037"/>
            <a:ext cx="3200400" cy="4890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73" name="Shape 173"/>
        <p:cNvGrpSpPr/>
        <p:nvPr/>
      </p:nvGrpSpPr>
      <p:grpSpPr>
        <a:xfrm>
          <a:off x="0" y="0"/>
          <a:ext cx="0" cy="0"/>
          <a:chOff x="0" y="0"/>
          <a:chExt cx="0" cy="0"/>
        </a:xfrm>
      </p:grpSpPr>
      <p:sp>
        <p:nvSpPr>
          <p:cNvPr id="174" name="Google Shape;174;p18"/>
          <p:cNvSpPr txBox="1"/>
          <p:nvPr>
            <p:ph type="title"/>
          </p:nvPr>
        </p:nvSpPr>
        <p:spPr>
          <a:xfrm rot="5400000">
            <a:off x="5518434" y="3124170"/>
            <a:ext cx="6309300" cy="6096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2"/>
              </a:buClr>
              <a:buSzPts val="2000"/>
              <a:buFont typeface="Century Schoolbook"/>
              <a:buNone/>
              <a:defRPr b="1" sz="2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5" name="Google Shape;175;p18"/>
          <p:cNvSpPr/>
          <p:nvPr>
            <p:ph idx="2" type="pic"/>
          </p:nvPr>
        </p:nvSpPr>
        <p:spPr>
          <a:xfrm>
            <a:off x="0" y="0"/>
            <a:ext cx="8229600" cy="6858000"/>
          </a:xfrm>
          <a:prstGeom prst="rect">
            <a:avLst/>
          </a:prstGeom>
          <a:solidFill>
            <a:schemeClr val="lt2"/>
          </a:solidFill>
          <a:ln>
            <a:noFill/>
          </a:ln>
        </p:spPr>
        <p:txBody>
          <a:bodyPr anchorCtr="0" anchor="t" bIns="45700" lIns="91425" spcFirstLastPara="1" rIns="91425" wrap="square" tIns="45700">
            <a:normAutofit/>
          </a:bodyPr>
          <a:lstStyle>
            <a:lvl1pPr lvl="0" marR="0" rtl="0" algn="l">
              <a:spcBef>
                <a:spcPts val="600"/>
              </a:spcBef>
              <a:spcAft>
                <a:spcPts val="0"/>
              </a:spcAft>
              <a:buClr>
                <a:schemeClr val="accent1"/>
              </a:buClr>
              <a:buSzPts val="2240"/>
              <a:buFont typeface="Noto Sans Symbols"/>
              <a:buNone/>
              <a:defRPr b="0" i="0" sz="3200" u="none" cap="none" strike="noStrike">
                <a:solidFill>
                  <a:schemeClr val="dk1"/>
                </a:solidFill>
                <a:latin typeface="Century Schoolbook"/>
                <a:ea typeface="Century Schoolbook"/>
                <a:cs typeface="Century Schoolbook"/>
                <a:sym typeface="Century Schoolbook"/>
              </a:defRPr>
            </a:lvl1pPr>
            <a:lvl2pPr lvl="1"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lvl="2" marR="0" rtl="0" algn="l">
              <a:spcBef>
                <a:spcPts val="480"/>
              </a:spcBef>
              <a:spcAft>
                <a:spcPts val="0"/>
              </a:spcAft>
              <a:buClr>
                <a:srgbClr val="E0752F"/>
              </a:buClr>
              <a:buSzPts val="1440"/>
              <a:buFont typeface="Noto Sans Symbols"/>
              <a:buChar char="🞆"/>
              <a:defRPr b="0" i="0" sz="2400" u="none" cap="none" strike="noStrike">
                <a:solidFill>
                  <a:schemeClr val="dk1"/>
                </a:solidFill>
                <a:latin typeface="Century Schoolbook"/>
                <a:ea typeface="Century Schoolbook"/>
                <a:cs typeface="Century Schoolbook"/>
                <a:sym typeface="Century Schoolbook"/>
              </a:defRPr>
            </a:lvl3pPr>
            <a:lvl4pPr lvl="3" marR="0" rtl="0" algn="l">
              <a:spcBef>
                <a:spcPts val="400"/>
              </a:spcBef>
              <a:spcAft>
                <a:spcPts val="0"/>
              </a:spcAft>
              <a:buClr>
                <a:srgbClr val="FEC3AE"/>
              </a:buClr>
              <a:buSzPts val="1200"/>
              <a:buFont typeface="Noto Sans Symbols"/>
              <a:buChar char="🞆"/>
              <a:defRPr b="0" i="0" sz="2000" u="none" cap="none" strike="noStrike">
                <a:solidFill>
                  <a:schemeClr val="dk1"/>
                </a:solidFill>
                <a:latin typeface="Century Schoolbook"/>
                <a:ea typeface="Century Schoolbook"/>
                <a:cs typeface="Century Schoolbook"/>
                <a:sym typeface="Century Schoolbook"/>
              </a:defRPr>
            </a:lvl4pPr>
            <a:lvl5pPr lvl="4" marR="0" rtl="0" algn="l">
              <a:spcBef>
                <a:spcPts val="320"/>
              </a:spcBef>
              <a:spcAft>
                <a:spcPts val="0"/>
              </a:spcAft>
              <a:buClr>
                <a:srgbClr val="BDCA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lvl="5"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lvl="6"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lvl="7"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lvl="8"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76" name="Google Shape;176;p18"/>
          <p:cNvSpPr txBox="1"/>
          <p:nvPr>
            <p:ph idx="1" type="body"/>
          </p:nvPr>
        </p:nvSpPr>
        <p:spPr>
          <a:xfrm>
            <a:off x="9021064" y="264795"/>
            <a:ext cx="2031900" cy="49560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
              </a:spcBef>
              <a:spcAft>
                <a:spcPts val="0"/>
              </a:spcAft>
              <a:buSzPts val="840"/>
              <a:buFont typeface="Century Schoolbook"/>
              <a:buNone/>
              <a:defRPr sz="1200"/>
            </a:lvl1pPr>
            <a:lvl2pPr indent="-289560" lvl="1" marL="914400" rtl="0" algn="l">
              <a:spcBef>
                <a:spcPts val="400"/>
              </a:spcBef>
              <a:spcAft>
                <a:spcPts val="0"/>
              </a:spcAft>
              <a:buSzPts val="960"/>
              <a:buChar char="⚫"/>
              <a:defRPr sz="1200"/>
            </a:lvl2pPr>
            <a:lvl3pPr indent="-266700" lvl="2" marL="1371600" rtl="0" algn="l">
              <a:spcBef>
                <a:spcPts val="200"/>
              </a:spcBef>
              <a:spcAft>
                <a:spcPts val="0"/>
              </a:spcAft>
              <a:buSzPts val="600"/>
              <a:buChar char="🞆"/>
              <a:defRPr sz="1000"/>
            </a:lvl3pPr>
            <a:lvl4pPr indent="-262889" lvl="3" marL="1828800" rtl="0" algn="l">
              <a:spcBef>
                <a:spcPts val="180"/>
              </a:spcBef>
              <a:spcAft>
                <a:spcPts val="0"/>
              </a:spcAft>
              <a:buSzPts val="540"/>
              <a:buChar char="🞆"/>
              <a:defRPr sz="900"/>
            </a:lvl4pPr>
            <a:lvl5pPr indent="-267461" lvl="4" marL="2286000" rtl="0" algn="l">
              <a:spcBef>
                <a:spcPts val="180"/>
              </a:spcBef>
              <a:spcAft>
                <a:spcPts val="0"/>
              </a:spcAft>
              <a:buSzPts val="612"/>
              <a:buChar char="⚫"/>
              <a:defRPr sz="900"/>
            </a:lvl5pPr>
            <a:lvl6pPr indent="-342900" lvl="5" marL="2743200" rtl="0" algn="l">
              <a:spcBef>
                <a:spcPts val="360"/>
              </a:spcBef>
              <a:spcAft>
                <a:spcPts val="0"/>
              </a:spcAft>
              <a:buSzPts val="1800"/>
              <a:buChar char="•"/>
              <a:defRPr/>
            </a:lvl6pPr>
            <a:lvl7pPr indent="-297179" lvl="6" marL="3200400" rtl="0" algn="l">
              <a:spcBef>
                <a:spcPts val="360"/>
              </a:spcBef>
              <a:spcAft>
                <a:spcPts val="0"/>
              </a:spcAft>
              <a:buSzPts val="108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177" name="Google Shape;177;p18"/>
          <p:cNvSpPr txBox="1"/>
          <p:nvPr>
            <p:ph idx="10" type="dt"/>
          </p:nvPr>
        </p:nvSpPr>
        <p:spPr>
          <a:xfrm rot="5400000">
            <a:off x="10454400" y="1018438"/>
            <a:ext cx="2011500" cy="5112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sz="1200">
                <a:solidFill>
                  <a:schemeClr val="dk2"/>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8" name="Google Shape;178;p18"/>
          <p:cNvSpPr txBox="1"/>
          <p:nvPr>
            <p:ph idx="12" type="sldNum"/>
          </p:nvPr>
        </p:nvSpPr>
        <p:spPr>
          <a:xfrm>
            <a:off x="10839450" y="5734050"/>
            <a:ext cx="812700" cy="5208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79" name="Google Shape;179;p18"/>
          <p:cNvSpPr txBox="1"/>
          <p:nvPr>
            <p:ph idx="11" type="ftr"/>
          </p:nvPr>
        </p:nvSpPr>
        <p:spPr>
          <a:xfrm rot="5400000">
            <a:off x="9853587" y="3675037"/>
            <a:ext cx="3200400" cy="4890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4"/>
          <p:cNvSpPr txBox="1"/>
          <p:nvPr>
            <p:ph type="title"/>
          </p:nvPr>
        </p:nvSpPr>
        <p:spPr>
          <a:xfrm>
            <a:off x="609600" y="274637"/>
            <a:ext cx="9956700" cy="11430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4"/>
          <p:cNvSpPr txBox="1"/>
          <p:nvPr>
            <p:ph idx="1" type="body"/>
          </p:nvPr>
        </p:nvSpPr>
        <p:spPr>
          <a:xfrm>
            <a:off x="609600" y="1600200"/>
            <a:ext cx="9956700" cy="4873800"/>
          </a:xfrm>
          <a:prstGeom prst="rect">
            <a:avLst/>
          </a:prstGeom>
          <a:noFill/>
          <a:ln>
            <a:noFill/>
          </a:ln>
        </p:spPr>
        <p:txBody>
          <a:bodyPr anchorCtr="0" anchor="t" bIns="45700" lIns="91425" spcFirstLastPara="1" rIns="91425" wrap="square" tIns="45700">
            <a:noAutofit/>
          </a:bodyPr>
          <a:lstStyle>
            <a:lvl1pPr indent="-308610" lvl="0" marL="457200" rtl="0" algn="l">
              <a:spcBef>
                <a:spcPts val="600"/>
              </a:spcBef>
              <a:spcAft>
                <a:spcPts val="0"/>
              </a:spcAft>
              <a:buSzPts val="1260"/>
              <a:buChar char="🞆"/>
              <a:defRPr/>
            </a:lvl1pPr>
            <a:lvl2pPr indent="-320040" lvl="1" marL="914400" rtl="0" algn="l">
              <a:spcBef>
                <a:spcPts val="360"/>
              </a:spcBef>
              <a:spcAft>
                <a:spcPts val="0"/>
              </a:spcAft>
              <a:buSzPts val="1440"/>
              <a:buChar char="⚫"/>
              <a:defRPr/>
            </a:lvl2pPr>
            <a:lvl3pPr indent="-297180" lvl="2" marL="1371600" rtl="0" algn="l">
              <a:spcBef>
                <a:spcPts val="360"/>
              </a:spcBef>
              <a:spcAft>
                <a:spcPts val="0"/>
              </a:spcAft>
              <a:buSzPts val="1080"/>
              <a:buChar char="🞆"/>
              <a:defRPr/>
            </a:lvl3pPr>
            <a:lvl4pPr indent="-297180" lvl="3" marL="1828800" rtl="0" algn="l">
              <a:spcBef>
                <a:spcPts val="360"/>
              </a:spcBef>
              <a:spcAft>
                <a:spcPts val="0"/>
              </a:spcAft>
              <a:buSzPts val="1080"/>
              <a:buChar char="🞆"/>
              <a:defRPr/>
            </a:lvl4pPr>
            <a:lvl5pPr indent="-306323" lvl="4" marL="2286000" rtl="0" algn="l">
              <a:spcBef>
                <a:spcPts val="360"/>
              </a:spcBef>
              <a:spcAft>
                <a:spcPts val="0"/>
              </a:spcAft>
              <a:buSzPts val="1224"/>
              <a:buChar char="⚫"/>
              <a:defRPr/>
            </a:lvl5pPr>
            <a:lvl6pPr indent="-342900" lvl="5" marL="2743200" rtl="0" algn="l">
              <a:spcBef>
                <a:spcPts val="360"/>
              </a:spcBef>
              <a:spcAft>
                <a:spcPts val="0"/>
              </a:spcAft>
              <a:buSzPts val="1800"/>
              <a:buChar char="•"/>
              <a:defRPr/>
            </a:lvl6pPr>
            <a:lvl7pPr indent="-297179" lvl="6" marL="3200400" rtl="0" algn="l">
              <a:spcBef>
                <a:spcPts val="360"/>
              </a:spcBef>
              <a:spcAft>
                <a:spcPts val="0"/>
              </a:spcAft>
              <a:buSzPts val="108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8" name="Google Shape;48;p4"/>
          <p:cNvSpPr txBox="1"/>
          <p:nvPr>
            <p:ph idx="10" type="dt"/>
          </p:nvPr>
        </p:nvSpPr>
        <p:spPr>
          <a:xfrm rot="5400000">
            <a:off x="10454400" y="1018438"/>
            <a:ext cx="2011500" cy="5112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sz="1200">
                <a:solidFill>
                  <a:schemeClr val="dk2"/>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9" name="Google Shape;49;p4"/>
          <p:cNvSpPr txBox="1"/>
          <p:nvPr>
            <p:ph idx="12" type="sldNum"/>
          </p:nvPr>
        </p:nvSpPr>
        <p:spPr>
          <a:xfrm>
            <a:off x="10839450" y="5734050"/>
            <a:ext cx="812700" cy="5208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50" name="Google Shape;50;p4"/>
          <p:cNvSpPr txBox="1"/>
          <p:nvPr>
            <p:ph idx="11" type="ftr"/>
          </p:nvPr>
        </p:nvSpPr>
        <p:spPr>
          <a:xfrm rot="5400000">
            <a:off x="9853587" y="3675037"/>
            <a:ext cx="3200400" cy="4890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6"/>
          <p:cNvSpPr txBox="1"/>
          <p:nvPr>
            <p:ph idx="10" type="dt"/>
          </p:nvPr>
        </p:nvSpPr>
        <p:spPr>
          <a:xfrm rot="5400000">
            <a:off x="10454400" y="1018438"/>
            <a:ext cx="2011500" cy="5112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sz="1200">
                <a:solidFill>
                  <a:schemeClr val="dk2"/>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6"/>
          <p:cNvSpPr txBox="1"/>
          <p:nvPr>
            <p:ph idx="11" type="ftr"/>
          </p:nvPr>
        </p:nvSpPr>
        <p:spPr>
          <a:xfrm rot="5400000">
            <a:off x="9853587" y="3675037"/>
            <a:ext cx="3200400" cy="4890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p6"/>
          <p:cNvSpPr txBox="1"/>
          <p:nvPr>
            <p:ph idx="12" type="sldNum"/>
          </p:nvPr>
        </p:nvSpPr>
        <p:spPr>
          <a:xfrm>
            <a:off x="10839450" y="5734050"/>
            <a:ext cx="812700" cy="5208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7" name="Shape 67"/>
        <p:cNvGrpSpPr/>
        <p:nvPr/>
      </p:nvGrpSpPr>
      <p:grpSpPr>
        <a:xfrm>
          <a:off x="0" y="0"/>
          <a:ext cx="0" cy="0"/>
          <a:chOff x="0" y="0"/>
          <a:chExt cx="0" cy="0"/>
        </a:xfrm>
      </p:grpSpPr>
      <p:sp>
        <p:nvSpPr>
          <p:cNvPr id="68" name="Google Shape;68;p7"/>
          <p:cNvSpPr txBox="1"/>
          <p:nvPr>
            <p:ph type="title"/>
          </p:nvPr>
        </p:nvSpPr>
        <p:spPr>
          <a:xfrm rot="5400000">
            <a:off x="7031000" y="2082740"/>
            <a:ext cx="5851500" cy="22353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p7"/>
          <p:cNvSpPr txBox="1"/>
          <p:nvPr>
            <p:ph idx="1" type="body"/>
          </p:nvPr>
        </p:nvSpPr>
        <p:spPr>
          <a:xfrm rot="5400000">
            <a:off x="1697000" y="-812861"/>
            <a:ext cx="5851500" cy="8026500"/>
          </a:xfrm>
          <a:prstGeom prst="rect">
            <a:avLst/>
          </a:prstGeom>
          <a:noFill/>
          <a:ln>
            <a:noFill/>
          </a:ln>
        </p:spPr>
        <p:txBody>
          <a:bodyPr anchorCtr="0" anchor="t" bIns="45700" lIns="91425" spcFirstLastPara="1" rIns="91425" wrap="square" tIns="45700">
            <a:noAutofit/>
          </a:bodyPr>
          <a:lstStyle>
            <a:lvl1pPr indent="-308610" lvl="0" marL="457200" rtl="0" algn="l">
              <a:spcBef>
                <a:spcPts val="600"/>
              </a:spcBef>
              <a:spcAft>
                <a:spcPts val="0"/>
              </a:spcAft>
              <a:buSzPts val="1260"/>
              <a:buChar char="🞆"/>
              <a:defRPr/>
            </a:lvl1pPr>
            <a:lvl2pPr indent="-320040" lvl="1" marL="914400" rtl="0" algn="l">
              <a:spcBef>
                <a:spcPts val="360"/>
              </a:spcBef>
              <a:spcAft>
                <a:spcPts val="0"/>
              </a:spcAft>
              <a:buSzPts val="1440"/>
              <a:buChar char="⚫"/>
              <a:defRPr/>
            </a:lvl2pPr>
            <a:lvl3pPr indent="-297180" lvl="2" marL="1371600" rtl="0" algn="l">
              <a:spcBef>
                <a:spcPts val="360"/>
              </a:spcBef>
              <a:spcAft>
                <a:spcPts val="0"/>
              </a:spcAft>
              <a:buSzPts val="1080"/>
              <a:buChar char="🞆"/>
              <a:defRPr/>
            </a:lvl3pPr>
            <a:lvl4pPr indent="-297180" lvl="3" marL="1828800" rtl="0" algn="l">
              <a:spcBef>
                <a:spcPts val="360"/>
              </a:spcBef>
              <a:spcAft>
                <a:spcPts val="0"/>
              </a:spcAft>
              <a:buSzPts val="1080"/>
              <a:buChar char="🞆"/>
              <a:defRPr/>
            </a:lvl4pPr>
            <a:lvl5pPr indent="-306323" lvl="4" marL="2286000" rtl="0" algn="l">
              <a:spcBef>
                <a:spcPts val="360"/>
              </a:spcBef>
              <a:spcAft>
                <a:spcPts val="0"/>
              </a:spcAft>
              <a:buSzPts val="1224"/>
              <a:buChar char="⚫"/>
              <a:defRPr/>
            </a:lvl5pPr>
            <a:lvl6pPr indent="-342900" lvl="5" marL="2743200" rtl="0" algn="l">
              <a:spcBef>
                <a:spcPts val="360"/>
              </a:spcBef>
              <a:spcAft>
                <a:spcPts val="0"/>
              </a:spcAft>
              <a:buSzPts val="1800"/>
              <a:buChar char="•"/>
              <a:defRPr/>
            </a:lvl6pPr>
            <a:lvl7pPr indent="-297179" lvl="6" marL="3200400" rtl="0" algn="l">
              <a:spcBef>
                <a:spcPts val="360"/>
              </a:spcBef>
              <a:spcAft>
                <a:spcPts val="0"/>
              </a:spcAft>
              <a:buSzPts val="108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70" name="Google Shape;70;p7"/>
          <p:cNvSpPr txBox="1"/>
          <p:nvPr>
            <p:ph idx="10" type="dt"/>
          </p:nvPr>
        </p:nvSpPr>
        <p:spPr>
          <a:xfrm rot="5400000">
            <a:off x="10454400" y="1018438"/>
            <a:ext cx="2011500" cy="5112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sz="1200">
                <a:solidFill>
                  <a:schemeClr val="dk2"/>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7"/>
          <p:cNvSpPr txBox="1"/>
          <p:nvPr>
            <p:ph idx="11" type="ftr"/>
          </p:nvPr>
        </p:nvSpPr>
        <p:spPr>
          <a:xfrm rot="5400000">
            <a:off x="9853587" y="3675037"/>
            <a:ext cx="3200400" cy="4890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p7"/>
          <p:cNvSpPr txBox="1"/>
          <p:nvPr>
            <p:ph idx="12" type="sldNum"/>
          </p:nvPr>
        </p:nvSpPr>
        <p:spPr>
          <a:xfrm>
            <a:off x="10839450" y="5734050"/>
            <a:ext cx="812700" cy="5208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8"/>
          <p:cNvSpPr txBox="1"/>
          <p:nvPr>
            <p:ph type="title"/>
          </p:nvPr>
        </p:nvSpPr>
        <p:spPr>
          <a:xfrm>
            <a:off x="609600" y="274637"/>
            <a:ext cx="9956700" cy="11430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p8"/>
          <p:cNvSpPr txBox="1"/>
          <p:nvPr>
            <p:ph idx="1" type="body"/>
          </p:nvPr>
        </p:nvSpPr>
        <p:spPr>
          <a:xfrm rot="5400000">
            <a:off x="3151300" y="-941400"/>
            <a:ext cx="4873500" cy="9956700"/>
          </a:xfrm>
          <a:prstGeom prst="rect">
            <a:avLst/>
          </a:prstGeom>
          <a:noFill/>
          <a:ln>
            <a:noFill/>
          </a:ln>
        </p:spPr>
        <p:txBody>
          <a:bodyPr anchorCtr="0" anchor="t" bIns="45700" lIns="91425" spcFirstLastPara="1" rIns="91425" wrap="square" tIns="45700">
            <a:noAutofit/>
          </a:bodyPr>
          <a:lstStyle>
            <a:lvl1pPr indent="-308610" lvl="0" marL="457200" rtl="0" algn="l">
              <a:spcBef>
                <a:spcPts val="600"/>
              </a:spcBef>
              <a:spcAft>
                <a:spcPts val="0"/>
              </a:spcAft>
              <a:buSzPts val="1260"/>
              <a:buChar char="🞆"/>
              <a:defRPr/>
            </a:lvl1pPr>
            <a:lvl2pPr indent="-320040" lvl="1" marL="914400" rtl="0" algn="l">
              <a:spcBef>
                <a:spcPts val="360"/>
              </a:spcBef>
              <a:spcAft>
                <a:spcPts val="0"/>
              </a:spcAft>
              <a:buSzPts val="1440"/>
              <a:buChar char="⚫"/>
              <a:defRPr/>
            </a:lvl2pPr>
            <a:lvl3pPr indent="-297180" lvl="2" marL="1371600" rtl="0" algn="l">
              <a:spcBef>
                <a:spcPts val="360"/>
              </a:spcBef>
              <a:spcAft>
                <a:spcPts val="0"/>
              </a:spcAft>
              <a:buSzPts val="1080"/>
              <a:buChar char="🞆"/>
              <a:defRPr/>
            </a:lvl3pPr>
            <a:lvl4pPr indent="-297180" lvl="3" marL="1828800" rtl="0" algn="l">
              <a:spcBef>
                <a:spcPts val="360"/>
              </a:spcBef>
              <a:spcAft>
                <a:spcPts val="0"/>
              </a:spcAft>
              <a:buSzPts val="1080"/>
              <a:buChar char="🞆"/>
              <a:defRPr/>
            </a:lvl4pPr>
            <a:lvl5pPr indent="-306323" lvl="4" marL="2286000" rtl="0" algn="l">
              <a:spcBef>
                <a:spcPts val="360"/>
              </a:spcBef>
              <a:spcAft>
                <a:spcPts val="0"/>
              </a:spcAft>
              <a:buSzPts val="1224"/>
              <a:buChar char="⚫"/>
              <a:defRPr/>
            </a:lvl5pPr>
            <a:lvl6pPr indent="-342900" lvl="5" marL="2743200" rtl="0" algn="l">
              <a:spcBef>
                <a:spcPts val="360"/>
              </a:spcBef>
              <a:spcAft>
                <a:spcPts val="0"/>
              </a:spcAft>
              <a:buSzPts val="1800"/>
              <a:buChar char="•"/>
              <a:defRPr/>
            </a:lvl6pPr>
            <a:lvl7pPr indent="-297179" lvl="6" marL="3200400" rtl="0" algn="l">
              <a:spcBef>
                <a:spcPts val="360"/>
              </a:spcBef>
              <a:spcAft>
                <a:spcPts val="0"/>
              </a:spcAft>
              <a:buSzPts val="108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76" name="Google Shape;76;p8"/>
          <p:cNvSpPr txBox="1"/>
          <p:nvPr>
            <p:ph idx="10" type="dt"/>
          </p:nvPr>
        </p:nvSpPr>
        <p:spPr>
          <a:xfrm rot="5400000">
            <a:off x="10454400" y="1018438"/>
            <a:ext cx="2011500" cy="5112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sz="1200">
                <a:solidFill>
                  <a:schemeClr val="dk2"/>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8"/>
          <p:cNvSpPr txBox="1"/>
          <p:nvPr>
            <p:ph idx="11" type="ftr"/>
          </p:nvPr>
        </p:nvSpPr>
        <p:spPr>
          <a:xfrm rot="5400000">
            <a:off x="9853587" y="3675037"/>
            <a:ext cx="3200400" cy="4890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8"/>
          <p:cNvSpPr txBox="1"/>
          <p:nvPr>
            <p:ph idx="12" type="sldNum"/>
          </p:nvPr>
        </p:nvSpPr>
        <p:spPr>
          <a:xfrm>
            <a:off x="10839450" y="5734050"/>
            <a:ext cx="812700" cy="5208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9" name="Shape 79"/>
        <p:cNvGrpSpPr/>
        <p:nvPr/>
      </p:nvGrpSpPr>
      <p:grpSpPr>
        <a:xfrm>
          <a:off x="0" y="0"/>
          <a:ext cx="0" cy="0"/>
          <a:chOff x="0" y="0"/>
          <a:chExt cx="0" cy="0"/>
        </a:xfrm>
      </p:grpSpPr>
      <p:sp>
        <p:nvSpPr>
          <p:cNvPr id="80" name="Google Shape;80;p9"/>
          <p:cNvSpPr txBox="1"/>
          <p:nvPr>
            <p:ph type="title"/>
          </p:nvPr>
        </p:nvSpPr>
        <p:spPr>
          <a:xfrm>
            <a:off x="609600" y="273050"/>
            <a:ext cx="10058400" cy="11430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9"/>
          <p:cNvSpPr txBox="1"/>
          <p:nvPr>
            <p:ph idx="1" type="body"/>
          </p:nvPr>
        </p:nvSpPr>
        <p:spPr>
          <a:xfrm>
            <a:off x="609600" y="2362200"/>
            <a:ext cx="4876800" cy="3886200"/>
          </a:xfrm>
          <a:prstGeom prst="rect">
            <a:avLst/>
          </a:prstGeom>
          <a:noFill/>
          <a:ln>
            <a:noFill/>
          </a:ln>
        </p:spPr>
        <p:txBody>
          <a:bodyPr anchorCtr="0" anchor="t" bIns="45700" lIns="91425" spcFirstLastPara="1" rIns="91425" wrap="square" tIns="45700">
            <a:noAutofit/>
          </a:bodyPr>
          <a:lstStyle>
            <a:lvl1pPr indent="-308610" lvl="0" marL="457200" rtl="0" algn="l">
              <a:spcBef>
                <a:spcPts val="600"/>
              </a:spcBef>
              <a:spcAft>
                <a:spcPts val="0"/>
              </a:spcAft>
              <a:buSzPts val="1260"/>
              <a:buChar char="🞆"/>
              <a:defRPr/>
            </a:lvl1pPr>
            <a:lvl2pPr indent="-320040" lvl="1" marL="914400" rtl="0" algn="l">
              <a:spcBef>
                <a:spcPts val="360"/>
              </a:spcBef>
              <a:spcAft>
                <a:spcPts val="0"/>
              </a:spcAft>
              <a:buSzPts val="1440"/>
              <a:buChar char="⚫"/>
              <a:defRPr/>
            </a:lvl2pPr>
            <a:lvl3pPr indent="-297180" lvl="2" marL="1371600" rtl="0" algn="l">
              <a:spcBef>
                <a:spcPts val="360"/>
              </a:spcBef>
              <a:spcAft>
                <a:spcPts val="0"/>
              </a:spcAft>
              <a:buSzPts val="1080"/>
              <a:buChar char="🞆"/>
              <a:defRPr/>
            </a:lvl3pPr>
            <a:lvl4pPr indent="-297180" lvl="3" marL="1828800" rtl="0" algn="l">
              <a:spcBef>
                <a:spcPts val="360"/>
              </a:spcBef>
              <a:spcAft>
                <a:spcPts val="0"/>
              </a:spcAft>
              <a:buSzPts val="1080"/>
              <a:buChar char="🞆"/>
              <a:defRPr/>
            </a:lvl4pPr>
            <a:lvl5pPr indent="-306323" lvl="4" marL="2286000" rtl="0" algn="l">
              <a:spcBef>
                <a:spcPts val="360"/>
              </a:spcBef>
              <a:spcAft>
                <a:spcPts val="0"/>
              </a:spcAft>
              <a:buSzPts val="1224"/>
              <a:buChar char="⚫"/>
              <a:defRPr/>
            </a:lvl5pPr>
            <a:lvl6pPr indent="-342900" lvl="5" marL="2743200" rtl="0" algn="l">
              <a:spcBef>
                <a:spcPts val="360"/>
              </a:spcBef>
              <a:spcAft>
                <a:spcPts val="0"/>
              </a:spcAft>
              <a:buSzPts val="1800"/>
              <a:buChar char="•"/>
              <a:defRPr/>
            </a:lvl6pPr>
            <a:lvl7pPr indent="-297179" lvl="6" marL="3200400" rtl="0" algn="l">
              <a:spcBef>
                <a:spcPts val="360"/>
              </a:spcBef>
              <a:spcAft>
                <a:spcPts val="0"/>
              </a:spcAft>
              <a:buSzPts val="108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82" name="Google Shape;82;p9"/>
          <p:cNvSpPr txBox="1"/>
          <p:nvPr>
            <p:ph idx="2" type="body"/>
          </p:nvPr>
        </p:nvSpPr>
        <p:spPr>
          <a:xfrm>
            <a:off x="5829300" y="2362200"/>
            <a:ext cx="4876800" cy="3886200"/>
          </a:xfrm>
          <a:prstGeom prst="rect">
            <a:avLst/>
          </a:prstGeom>
          <a:noFill/>
          <a:ln>
            <a:noFill/>
          </a:ln>
        </p:spPr>
        <p:txBody>
          <a:bodyPr anchorCtr="0" anchor="t" bIns="45700" lIns="91425" spcFirstLastPara="1" rIns="91425" wrap="square" tIns="45700">
            <a:noAutofit/>
          </a:bodyPr>
          <a:lstStyle>
            <a:lvl1pPr indent="-308610" lvl="0" marL="457200" rtl="0" algn="l">
              <a:spcBef>
                <a:spcPts val="600"/>
              </a:spcBef>
              <a:spcAft>
                <a:spcPts val="0"/>
              </a:spcAft>
              <a:buSzPts val="1260"/>
              <a:buChar char="🞆"/>
              <a:defRPr/>
            </a:lvl1pPr>
            <a:lvl2pPr indent="-320040" lvl="1" marL="914400" rtl="0" algn="l">
              <a:spcBef>
                <a:spcPts val="360"/>
              </a:spcBef>
              <a:spcAft>
                <a:spcPts val="0"/>
              </a:spcAft>
              <a:buSzPts val="1440"/>
              <a:buChar char="⚫"/>
              <a:defRPr/>
            </a:lvl2pPr>
            <a:lvl3pPr indent="-297180" lvl="2" marL="1371600" rtl="0" algn="l">
              <a:spcBef>
                <a:spcPts val="360"/>
              </a:spcBef>
              <a:spcAft>
                <a:spcPts val="0"/>
              </a:spcAft>
              <a:buSzPts val="1080"/>
              <a:buChar char="🞆"/>
              <a:defRPr/>
            </a:lvl3pPr>
            <a:lvl4pPr indent="-297180" lvl="3" marL="1828800" rtl="0" algn="l">
              <a:spcBef>
                <a:spcPts val="360"/>
              </a:spcBef>
              <a:spcAft>
                <a:spcPts val="0"/>
              </a:spcAft>
              <a:buSzPts val="1080"/>
              <a:buChar char="🞆"/>
              <a:defRPr/>
            </a:lvl4pPr>
            <a:lvl5pPr indent="-306323" lvl="4" marL="2286000" rtl="0" algn="l">
              <a:spcBef>
                <a:spcPts val="360"/>
              </a:spcBef>
              <a:spcAft>
                <a:spcPts val="0"/>
              </a:spcAft>
              <a:buSzPts val="1224"/>
              <a:buChar char="⚫"/>
              <a:defRPr/>
            </a:lvl5pPr>
            <a:lvl6pPr indent="-342900" lvl="5" marL="2743200" rtl="0" algn="l">
              <a:spcBef>
                <a:spcPts val="360"/>
              </a:spcBef>
              <a:spcAft>
                <a:spcPts val="0"/>
              </a:spcAft>
              <a:buSzPts val="1800"/>
              <a:buChar char="•"/>
              <a:defRPr/>
            </a:lvl6pPr>
            <a:lvl7pPr indent="-297179" lvl="6" marL="3200400" rtl="0" algn="l">
              <a:spcBef>
                <a:spcPts val="360"/>
              </a:spcBef>
              <a:spcAft>
                <a:spcPts val="0"/>
              </a:spcAft>
              <a:buSzPts val="108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83" name="Google Shape;83;p9"/>
          <p:cNvSpPr/>
          <p:nvPr>
            <p:ph idx="3" type="body"/>
          </p:nvPr>
        </p:nvSpPr>
        <p:spPr>
          <a:xfrm>
            <a:off x="609600" y="1569720"/>
            <a:ext cx="4876800" cy="6585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lvl1pPr indent="-228600" lvl="0" marL="457200" rtl="0" algn="l">
              <a:spcBef>
                <a:spcPts val="600"/>
              </a:spcBef>
              <a:spcAft>
                <a:spcPts val="0"/>
              </a:spcAft>
              <a:buSzPts val="1400"/>
              <a:buFont typeface="Century Schoolbook"/>
              <a:buNone/>
              <a:defRPr b="1" sz="2000">
                <a:solidFill>
                  <a:srgbClr val="FFFFFF"/>
                </a:solidFill>
              </a:defRPr>
            </a:lvl1pPr>
            <a:lvl2pPr indent="-320040" lvl="1" marL="914400" rtl="0" algn="l">
              <a:spcBef>
                <a:spcPts val="360"/>
              </a:spcBef>
              <a:spcAft>
                <a:spcPts val="0"/>
              </a:spcAft>
              <a:buSzPts val="1440"/>
              <a:buChar char="⚫"/>
              <a:defRPr/>
            </a:lvl2pPr>
            <a:lvl3pPr indent="-297180" lvl="2" marL="1371600" rtl="0" algn="l">
              <a:spcBef>
                <a:spcPts val="360"/>
              </a:spcBef>
              <a:spcAft>
                <a:spcPts val="0"/>
              </a:spcAft>
              <a:buSzPts val="1080"/>
              <a:buChar char="🞆"/>
              <a:defRPr/>
            </a:lvl3pPr>
            <a:lvl4pPr indent="-297180" lvl="3" marL="1828800" rtl="0" algn="l">
              <a:spcBef>
                <a:spcPts val="360"/>
              </a:spcBef>
              <a:spcAft>
                <a:spcPts val="0"/>
              </a:spcAft>
              <a:buSzPts val="1080"/>
              <a:buChar char="🞆"/>
              <a:defRPr/>
            </a:lvl4pPr>
            <a:lvl5pPr indent="-306323" lvl="4" marL="2286000" rtl="0" algn="l">
              <a:spcBef>
                <a:spcPts val="360"/>
              </a:spcBef>
              <a:spcAft>
                <a:spcPts val="0"/>
              </a:spcAft>
              <a:buSzPts val="1224"/>
              <a:buChar char="⚫"/>
              <a:defRPr/>
            </a:lvl5pPr>
            <a:lvl6pPr indent="-342900" lvl="5" marL="2743200" rtl="0" algn="l">
              <a:spcBef>
                <a:spcPts val="360"/>
              </a:spcBef>
              <a:spcAft>
                <a:spcPts val="0"/>
              </a:spcAft>
              <a:buSzPts val="1800"/>
              <a:buChar char="•"/>
              <a:defRPr/>
            </a:lvl6pPr>
            <a:lvl7pPr indent="-297179" lvl="6" marL="3200400" rtl="0" algn="l">
              <a:spcBef>
                <a:spcPts val="360"/>
              </a:spcBef>
              <a:spcAft>
                <a:spcPts val="0"/>
              </a:spcAft>
              <a:buSzPts val="108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84" name="Google Shape;84;p9"/>
          <p:cNvSpPr/>
          <p:nvPr>
            <p:ph idx="4" type="body"/>
          </p:nvPr>
        </p:nvSpPr>
        <p:spPr>
          <a:xfrm>
            <a:off x="5791200" y="1569720"/>
            <a:ext cx="4876800" cy="6585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lvl1pPr indent="-228600" lvl="0" marL="457200" rtl="0" algn="l">
              <a:spcBef>
                <a:spcPts val="600"/>
              </a:spcBef>
              <a:spcAft>
                <a:spcPts val="0"/>
              </a:spcAft>
              <a:buSzPts val="1400"/>
              <a:buFont typeface="Century Schoolbook"/>
              <a:buNone/>
              <a:defRPr b="1" sz="2000">
                <a:solidFill>
                  <a:srgbClr val="FFFFFF"/>
                </a:solidFill>
              </a:defRPr>
            </a:lvl1pPr>
            <a:lvl2pPr indent="-320040" lvl="1" marL="914400" rtl="0" algn="l">
              <a:spcBef>
                <a:spcPts val="360"/>
              </a:spcBef>
              <a:spcAft>
                <a:spcPts val="0"/>
              </a:spcAft>
              <a:buSzPts val="1440"/>
              <a:buChar char="⚫"/>
              <a:defRPr/>
            </a:lvl2pPr>
            <a:lvl3pPr indent="-297180" lvl="2" marL="1371600" rtl="0" algn="l">
              <a:spcBef>
                <a:spcPts val="360"/>
              </a:spcBef>
              <a:spcAft>
                <a:spcPts val="0"/>
              </a:spcAft>
              <a:buSzPts val="1080"/>
              <a:buChar char="🞆"/>
              <a:defRPr/>
            </a:lvl3pPr>
            <a:lvl4pPr indent="-297180" lvl="3" marL="1828800" rtl="0" algn="l">
              <a:spcBef>
                <a:spcPts val="360"/>
              </a:spcBef>
              <a:spcAft>
                <a:spcPts val="0"/>
              </a:spcAft>
              <a:buSzPts val="1080"/>
              <a:buChar char="🞆"/>
              <a:defRPr/>
            </a:lvl4pPr>
            <a:lvl5pPr indent="-306323" lvl="4" marL="2286000" rtl="0" algn="l">
              <a:spcBef>
                <a:spcPts val="360"/>
              </a:spcBef>
              <a:spcAft>
                <a:spcPts val="0"/>
              </a:spcAft>
              <a:buSzPts val="1224"/>
              <a:buChar char="⚫"/>
              <a:defRPr/>
            </a:lvl5pPr>
            <a:lvl6pPr indent="-342900" lvl="5" marL="2743200" rtl="0" algn="l">
              <a:spcBef>
                <a:spcPts val="360"/>
              </a:spcBef>
              <a:spcAft>
                <a:spcPts val="0"/>
              </a:spcAft>
              <a:buSzPts val="1800"/>
              <a:buChar char="•"/>
              <a:defRPr/>
            </a:lvl6pPr>
            <a:lvl7pPr indent="-297179" lvl="6" marL="3200400" rtl="0" algn="l">
              <a:spcBef>
                <a:spcPts val="360"/>
              </a:spcBef>
              <a:spcAft>
                <a:spcPts val="0"/>
              </a:spcAft>
              <a:buSzPts val="108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85" name="Google Shape;85;p9"/>
          <p:cNvSpPr txBox="1"/>
          <p:nvPr>
            <p:ph idx="10" type="dt"/>
          </p:nvPr>
        </p:nvSpPr>
        <p:spPr>
          <a:xfrm rot="5400000">
            <a:off x="10454400" y="1018438"/>
            <a:ext cx="2011500" cy="5112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sz="1200">
                <a:solidFill>
                  <a:schemeClr val="dk2"/>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9"/>
          <p:cNvSpPr txBox="1"/>
          <p:nvPr>
            <p:ph idx="11" type="ftr"/>
          </p:nvPr>
        </p:nvSpPr>
        <p:spPr>
          <a:xfrm rot="5400000">
            <a:off x="9853587" y="3675037"/>
            <a:ext cx="3200400" cy="4890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9"/>
          <p:cNvSpPr txBox="1"/>
          <p:nvPr>
            <p:ph idx="12" type="sldNum"/>
          </p:nvPr>
        </p:nvSpPr>
        <p:spPr>
          <a:xfrm>
            <a:off x="10839450" y="5734050"/>
            <a:ext cx="812700" cy="5208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8" name="Shape 88"/>
        <p:cNvGrpSpPr/>
        <p:nvPr/>
      </p:nvGrpSpPr>
      <p:grpSpPr>
        <a:xfrm>
          <a:off x="0" y="0"/>
          <a:ext cx="0" cy="0"/>
          <a:chOff x="0" y="0"/>
          <a:chExt cx="0" cy="0"/>
        </a:xfrm>
      </p:grpSpPr>
      <p:sp>
        <p:nvSpPr>
          <p:cNvPr id="89" name="Google Shape;89;p10"/>
          <p:cNvSpPr txBox="1"/>
          <p:nvPr>
            <p:ph type="title"/>
          </p:nvPr>
        </p:nvSpPr>
        <p:spPr>
          <a:xfrm>
            <a:off x="609600" y="274637"/>
            <a:ext cx="9956700" cy="11430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p10"/>
          <p:cNvSpPr txBox="1"/>
          <p:nvPr>
            <p:ph idx="1" type="body"/>
          </p:nvPr>
        </p:nvSpPr>
        <p:spPr>
          <a:xfrm>
            <a:off x="609600" y="1600200"/>
            <a:ext cx="4876800" cy="4572000"/>
          </a:xfrm>
          <a:prstGeom prst="rect">
            <a:avLst/>
          </a:prstGeom>
          <a:noFill/>
          <a:ln>
            <a:noFill/>
          </a:ln>
        </p:spPr>
        <p:txBody>
          <a:bodyPr anchorCtr="0" anchor="t" bIns="45700" lIns="91425" spcFirstLastPara="1" rIns="91425" wrap="square" tIns="45700">
            <a:noAutofit/>
          </a:bodyPr>
          <a:lstStyle>
            <a:lvl1pPr indent="-308610" lvl="0" marL="457200" rtl="0" algn="l">
              <a:spcBef>
                <a:spcPts val="600"/>
              </a:spcBef>
              <a:spcAft>
                <a:spcPts val="0"/>
              </a:spcAft>
              <a:buSzPts val="1260"/>
              <a:buChar char="🞆"/>
              <a:defRPr/>
            </a:lvl1pPr>
            <a:lvl2pPr indent="-320040" lvl="1" marL="914400" rtl="0" algn="l">
              <a:spcBef>
                <a:spcPts val="360"/>
              </a:spcBef>
              <a:spcAft>
                <a:spcPts val="0"/>
              </a:spcAft>
              <a:buSzPts val="1440"/>
              <a:buChar char="⚫"/>
              <a:defRPr/>
            </a:lvl2pPr>
            <a:lvl3pPr indent="-297180" lvl="2" marL="1371600" rtl="0" algn="l">
              <a:spcBef>
                <a:spcPts val="360"/>
              </a:spcBef>
              <a:spcAft>
                <a:spcPts val="0"/>
              </a:spcAft>
              <a:buSzPts val="1080"/>
              <a:buChar char="🞆"/>
              <a:defRPr/>
            </a:lvl3pPr>
            <a:lvl4pPr indent="-297180" lvl="3" marL="1828800" rtl="0" algn="l">
              <a:spcBef>
                <a:spcPts val="360"/>
              </a:spcBef>
              <a:spcAft>
                <a:spcPts val="0"/>
              </a:spcAft>
              <a:buSzPts val="1080"/>
              <a:buChar char="🞆"/>
              <a:defRPr/>
            </a:lvl4pPr>
            <a:lvl5pPr indent="-306323" lvl="4" marL="2286000" rtl="0" algn="l">
              <a:spcBef>
                <a:spcPts val="360"/>
              </a:spcBef>
              <a:spcAft>
                <a:spcPts val="0"/>
              </a:spcAft>
              <a:buSzPts val="1224"/>
              <a:buChar char="⚫"/>
              <a:defRPr/>
            </a:lvl5pPr>
            <a:lvl6pPr indent="-342900" lvl="5" marL="2743200" rtl="0" algn="l">
              <a:spcBef>
                <a:spcPts val="360"/>
              </a:spcBef>
              <a:spcAft>
                <a:spcPts val="0"/>
              </a:spcAft>
              <a:buSzPts val="1800"/>
              <a:buChar char="•"/>
              <a:defRPr/>
            </a:lvl6pPr>
            <a:lvl7pPr indent="-297179" lvl="6" marL="3200400" rtl="0" algn="l">
              <a:spcBef>
                <a:spcPts val="360"/>
              </a:spcBef>
              <a:spcAft>
                <a:spcPts val="0"/>
              </a:spcAft>
              <a:buSzPts val="108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91" name="Google Shape;91;p10"/>
          <p:cNvSpPr txBox="1"/>
          <p:nvPr>
            <p:ph idx="2" type="body"/>
          </p:nvPr>
        </p:nvSpPr>
        <p:spPr>
          <a:xfrm>
            <a:off x="5693664" y="1600200"/>
            <a:ext cx="4876800" cy="4572000"/>
          </a:xfrm>
          <a:prstGeom prst="rect">
            <a:avLst/>
          </a:prstGeom>
          <a:noFill/>
          <a:ln>
            <a:noFill/>
          </a:ln>
        </p:spPr>
        <p:txBody>
          <a:bodyPr anchorCtr="0" anchor="t" bIns="45700" lIns="91425" spcFirstLastPara="1" rIns="91425" wrap="square" tIns="45700">
            <a:noAutofit/>
          </a:bodyPr>
          <a:lstStyle>
            <a:lvl1pPr indent="-308610" lvl="0" marL="457200" rtl="0" algn="l">
              <a:spcBef>
                <a:spcPts val="600"/>
              </a:spcBef>
              <a:spcAft>
                <a:spcPts val="0"/>
              </a:spcAft>
              <a:buSzPts val="1260"/>
              <a:buChar char="🞆"/>
              <a:defRPr/>
            </a:lvl1pPr>
            <a:lvl2pPr indent="-320040" lvl="1" marL="914400" rtl="0" algn="l">
              <a:spcBef>
                <a:spcPts val="360"/>
              </a:spcBef>
              <a:spcAft>
                <a:spcPts val="0"/>
              </a:spcAft>
              <a:buSzPts val="1440"/>
              <a:buChar char="⚫"/>
              <a:defRPr/>
            </a:lvl2pPr>
            <a:lvl3pPr indent="-297180" lvl="2" marL="1371600" rtl="0" algn="l">
              <a:spcBef>
                <a:spcPts val="360"/>
              </a:spcBef>
              <a:spcAft>
                <a:spcPts val="0"/>
              </a:spcAft>
              <a:buSzPts val="1080"/>
              <a:buChar char="🞆"/>
              <a:defRPr/>
            </a:lvl3pPr>
            <a:lvl4pPr indent="-297180" lvl="3" marL="1828800" rtl="0" algn="l">
              <a:spcBef>
                <a:spcPts val="360"/>
              </a:spcBef>
              <a:spcAft>
                <a:spcPts val="0"/>
              </a:spcAft>
              <a:buSzPts val="1080"/>
              <a:buChar char="🞆"/>
              <a:defRPr/>
            </a:lvl4pPr>
            <a:lvl5pPr indent="-306323" lvl="4" marL="2286000" rtl="0" algn="l">
              <a:spcBef>
                <a:spcPts val="360"/>
              </a:spcBef>
              <a:spcAft>
                <a:spcPts val="0"/>
              </a:spcAft>
              <a:buSzPts val="1224"/>
              <a:buChar char="⚫"/>
              <a:defRPr/>
            </a:lvl5pPr>
            <a:lvl6pPr indent="-342900" lvl="5" marL="2743200" rtl="0" algn="l">
              <a:spcBef>
                <a:spcPts val="360"/>
              </a:spcBef>
              <a:spcAft>
                <a:spcPts val="0"/>
              </a:spcAft>
              <a:buSzPts val="1800"/>
              <a:buChar char="•"/>
              <a:defRPr/>
            </a:lvl6pPr>
            <a:lvl7pPr indent="-297179" lvl="6" marL="3200400" rtl="0" algn="l">
              <a:spcBef>
                <a:spcPts val="360"/>
              </a:spcBef>
              <a:spcAft>
                <a:spcPts val="0"/>
              </a:spcAft>
              <a:buSzPts val="108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92" name="Google Shape;92;p10"/>
          <p:cNvSpPr txBox="1"/>
          <p:nvPr>
            <p:ph idx="10" type="dt"/>
          </p:nvPr>
        </p:nvSpPr>
        <p:spPr>
          <a:xfrm rot="5400000">
            <a:off x="10454400" y="1018438"/>
            <a:ext cx="2011500" cy="5112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sz="1200">
                <a:solidFill>
                  <a:schemeClr val="dk2"/>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3" name="Google Shape;93;p10"/>
          <p:cNvSpPr txBox="1"/>
          <p:nvPr>
            <p:ph idx="11" type="ftr"/>
          </p:nvPr>
        </p:nvSpPr>
        <p:spPr>
          <a:xfrm rot="5400000">
            <a:off x="9853587" y="3675037"/>
            <a:ext cx="3200400" cy="4890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p10"/>
          <p:cNvSpPr txBox="1"/>
          <p:nvPr>
            <p:ph idx="12" type="sldNum"/>
          </p:nvPr>
        </p:nvSpPr>
        <p:spPr>
          <a:xfrm>
            <a:off x="10839450" y="5734050"/>
            <a:ext cx="812700" cy="5208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17" name="Shape 117"/>
        <p:cNvGrpSpPr/>
        <p:nvPr/>
      </p:nvGrpSpPr>
      <p:grpSpPr>
        <a:xfrm>
          <a:off x="0" y="0"/>
          <a:ext cx="0" cy="0"/>
          <a:chOff x="0" y="0"/>
          <a:chExt cx="0" cy="0"/>
        </a:xfrm>
      </p:grpSpPr>
      <p:sp>
        <p:nvSpPr>
          <p:cNvPr id="118" name="Google Shape;118;p12"/>
          <p:cNvSpPr txBox="1"/>
          <p:nvPr>
            <p:ph type="title"/>
          </p:nvPr>
        </p:nvSpPr>
        <p:spPr>
          <a:xfrm>
            <a:off x="3048000" y="2895600"/>
            <a:ext cx="8229600" cy="20535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lt2"/>
              </a:buClr>
              <a:buSzPts val="3000"/>
              <a:buFont typeface="Century Schoolbook"/>
              <a:buNone/>
              <a:defRPr b="1" sz="3000" cap="small"/>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9" name="Google Shape;119;p12"/>
          <p:cNvSpPr txBox="1"/>
          <p:nvPr>
            <p:ph idx="1" type="body"/>
          </p:nvPr>
        </p:nvSpPr>
        <p:spPr>
          <a:xfrm>
            <a:off x="3048000" y="5010150"/>
            <a:ext cx="8229600" cy="1371600"/>
          </a:xfrm>
          <a:prstGeom prst="rect">
            <a:avLst/>
          </a:prstGeom>
          <a:noFill/>
          <a:ln>
            <a:noFill/>
          </a:ln>
        </p:spPr>
        <p:txBody>
          <a:bodyPr anchorCtr="0" anchor="t" bIns="45700" lIns="91425" spcFirstLastPara="1" rIns="91425" wrap="square" tIns="45700">
            <a:noAutofit/>
          </a:bodyPr>
          <a:lstStyle>
            <a:lvl1pPr indent="-228600" lvl="0" marL="457200" rtl="0" algn="l">
              <a:spcBef>
                <a:spcPts val="600"/>
              </a:spcBef>
              <a:spcAft>
                <a:spcPts val="0"/>
              </a:spcAft>
              <a:buSzPts val="1260"/>
              <a:buNone/>
              <a:defRPr b="1" sz="1800">
                <a:solidFill>
                  <a:schemeClr val="lt2"/>
                </a:solidFill>
              </a:defRPr>
            </a:lvl1pPr>
            <a:lvl2pPr indent="-228600" lvl="1" marL="914400" rtl="0" algn="l">
              <a:spcBef>
                <a:spcPts val="360"/>
              </a:spcBef>
              <a:spcAft>
                <a:spcPts val="0"/>
              </a:spcAft>
              <a:buSzPts val="1440"/>
              <a:buNone/>
              <a:defRPr sz="1800">
                <a:solidFill>
                  <a:schemeClr val="lt1"/>
                </a:solidFill>
              </a:defRPr>
            </a:lvl2pPr>
            <a:lvl3pPr indent="-228600" lvl="2" marL="1371600" rtl="0" algn="l">
              <a:spcBef>
                <a:spcPts val="320"/>
              </a:spcBef>
              <a:spcAft>
                <a:spcPts val="0"/>
              </a:spcAft>
              <a:buSzPts val="960"/>
              <a:buNone/>
              <a:defRPr sz="1600">
                <a:solidFill>
                  <a:schemeClr val="lt1"/>
                </a:solidFill>
              </a:defRPr>
            </a:lvl3pPr>
            <a:lvl4pPr indent="-228600" lvl="3" marL="1828800" rtl="0" algn="l">
              <a:spcBef>
                <a:spcPts val="280"/>
              </a:spcBef>
              <a:spcAft>
                <a:spcPts val="0"/>
              </a:spcAft>
              <a:buSzPts val="840"/>
              <a:buNone/>
              <a:defRPr sz="1400">
                <a:solidFill>
                  <a:schemeClr val="lt1"/>
                </a:solidFill>
              </a:defRPr>
            </a:lvl4pPr>
            <a:lvl5pPr indent="-228600" lvl="4" marL="2286000" rtl="0" algn="l">
              <a:spcBef>
                <a:spcPts val="280"/>
              </a:spcBef>
              <a:spcAft>
                <a:spcPts val="0"/>
              </a:spcAft>
              <a:buSzPts val="952"/>
              <a:buNone/>
              <a:defRPr sz="1400">
                <a:solidFill>
                  <a:schemeClr val="lt1"/>
                </a:solidFill>
              </a:defRPr>
            </a:lvl5pPr>
            <a:lvl6pPr indent="-342900" lvl="5" marL="2743200" rtl="0" algn="l">
              <a:spcBef>
                <a:spcPts val="360"/>
              </a:spcBef>
              <a:spcAft>
                <a:spcPts val="0"/>
              </a:spcAft>
              <a:buSzPts val="1800"/>
              <a:buChar char="•"/>
              <a:defRPr/>
            </a:lvl6pPr>
            <a:lvl7pPr indent="-297179" lvl="6" marL="3200400" rtl="0" algn="l">
              <a:spcBef>
                <a:spcPts val="360"/>
              </a:spcBef>
              <a:spcAft>
                <a:spcPts val="0"/>
              </a:spcAft>
              <a:buSzPts val="108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120" name="Google Shape;120;p12"/>
          <p:cNvSpPr txBox="1"/>
          <p:nvPr>
            <p:ph idx="10" type="dt"/>
          </p:nvPr>
        </p:nvSpPr>
        <p:spPr>
          <a:xfrm rot="5400000">
            <a:off x="10731550" y="1106537"/>
            <a:ext cx="2286000" cy="5079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sz="1200">
                <a:solidFill>
                  <a:schemeClr val="lt2"/>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p12"/>
          <p:cNvSpPr txBox="1"/>
          <p:nvPr>
            <p:ph idx="11" type="ftr"/>
          </p:nvPr>
        </p:nvSpPr>
        <p:spPr>
          <a:xfrm rot="5400000">
            <a:off x="10046524" y="4114037"/>
            <a:ext cx="3657600" cy="5127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2" name="Google Shape;122;p12"/>
          <p:cNvSpPr txBox="1"/>
          <p:nvPr>
            <p:ph idx="12" type="sldNum"/>
          </p:nvPr>
        </p:nvSpPr>
        <p:spPr>
          <a:xfrm>
            <a:off x="1787525" y="4929187"/>
            <a:ext cx="812700" cy="5175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5" name="Shape 135"/>
        <p:cNvGrpSpPr/>
        <p:nvPr/>
      </p:nvGrpSpPr>
      <p:grpSpPr>
        <a:xfrm>
          <a:off x="0" y="0"/>
          <a:ext cx="0" cy="0"/>
          <a:chOff x="0" y="0"/>
          <a:chExt cx="0" cy="0"/>
        </a:xfrm>
      </p:grpSpPr>
      <p:sp>
        <p:nvSpPr>
          <p:cNvPr id="136" name="Google Shape;136;p14"/>
          <p:cNvSpPr txBox="1"/>
          <p:nvPr>
            <p:ph type="title"/>
          </p:nvPr>
        </p:nvSpPr>
        <p:spPr>
          <a:xfrm>
            <a:off x="609600" y="274637"/>
            <a:ext cx="9956700" cy="11430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7" name="Google Shape;137;p14"/>
          <p:cNvSpPr txBox="1"/>
          <p:nvPr>
            <p:ph idx="10" type="dt"/>
          </p:nvPr>
        </p:nvSpPr>
        <p:spPr>
          <a:xfrm rot="5400000">
            <a:off x="10454400" y="1018438"/>
            <a:ext cx="2011500" cy="5112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sz="1200">
                <a:solidFill>
                  <a:schemeClr val="dk2"/>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p14"/>
          <p:cNvSpPr txBox="1"/>
          <p:nvPr>
            <p:ph idx="12" type="sldNum"/>
          </p:nvPr>
        </p:nvSpPr>
        <p:spPr>
          <a:xfrm>
            <a:off x="10839450" y="5734050"/>
            <a:ext cx="812700" cy="5208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39" name="Google Shape;139;p14"/>
          <p:cNvSpPr txBox="1"/>
          <p:nvPr>
            <p:ph idx="11" type="ftr"/>
          </p:nvPr>
        </p:nvSpPr>
        <p:spPr>
          <a:xfrm rot="5400000">
            <a:off x="9853587" y="3675037"/>
            <a:ext cx="3200400" cy="4890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theme" Target="../theme/theme6.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8.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7.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nvSpPr>
        <p:spPr>
          <a:xfrm>
            <a:off x="508000" y="0"/>
            <a:ext cx="812700" cy="6858000"/>
          </a:xfrm>
          <a:prstGeom prst="rect">
            <a:avLst/>
          </a:prstGeom>
          <a:solidFill>
            <a:srgbClr val="FEC3AE">
              <a:alpha val="537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7" name="Google Shape;7;p1"/>
          <p:cNvSpPr txBox="1"/>
          <p:nvPr/>
        </p:nvSpPr>
        <p:spPr>
          <a:xfrm>
            <a:off x="368300" y="0"/>
            <a:ext cx="139800" cy="6858000"/>
          </a:xfrm>
          <a:prstGeom prst="rect">
            <a:avLst/>
          </a:prstGeom>
          <a:solidFill>
            <a:srgbClr val="FFD9CE">
              <a:alpha val="356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8" name="Google Shape;8;p1"/>
          <p:cNvSpPr txBox="1"/>
          <p:nvPr/>
        </p:nvSpPr>
        <p:spPr>
          <a:xfrm>
            <a:off x="1320800" y="0"/>
            <a:ext cx="243000" cy="6858000"/>
          </a:xfrm>
          <a:prstGeom prst="rect">
            <a:avLst/>
          </a:prstGeom>
          <a:solidFill>
            <a:srgbClr val="FFD9CE">
              <a:alpha val="6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9" name="Google Shape;9;p1"/>
          <p:cNvSpPr txBox="1"/>
          <p:nvPr/>
        </p:nvSpPr>
        <p:spPr>
          <a:xfrm>
            <a:off x="1522412" y="0"/>
            <a:ext cx="306300" cy="6858000"/>
          </a:xfrm>
          <a:prstGeom prst="rect">
            <a:avLst/>
          </a:prstGeom>
          <a:solidFill>
            <a:srgbClr val="FFEDE8">
              <a:alpha val="705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10" name="Google Shape;10;p1"/>
          <p:cNvCxnSpPr/>
          <p:nvPr/>
        </p:nvCxnSpPr>
        <p:spPr>
          <a:xfrm>
            <a:off x="141287" y="0"/>
            <a:ext cx="0" cy="6858000"/>
          </a:xfrm>
          <a:prstGeom prst="straightConnector1">
            <a:avLst/>
          </a:prstGeom>
          <a:noFill/>
          <a:ln cap="flat" cmpd="sng" w="57150">
            <a:solidFill>
              <a:srgbClr val="FEC3AE">
                <a:alpha val="72550"/>
              </a:srgbClr>
            </a:solidFill>
            <a:prstDash val="solid"/>
            <a:miter lim="800000"/>
            <a:headEnd len="med" w="med" type="none"/>
            <a:tailEnd len="med" w="med" type="none"/>
          </a:ln>
        </p:spPr>
      </p:cxnSp>
      <p:cxnSp>
        <p:nvCxnSpPr>
          <p:cNvPr id="11" name="Google Shape;11;p1"/>
          <p:cNvCxnSpPr/>
          <p:nvPr/>
        </p:nvCxnSpPr>
        <p:spPr>
          <a:xfrm>
            <a:off x="1219200" y="0"/>
            <a:ext cx="0" cy="6858000"/>
          </a:xfrm>
          <a:prstGeom prst="straightConnector1">
            <a:avLst/>
          </a:prstGeom>
          <a:noFill/>
          <a:ln cap="flat" cmpd="sng" w="57150">
            <a:solidFill>
              <a:srgbClr val="FFEDE8">
                <a:alpha val="82750"/>
              </a:srgbClr>
            </a:solidFill>
            <a:prstDash val="solid"/>
            <a:miter lim="800000"/>
            <a:headEnd len="med" w="med" type="none"/>
            <a:tailEnd len="med" w="med" type="none"/>
          </a:ln>
        </p:spPr>
      </p:cxnSp>
      <p:cxnSp>
        <p:nvCxnSpPr>
          <p:cNvPr id="12" name="Google Shape;12;p1"/>
          <p:cNvCxnSpPr/>
          <p:nvPr/>
        </p:nvCxnSpPr>
        <p:spPr>
          <a:xfrm>
            <a:off x="1138237" y="0"/>
            <a:ext cx="0" cy="6858000"/>
          </a:xfrm>
          <a:prstGeom prst="straightConnector1">
            <a:avLst/>
          </a:prstGeom>
          <a:noFill/>
          <a:ln cap="flat" cmpd="sng" w="57150">
            <a:solidFill>
              <a:srgbClr val="FEC3AE"/>
            </a:solidFill>
            <a:prstDash val="solid"/>
            <a:miter lim="800000"/>
            <a:headEnd len="med" w="med" type="none"/>
            <a:tailEnd len="med" w="med" type="none"/>
          </a:ln>
        </p:spPr>
      </p:cxnSp>
      <p:cxnSp>
        <p:nvCxnSpPr>
          <p:cNvPr id="13" name="Google Shape;13;p1"/>
          <p:cNvCxnSpPr/>
          <p:nvPr/>
        </p:nvCxnSpPr>
        <p:spPr>
          <a:xfrm>
            <a:off x="2301875" y="0"/>
            <a:ext cx="0" cy="6858000"/>
          </a:xfrm>
          <a:prstGeom prst="straightConnector1">
            <a:avLst/>
          </a:prstGeom>
          <a:noFill/>
          <a:ln cap="flat" cmpd="sng" w="28575">
            <a:solidFill>
              <a:srgbClr val="FEC3AE">
                <a:alpha val="81570"/>
              </a:srgbClr>
            </a:solidFill>
            <a:prstDash val="solid"/>
            <a:miter lim="800000"/>
            <a:headEnd len="med" w="med" type="none"/>
            <a:tailEnd len="med" w="med" type="none"/>
          </a:ln>
        </p:spPr>
      </p:cxnSp>
      <p:cxnSp>
        <p:nvCxnSpPr>
          <p:cNvPr id="14" name="Google Shape;14;p1"/>
          <p:cNvCxnSpPr/>
          <p:nvPr/>
        </p:nvCxnSpPr>
        <p:spPr>
          <a:xfrm>
            <a:off x="1422400" y="0"/>
            <a:ext cx="0" cy="6858000"/>
          </a:xfrm>
          <a:prstGeom prst="straightConnector1">
            <a:avLst/>
          </a:prstGeom>
          <a:noFill/>
          <a:ln cap="flat" cmpd="sng" w="9525">
            <a:solidFill>
              <a:srgbClr val="FEC3AE"/>
            </a:solidFill>
            <a:prstDash val="solid"/>
            <a:miter lim="800000"/>
            <a:headEnd len="med" w="med" type="none"/>
            <a:tailEnd len="med" w="med" type="none"/>
          </a:ln>
        </p:spPr>
      </p:cxnSp>
      <p:cxnSp>
        <p:nvCxnSpPr>
          <p:cNvPr id="15" name="Google Shape;15;p1"/>
          <p:cNvCxnSpPr/>
          <p:nvPr/>
        </p:nvCxnSpPr>
        <p:spPr>
          <a:xfrm>
            <a:off x="12152312" y="0"/>
            <a:ext cx="0" cy="6858000"/>
          </a:xfrm>
          <a:prstGeom prst="straightConnector1">
            <a:avLst/>
          </a:prstGeom>
          <a:noFill/>
          <a:ln cap="flat" cmpd="thickThin" w="57150">
            <a:solidFill>
              <a:srgbClr val="FEC3AE"/>
            </a:solidFill>
            <a:prstDash val="solid"/>
            <a:miter lim="800000"/>
            <a:headEnd len="med" w="med" type="none"/>
            <a:tailEnd len="med" w="med" type="none"/>
          </a:ln>
        </p:spPr>
      </p:cxnSp>
      <p:sp>
        <p:nvSpPr>
          <p:cNvPr id="16" name="Google Shape;16;p1"/>
          <p:cNvSpPr txBox="1"/>
          <p:nvPr/>
        </p:nvSpPr>
        <p:spPr>
          <a:xfrm>
            <a:off x="1625600" y="0"/>
            <a:ext cx="101700" cy="6858000"/>
          </a:xfrm>
          <a:prstGeom prst="rect">
            <a:avLst/>
          </a:prstGeom>
          <a:solidFill>
            <a:srgbClr val="FEC3AE">
              <a:alpha val="505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7" name="Google Shape;17;p1"/>
          <p:cNvSpPr/>
          <p:nvPr/>
        </p:nvSpPr>
        <p:spPr>
          <a:xfrm>
            <a:off x="812800" y="3429000"/>
            <a:ext cx="17271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8" name="Google Shape;18;p1"/>
          <p:cNvSpPr/>
          <p:nvPr/>
        </p:nvSpPr>
        <p:spPr>
          <a:xfrm>
            <a:off x="1746250" y="4867275"/>
            <a:ext cx="855600" cy="641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9" name="Google Shape;19;p1"/>
          <p:cNvSpPr/>
          <p:nvPr/>
        </p:nvSpPr>
        <p:spPr>
          <a:xfrm>
            <a:off x="1454150" y="5500687"/>
            <a:ext cx="184200" cy="1365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0" name="Google Shape;20;p1"/>
          <p:cNvSpPr/>
          <p:nvPr/>
        </p:nvSpPr>
        <p:spPr>
          <a:xfrm>
            <a:off x="2219325" y="5788025"/>
            <a:ext cx="365100" cy="2745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1" name="Google Shape;21;p1"/>
          <p:cNvSpPr/>
          <p:nvPr/>
        </p:nvSpPr>
        <p:spPr>
          <a:xfrm>
            <a:off x="2540000" y="4495800"/>
            <a:ext cx="487500" cy="365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2" name="Google Shape;22;p1"/>
          <p:cNvSpPr txBox="1"/>
          <p:nvPr>
            <p:ph type="title"/>
          </p:nvPr>
        </p:nvSpPr>
        <p:spPr>
          <a:xfrm>
            <a:off x="609600" y="274637"/>
            <a:ext cx="99567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3000" u="none" cap="small"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9pPr>
          </a:lstStyle>
          <a:p/>
        </p:txBody>
      </p:sp>
      <p:sp>
        <p:nvSpPr>
          <p:cNvPr id="23" name="Google Shape;23;p1"/>
          <p:cNvSpPr txBox="1"/>
          <p:nvPr>
            <p:ph idx="1" type="body"/>
          </p:nvPr>
        </p:nvSpPr>
        <p:spPr>
          <a:xfrm>
            <a:off x="609600" y="1600200"/>
            <a:ext cx="9956700" cy="48735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320039" lvl="2" marL="1371600" marR="0" rtl="0" algn="l">
              <a:spcBef>
                <a:spcPts val="480"/>
              </a:spcBef>
              <a:spcAft>
                <a:spcPts val="0"/>
              </a:spcAft>
              <a:buClr>
                <a:srgbClr val="E0752F"/>
              </a:buClr>
              <a:buSzPts val="1440"/>
              <a:buFont typeface="Noto Sans Symbols"/>
              <a:buChar char="🞆"/>
              <a:defRPr b="0" i="0" sz="2400" u="none" cap="none" strike="noStrike">
                <a:solidFill>
                  <a:schemeClr val="dk1"/>
                </a:solidFill>
                <a:latin typeface="Century Schoolbook"/>
                <a:ea typeface="Century Schoolbook"/>
                <a:cs typeface="Century Schoolbook"/>
                <a:sym typeface="Century Schoolbook"/>
              </a:defRPr>
            </a:lvl3pPr>
            <a:lvl4pPr indent="-304800" lvl="3" marL="1828800" marR="0" rtl="0" algn="l">
              <a:spcBef>
                <a:spcPts val="400"/>
              </a:spcBef>
              <a:spcAft>
                <a:spcPts val="0"/>
              </a:spcAft>
              <a:buClr>
                <a:srgbClr val="FEC3AE"/>
              </a:buClr>
              <a:buSzPts val="1200"/>
              <a:buFont typeface="Noto Sans Symbols"/>
              <a:buChar char="🞆"/>
              <a:defRPr b="0" i="0" sz="20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DCA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24" name="Google Shape;24;p1"/>
          <p:cNvSpPr txBox="1"/>
          <p:nvPr>
            <p:ph idx="10" type="dt"/>
          </p:nvPr>
        </p:nvSpPr>
        <p:spPr>
          <a:xfrm rot="5400000">
            <a:off x="10733137" y="1111300"/>
            <a:ext cx="2286000" cy="5079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chemeClr val="dk2"/>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1"/>
          <p:cNvSpPr txBox="1"/>
          <p:nvPr>
            <p:ph idx="11" type="ftr"/>
          </p:nvPr>
        </p:nvSpPr>
        <p:spPr>
          <a:xfrm rot="5400000">
            <a:off x="10045688" y="4117963"/>
            <a:ext cx="3657600" cy="511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1"/>
          <p:cNvSpPr txBox="1"/>
          <p:nvPr>
            <p:ph idx="12" type="sldNum"/>
          </p:nvPr>
        </p:nvSpPr>
        <p:spPr>
          <a:xfrm>
            <a:off x="1766887" y="4929187"/>
            <a:ext cx="812700" cy="5175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 name="Shape 33"/>
        <p:cNvGrpSpPr/>
        <p:nvPr/>
      </p:nvGrpSpPr>
      <p:grpSpPr>
        <a:xfrm>
          <a:off x="0" y="0"/>
          <a:ext cx="0" cy="0"/>
          <a:chOff x="0" y="0"/>
          <a:chExt cx="0" cy="0"/>
        </a:xfrm>
      </p:grpSpPr>
      <p:cxnSp>
        <p:nvCxnSpPr>
          <p:cNvPr id="34" name="Google Shape;34;p3"/>
          <p:cNvCxnSpPr/>
          <p:nvPr/>
        </p:nvCxnSpPr>
        <p:spPr>
          <a:xfrm>
            <a:off x="11684000" y="0"/>
            <a:ext cx="0" cy="6858000"/>
          </a:xfrm>
          <a:prstGeom prst="straightConnector1">
            <a:avLst/>
          </a:prstGeom>
          <a:noFill/>
          <a:ln cap="flat" cmpd="sng" w="38100">
            <a:solidFill>
              <a:srgbClr val="FEC3AE">
                <a:alpha val="92550"/>
              </a:srgbClr>
            </a:solidFill>
            <a:prstDash val="solid"/>
            <a:miter lim="800000"/>
            <a:headEnd len="med" w="med" type="none"/>
            <a:tailEnd len="med" w="med" type="none"/>
          </a:ln>
        </p:spPr>
      </p:cxnSp>
      <p:cxnSp>
        <p:nvCxnSpPr>
          <p:cNvPr id="35" name="Google Shape;35;p3"/>
          <p:cNvCxnSpPr/>
          <p:nvPr/>
        </p:nvCxnSpPr>
        <p:spPr>
          <a:xfrm>
            <a:off x="101600" y="0"/>
            <a:ext cx="0" cy="6858000"/>
          </a:xfrm>
          <a:prstGeom prst="straightConnector1">
            <a:avLst/>
          </a:prstGeom>
          <a:noFill/>
          <a:ln cap="flat" cmpd="thickThin" w="57150">
            <a:solidFill>
              <a:srgbClr val="FEC3AE"/>
            </a:solidFill>
            <a:prstDash val="solid"/>
            <a:miter lim="800000"/>
            <a:headEnd len="med" w="med" type="none"/>
            <a:tailEnd len="med" w="med" type="none"/>
          </a:ln>
        </p:spPr>
      </p:cxnSp>
      <p:cxnSp>
        <p:nvCxnSpPr>
          <p:cNvPr id="36" name="Google Shape;36;p3"/>
          <p:cNvCxnSpPr/>
          <p:nvPr/>
        </p:nvCxnSpPr>
        <p:spPr>
          <a:xfrm>
            <a:off x="11988800" y="0"/>
            <a:ext cx="0" cy="6858000"/>
          </a:xfrm>
          <a:prstGeom prst="straightConnector1">
            <a:avLst/>
          </a:prstGeom>
          <a:noFill/>
          <a:ln cap="flat" cmpd="sng" w="19050">
            <a:solidFill>
              <a:schemeClr val="accent1"/>
            </a:solidFill>
            <a:prstDash val="solid"/>
            <a:miter lim="800000"/>
            <a:headEnd len="med" w="med" type="none"/>
            <a:tailEnd len="med" w="med" type="none"/>
          </a:ln>
        </p:spPr>
      </p:cxnSp>
      <p:sp>
        <p:nvSpPr>
          <p:cNvPr id="37" name="Google Shape;37;p3"/>
          <p:cNvSpPr txBox="1"/>
          <p:nvPr/>
        </p:nvSpPr>
        <p:spPr>
          <a:xfrm>
            <a:off x="11785600" y="0"/>
            <a:ext cx="406500" cy="6858000"/>
          </a:xfrm>
          <a:prstGeom prst="rect">
            <a:avLst/>
          </a:prstGeom>
          <a:solidFill>
            <a:srgbClr val="FEC3AE">
              <a:alpha val="866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38" name="Google Shape;38;p3"/>
          <p:cNvCxnSpPr/>
          <p:nvPr/>
        </p:nvCxnSpPr>
        <p:spPr>
          <a:xfrm>
            <a:off x="11887200" y="0"/>
            <a:ext cx="0" cy="6858000"/>
          </a:xfrm>
          <a:prstGeom prst="straightConnector1">
            <a:avLst/>
          </a:prstGeom>
          <a:noFill/>
          <a:ln cap="flat" cmpd="sng" w="9525">
            <a:solidFill>
              <a:schemeClr val="accent1"/>
            </a:solidFill>
            <a:prstDash val="solid"/>
            <a:miter lim="800000"/>
            <a:headEnd len="med" w="med" type="none"/>
            <a:tailEnd len="med" w="med" type="none"/>
          </a:ln>
        </p:spPr>
      </p:cxnSp>
      <p:sp>
        <p:nvSpPr>
          <p:cNvPr id="39" name="Google Shape;39;p3"/>
          <p:cNvSpPr/>
          <p:nvPr/>
        </p:nvSpPr>
        <p:spPr>
          <a:xfrm>
            <a:off x="10875962" y="5715000"/>
            <a:ext cx="730200" cy="5493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0" name="Google Shape;40;p3"/>
          <p:cNvSpPr txBox="1"/>
          <p:nvPr>
            <p:ph type="title"/>
          </p:nvPr>
        </p:nvSpPr>
        <p:spPr>
          <a:xfrm>
            <a:off x="609600" y="274637"/>
            <a:ext cx="99567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3000" u="none" cap="small"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9pPr>
          </a:lstStyle>
          <a:p/>
        </p:txBody>
      </p:sp>
      <p:sp>
        <p:nvSpPr>
          <p:cNvPr id="41" name="Google Shape;41;p3"/>
          <p:cNvSpPr txBox="1"/>
          <p:nvPr>
            <p:ph idx="1" type="body"/>
          </p:nvPr>
        </p:nvSpPr>
        <p:spPr>
          <a:xfrm>
            <a:off x="609600" y="1600200"/>
            <a:ext cx="9956700" cy="48735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320039" lvl="2" marL="1371600" marR="0" rtl="0" algn="l">
              <a:spcBef>
                <a:spcPts val="480"/>
              </a:spcBef>
              <a:spcAft>
                <a:spcPts val="0"/>
              </a:spcAft>
              <a:buClr>
                <a:srgbClr val="E0752F"/>
              </a:buClr>
              <a:buSzPts val="1440"/>
              <a:buFont typeface="Noto Sans Symbols"/>
              <a:buChar char="🞆"/>
              <a:defRPr b="0" i="0" sz="2400" u="none" cap="none" strike="noStrike">
                <a:solidFill>
                  <a:schemeClr val="dk1"/>
                </a:solidFill>
                <a:latin typeface="Century Schoolbook"/>
                <a:ea typeface="Century Schoolbook"/>
                <a:cs typeface="Century Schoolbook"/>
                <a:sym typeface="Century Schoolbook"/>
              </a:defRPr>
            </a:lvl3pPr>
            <a:lvl4pPr indent="-304800" lvl="3" marL="1828800" marR="0" rtl="0" algn="l">
              <a:spcBef>
                <a:spcPts val="400"/>
              </a:spcBef>
              <a:spcAft>
                <a:spcPts val="0"/>
              </a:spcAft>
              <a:buClr>
                <a:srgbClr val="FEC3AE"/>
              </a:buClr>
              <a:buSzPts val="1200"/>
              <a:buFont typeface="Noto Sans Symbols"/>
              <a:buChar char="🞆"/>
              <a:defRPr b="0" i="0" sz="20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DCA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42" name="Google Shape;42;p3"/>
          <p:cNvSpPr txBox="1"/>
          <p:nvPr>
            <p:ph idx="10" type="dt"/>
          </p:nvPr>
        </p:nvSpPr>
        <p:spPr>
          <a:xfrm rot="5400000">
            <a:off x="10454400" y="1018438"/>
            <a:ext cx="2011500" cy="5112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chemeClr val="dk2"/>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3"/>
          <p:cNvSpPr txBox="1"/>
          <p:nvPr>
            <p:ph idx="12" type="sldNum"/>
          </p:nvPr>
        </p:nvSpPr>
        <p:spPr>
          <a:xfrm>
            <a:off x="10839450" y="5734050"/>
            <a:ext cx="812700" cy="5208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
        <p:nvSpPr>
          <p:cNvPr id="44" name="Google Shape;44;p3"/>
          <p:cNvSpPr txBox="1"/>
          <p:nvPr>
            <p:ph idx="11" type="ftr"/>
          </p:nvPr>
        </p:nvSpPr>
        <p:spPr>
          <a:xfrm rot="5400000">
            <a:off x="9853587" y="3675037"/>
            <a:ext cx="3200400" cy="489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 name="Shape 51"/>
        <p:cNvGrpSpPr/>
        <p:nvPr/>
      </p:nvGrpSpPr>
      <p:grpSpPr>
        <a:xfrm>
          <a:off x="0" y="0"/>
          <a:ext cx="0" cy="0"/>
          <a:chOff x="0" y="0"/>
          <a:chExt cx="0" cy="0"/>
        </a:xfrm>
      </p:grpSpPr>
      <p:cxnSp>
        <p:nvCxnSpPr>
          <p:cNvPr id="52" name="Google Shape;52;p5"/>
          <p:cNvCxnSpPr/>
          <p:nvPr/>
        </p:nvCxnSpPr>
        <p:spPr>
          <a:xfrm>
            <a:off x="11684000" y="0"/>
            <a:ext cx="0" cy="6858000"/>
          </a:xfrm>
          <a:prstGeom prst="straightConnector1">
            <a:avLst/>
          </a:prstGeom>
          <a:noFill/>
          <a:ln cap="flat" cmpd="sng" w="38100">
            <a:solidFill>
              <a:srgbClr val="FEC3AE">
                <a:alpha val="92550"/>
              </a:srgbClr>
            </a:solidFill>
            <a:prstDash val="solid"/>
            <a:miter lim="800000"/>
            <a:headEnd len="med" w="med" type="none"/>
            <a:tailEnd len="med" w="med" type="none"/>
          </a:ln>
        </p:spPr>
      </p:cxnSp>
      <p:sp>
        <p:nvSpPr>
          <p:cNvPr id="53" name="Google Shape;53;p5"/>
          <p:cNvSpPr txBox="1"/>
          <p:nvPr>
            <p:ph type="title"/>
          </p:nvPr>
        </p:nvSpPr>
        <p:spPr>
          <a:xfrm>
            <a:off x="609600" y="274637"/>
            <a:ext cx="99567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3000" u="none" cap="small"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9pPr>
          </a:lstStyle>
          <a:p/>
        </p:txBody>
      </p:sp>
      <p:sp>
        <p:nvSpPr>
          <p:cNvPr id="54" name="Google Shape;54;p5"/>
          <p:cNvSpPr txBox="1"/>
          <p:nvPr>
            <p:ph idx="1" type="body"/>
          </p:nvPr>
        </p:nvSpPr>
        <p:spPr>
          <a:xfrm>
            <a:off x="609600" y="1600200"/>
            <a:ext cx="9956700" cy="48735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320039" lvl="2" marL="1371600" marR="0" rtl="0" algn="l">
              <a:spcBef>
                <a:spcPts val="480"/>
              </a:spcBef>
              <a:spcAft>
                <a:spcPts val="0"/>
              </a:spcAft>
              <a:buClr>
                <a:srgbClr val="E0752F"/>
              </a:buClr>
              <a:buSzPts val="1440"/>
              <a:buFont typeface="Noto Sans Symbols"/>
              <a:buChar char="🞆"/>
              <a:defRPr b="0" i="0" sz="2400" u="none" cap="none" strike="noStrike">
                <a:solidFill>
                  <a:schemeClr val="dk1"/>
                </a:solidFill>
                <a:latin typeface="Century Schoolbook"/>
                <a:ea typeface="Century Schoolbook"/>
                <a:cs typeface="Century Schoolbook"/>
                <a:sym typeface="Century Schoolbook"/>
              </a:defRPr>
            </a:lvl3pPr>
            <a:lvl4pPr indent="-304800" lvl="3" marL="1828800" marR="0" rtl="0" algn="l">
              <a:spcBef>
                <a:spcPts val="400"/>
              </a:spcBef>
              <a:spcAft>
                <a:spcPts val="0"/>
              </a:spcAft>
              <a:buClr>
                <a:srgbClr val="FEC3AE"/>
              </a:buClr>
              <a:buSzPts val="1200"/>
              <a:buFont typeface="Noto Sans Symbols"/>
              <a:buChar char="🞆"/>
              <a:defRPr b="0" i="0" sz="20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DCA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55" name="Google Shape;55;p5"/>
          <p:cNvSpPr txBox="1"/>
          <p:nvPr>
            <p:ph idx="10" type="dt"/>
          </p:nvPr>
        </p:nvSpPr>
        <p:spPr>
          <a:xfrm rot="5400000">
            <a:off x="10454400" y="1018438"/>
            <a:ext cx="2011500" cy="5112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chemeClr val="dk2"/>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5"/>
          <p:cNvSpPr txBox="1"/>
          <p:nvPr>
            <p:ph idx="11" type="ftr"/>
          </p:nvPr>
        </p:nvSpPr>
        <p:spPr>
          <a:xfrm rot="5400000">
            <a:off x="9853587" y="3675037"/>
            <a:ext cx="3200400" cy="489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cxnSp>
        <p:nvCxnSpPr>
          <p:cNvPr id="57" name="Google Shape;57;p5"/>
          <p:cNvCxnSpPr/>
          <p:nvPr/>
        </p:nvCxnSpPr>
        <p:spPr>
          <a:xfrm>
            <a:off x="101600" y="0"/>
            <a:ext cx="0" cy="6858000"/>
          </a:xfrm>
          <a:prstGeom prst="straightConnector1">
            <a:avLst/>
          </a:prstGeom>
          <a:noFill/>
          <a:ln cap="flat" cmpd="thickThin" w="57150">
            <a:solidFill>
              <a:srgbClr val="FEC3AE"/>
            </a:solidFill>
            <a:prstDash val="solid"/>
            <a:miter lim="800000"/>
            <a:headEnd len="med" w="med" type="none"/>
            <a:tailEnd len="med" w="med" type="none"/>
          </a:ln>
        </p:spPr>
      </p:cxnSp>
      <p:cxnSp>
        <p:nvCxnSpPr>
          <p:cNvPr id="58" name="Google Shape;58;p5"/>
          <p:cNvCxnSpPr/>
          <p:nvPr/>
        </p:nvCxnSpPr>
        <p:spPr>
          <a:xfrm>
            <a:off x="11988800" y="0"/>
            <a:ext cx="0" cy="6858000"/>
          </a:xfrm>
          <a:prstGeom prst="straightConnector1">
            <a:avLst/>
          </a:prstGeom>
          <a:noFill/>
          <a:ln cap="flat" cmpd="sng" w="19050">
            <a:solidFill>
              <a:schemeClr val="accent1"/>
            </a:solidFill>
            <a:prstDash val="solid"/>
            <a:miter lim="800000"/>
            <a:headEnd len="med" w="med" type="none"/>
            <a:tailEnd len="med" w="med" type="none"/>
          </a:ln>
        </p:spPr>
      </p:cxnSp>
      <p:sp>
        <p:nvSpPr>
          <p:cNvPr id="59" name="Google Shape;59;p5"/>
          <p:cNvSpPr txBox="1"/>
          <p:nvPr/>
        </p:nvSpPr>
        <p:spPr>
          <a:xfrm>
            <a:off x="11785600" y="0"/>
            <a:ext cx="406500" cy="6858000"/>
          </a:xfrm>
          <a:prstGeom prst="rect">
            <a:avLst/>
          </a:prstGeom>
          <a:solidFill>
            <a:srgbClr val="FEC3AE">
              <a:alpha val="866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60" name="Google Shape;60;p5"/>
          <p:cNvCxnSpPr/>
          <p:nvPr/>
        </p:nvCxnSpPr>
        <p:spPr>
          <a:xfrm>
            <a:off x="11887200" y="0"/>
            <a:ext cx="0" cy="6858000"/>
          </a:xfrm>
          <a:prstGeom prst="straightConnector1">
            <a:avLst/>
          </a:prstGeom>
          <a:noFill/>
          <a:ln cap="flat" cmpd="sng" w="9525">
            <a:solidFill>
              <a:schemeClr val="accent1"/>
            </a:solidFill>
            <a:prstDash val="solid"/>
            <a:miter lim="800000"/>
            <a:headEnd len="med" w="med" type="none"/>
            <a:tailEnd len="med" w="med" type="none"/>
          </a:ln>
        </p:spPr>
      </p:cxnSp>
      <p:sp>
        <p:nvSpPr>
          <p:cNvPr id="61" name="Google Shape;61;p5"/>
          <p:cNvSpPr/>
          <p:nvPr/>
        </p:nvSpPr>
        <p:spPr>
          <a:xfrm>
            <a:off x="10875962" y="5715000"/>
            <a:ext cx="730200" cy="5493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2" name="Google Shape;62;p5"/>
          <p:cNvSpPr txBox="1"/>
          <p:nvPr>
            <p:ph idx="12" type="sldNum"/>
          </p:nvPr>
        </p:nvSpPr>
        <p:spPr>
          <a:xfrm>
            <a:off x="10839450" y="5734050"/>
            <a:ext cx="812700" cy="5208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5" name="Shape 95"/>
        <p:cNvGrpSpPr/>
        <p:nvPr/>
      </p:nvGrpSpPr>
      <p:grpSpPr>
        <a:xfrm>
          <a:off x="0" y="0"/>
          <a:ext cx="0" cy="0"/>
          <a:chOff x="0" y="0"/>
          <a:chExt cx="0" cy="0"/>
        </a:xfrm>
      </p:grpSpPr>
      <p:sp>
        <p:nvSpPr>
          <p:cNvPr id="96" name="Google Shape;96;p11"/>
          <p:cNvSpPr txBox="1"/>
          <p:nvPr/>
        </p:nvSpPr>
        <p:spPr>
          <a:xfrm>
            <a:off x="508000" y="0"/>
            <a:ext cx="812700" cy="6858000"/>
          </a:xfrm>
          <a:prstGeom prst="rect">
            <a:avLst/>
          </a:prstGeom>
          <a:solidFill>
            <a:srgbClr val="FEC3AE">
              <a:alpha val="537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97" name="Google Shape;97;p11"/>
          <p:cNvSpPr txBox="1"/>
          <p:nvPr/>
        </p:nvSpPr>
        <p:spPr>
          <a:xfrm>
            <a:off x="368300" y="0"/>
            <a:ext cx="139800" cy="6858000"/>
          </a:xfrm>
          <a:prstGeom prst="rect">
            <a:avLst/>
          </a:prstGeom>
          <a:solidFill>
            <a:srgbClr val="FFD9CE">
              <a:alpha val="356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98" name="Google Shape;98;p11"/>
          <p:cNvSpPr txBox="1"/>
          <p:nvPr/>
        </p:nvSpPr>
        <p:spPr>
          <a:xfrm>
            <a:off x="1320800" y="0"/>
            <a:ext cx="243000" cy="6858000"/>
          </a:xfrm>
          <a:prstGeom prst="rect">
            <a:avLst/>
          </a:prstGeom>
          <a:solidFill>
            <a:srgbClr val="FFD9CE">
              <a:alpha val="6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99" name="Google Shape;99;p11"/>
          <p:cNvSpPr txBox="1"/>
          <p:nvPr/>
        </p:nvSpPr>
        <p:spPr>
          <a:xfrm>
            <a:off x="1522412" y="0"/>
            <a:ext cx="306300" cy="6858000"/>
          </a:xfrm>
          <a:prstGeom prst="rect">
            <a:avLst/>
          </a:prstGeom>
          <a:solidFill>
            <a:srgbClr val="FFEDE8">
              <a:alpha val="705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cxnSp>
        <p:nvCxnSpPr>
          <p:cNvPr id="100" name="Google Shape;100;p11"/>
          <p:cNvCxnSpPr/>
          <p:nvPr/>
        </p:nvCxnSpPr>
        <p:spPr>
          <a:xfrm>
            <a:off x="141287" y="0"/>
            <a:ext cx="0" cy="6858000"/>
          </a:xfrm>
          <a:prstGeom prst="straightConnector1">
            <a:avLst/>
          </a:prstGeom>
          <a:noFill/>
          <a:ln cap="flat" cmpd="sng" w="57150">
            <a:solidFill>
              <a:srgbClr val="FEC3AE">
                <a:alpha val="72550"/>
              </a:srgbClr>
            </a:solidFill>
            <a:prstDash val="solid"/>
            <a:miter lim="800000"/>
            <a:headEnd len="med" w="med" type="none"/>
            <a:tailEnd len="med" w="med" type="none"/>
          </a:ln>
        </p:spPr>
      </p:cxnSp>
      <p:cxnSp>
        <p:nvCxnSpPr>
          <p:cNvPr id="101" name="Google Shape;101;p11"/>
          <p:cNvCxnSpPr/>
          <p:nvPr/>
        </p:nvCxnSpPr>
        <p:spPr>
          <a:xfrm>
            <a:off x="1219200" y="0"/>
            <a:ext cx="0" cy="6858000"/>
          </a:xfrm>
          <a:prstGeom prst="straightConnector1">
            <a:avLst/>
          </a:prstGeom>
          <a:noFill/>
          <a:ln cap="flat" cmpd="sng" w="57150">
            <a:solidFill>
              <a:srgbClr val="FFEDE8">
                <a:alpha val="82750"/>
              </a:srgbClr>
            </a:solidFill>
            <a:prstDash val="solid"/>
            <a:miter lim="800000"/>
            <a:headEnd len="med" w="med" type="none"/>
            <a:tailEnd len="med" w="med" type="none"/>
          </a:ln>
        </p:spPr>
      </p:cxnSp>
      <p:cxnSp>
        <p:nvCxnSpPr>
          <p:cNvPr id="102" name="Google Shape;102;p11"/>
          <p:cNvCxnSpPr/>
          <p:nvPr/>
        </p:nvCxnSpPr>
        <p:spPr>
          <a:xfrm>
            <a:off x="1138237" y="0"/>
            <a:ext cx="0" cy="6858000"/>
          </a:xfrm>
          <a:prstGeom prst="straightConnector1">
            <a:avLst/>
          </a:prstGeom>
          <a:noFill/>
          <a:ln cap="flat" cmpd="sng" w="57150">
            <a:solidFill>
              <a:srgbClr val="FEC3AE"/>
            </a:solidFill>
            <a:prstDash val="solid"/>
            <a:miter lim="800000"/>
            <a:headEnd len="med" w="med" type="none"/>
            <a:tailEnd len="med" w="med" type="none"/>
          </a:ln>
        </p:spPr>
      </p:cxnSp>
      <p:cxnSp>
        <p:nvCxnSpPr>
          <p:cNvPr id="103" name="Google Shape;103;p11"/>
          <p:cNvCxnSpPr/>
          <p:nvPr/>
        </p:nvCxnSpPr>
        <p:spPr>
          <a:xfrm>
            <a:off x="2301875" y="0"/>
            <a:ext cx="0" cy="6858000"/>
          </a:xfrm>
          <a:prstGeom prst="straightConnector1">
            <a:avLst/>
          </a:prstGeom>
          <a:noFill/>
          <a:ln cap="flat" cmpd="sng" w="28575">
            <a:solidFill>
              <a:srgbClr val="FEC3AE">
                <a:alpha val="81570"/>
              </a:srgbClr>
            </a:solidFill>
            <a:prstDash val="solid"/>
            <a:miter lim="800000"/>
            <a:headEnd len="med" w="med" type="none"/>
            <a:tailEnd len="med" w="med" type="none"/>
          </a:ln>
        </p:spPr>
      </p:cxnSp>
      <p:cxnSp>
        <p:nvCxnSpPr>
          <p:cNvPr id="104" name="Google Shape;104;p11"/>
          <p:cNvCxnSpPr/>
          <p:nvPr/>
        </p:nvCxnSpPr>
        <p:spPr>
          <a:xfrm>
            <a:off x="1422400" y="0"/>
            <a:ext cx="0" cy="6858000"/>
          </a:xfrm>
          <a:prstGeom prst="straightConnector1">
            <a:avLst/>
          </a:prstGeom>
          <a:noFill/>
          <a:ln cap="flat" cmpd="sng" w="9525">
            <a:solidFill>
              <a:srgbClr val="FEC3AE"/>
            </a:solidFill>
            <a:prstDash val="solid"/>
            <a:miter lim="800000"/>
            <a:headEnd len="med" w="med" type="none"/>
            <a:tailEnd len="med" w="med" type="none"/>
          </a:ln>
        </p:spPr>
      </p:cxnSp>
      <p:sp>
        <p:nvSpPr>
          <p:cNvPr id="105" name="Google Shape;105;p11"/>
          <p:cNvSpPr txBox="1"/>
          <p:nvPr/>
        </p:nvSpPr>
        <p:spPr>
          <a:xfrm>
            <a:off x="1625600" y="0"/>
            <a:ext cx="101700" cy="6858000"/>
          </a:xfrm>
          <a:prstGeom prst="rect">
            <a:avLst/>
          </a:prstGeom>
          <a:solidFill>
            <a:srgbClr val="FEC3AE">
              <a:alpha val="5059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06" name="Google Shape;106;p11"/>
          <p:cNvSpPr/>
          <p:nvPr/>
        </p:nvSpPr>
        <p:spPr>
          <a:xfrm>
            <a:off x="812800" y="3429000"/>
            <a:ext cx="17271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07" name="Google Shape;107;p11"/>
          <p:cNvSpPr/>
          <p:nvPr/>
        </p:nvSpPr>
        <p:spPr>
          <a:xfrm>
            <a:off x="1766887" y="4867275"/>
            <a:ext cx="854100" cy="641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08" name="Google Shape;108;p11"/>
          <p:cNvSpPr/>
          <p:nvPr/>
        </p:nvSpPr>
        <p:spPr>
          <a:xfrm>
            <a:off x="1454150" y="5500687"/>
            <a:ext cx="184200" cy="1365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09" name="Google Shape;109;p11"/>
          <p:cNvSpPr/>
          <p:nvPr/>
        </p:nvSpPr>
        <p:spPr>
          <a:xfrm>
            <a:off x="2219325" y="5791200"/>
            <a:ext cx="365100" cy="2745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10" name="Google Shape;110;p11"/>
          <p:cNvSpPr/>
          <p:nvPr/>
        </p:nvSpPr>
        <p:spPr>
          <a:xfrm>
            <a:off x="2505075" y="4479925"/>
            <a:ext cx="487500" cy="365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cxnSp>
        <p:nvCxnSpPr>
          <p:cNvPr id="111" name="Google Shape;111;p11"/>
          <p:cNvCxnSpPr/>
          <p:nvPr/>
        </p:nvCxnSpPr>
        <p:spPr>
          <a:xfrm>
            <a:off x="12130087" y="0"/>
            <a:ext cx="0" cy="6858000"/>
          </a:xfrm>
          <a:prstGeom prst="straightConnector1">
            <a:avLst/>
          </a:prstGeom>
          <a:noFill/>
          <a:ln cap="flat" cmpd="thickThin" w="57150">
            <a:solidFill>
              <a:srgbClr val="FEC3AE"/>
            </a:solidFill>
            <a:prstDash val="solid"/>
            <a:miter lim="800000"/>
            <a:headEnd len="med" w="med" type="none"/>
            <a:tailEnd len="med" w="med" type="none"/>
          </a:ln>
        </p:spPr>
      </p:cxnSp>
      <p:sp>
        <p:nvSpPr>
          <p:cNvPr id="112" name="Google Shape;112;p11"/>
          <p:cNvSpPr txBox="1"/>
          <p:nvPr>
            <p:ph type="title"/>
          </p:nvPr>
        </p:nvSpPr>
        <p:spPr>
          <a:xfrm>
            <a:off x="609600" y="274637"/>
            <a:ext cx="99567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3000" u="none" cap="small" strike="noStrike">
                <a:solidFill>
                  <a:schemeClr val="lt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3000" u="none" cap="none" strike="noStrike">
                <a:solidFill>
                  <a:schemeClr val="lt2"/>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3000" u="none" cap="none" strike="noStrike">
                <a:solidFill>
                  <a:schemeClr val="lt2"/>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3000" u="none" cap="none" strike="noStrike">
                <a:solidFill>
                  <a:schemeClr val="lt2"/>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3000" u="none" cap="none" strike="noStrike">
                <a:solidFill>
                  <a:schemeClr val="lt2"/>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3000" u="none" cap="none" strike="noStrike">
                <a:solidFill>
                  <a:schemeClr val="lt2"/>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3000" u="none" cap="none" strike="noStrike">
                <a:solidFill>
                  <a:schemeClr val="lt2"/>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3000" u="none" cap="none" strike="noStrike">
                <a:solidFill>
                  <a:schemeClr val="lt2"/>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3000" u="none" cap="none" strike="noStrike">
                <a:solidFill>
                  <a:schemeClr val="lt2"/>
                </a:solidFill>
                <a:latin typeface="Century Schoolbook"/>
                <a:ea typeface="Century Schoolbook"/>
                <a:cs typeface="Century Schoolbook"/>
                <a:sym typeface="Century Schoolbook"/>
              </a:defRPr>
            </a:lvl9pPr>
          </a:lstStyle>
          <a:p/>
        </p:txBody>
      </p:sp>
      <p:sp>
        <p:nvSpPr>
          <p:cNvPr id="113" name="Google Shape;113;p11"/>
          <p:cNvSpPr txBox="1"/>
          <p:nvPr>
            <p:ph idx="1" type="body"/>
          </p:nvPr>
        </p:nvSpPr>
        <p:spPr>
          <a:xfrm>
            <a:off x="609600" y="1600200"/>
            <a:ext cx="9956700" cy="48735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lt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lt1"/>
                </a:solidFill>
                <a:latin typeface="Century Schoolbook"/>
                <a:ea typeface="Century Schoolbook"/>
                <a:cs typeface="Century Schoolbook"/>
                <a:sym typeface="Century Schoolbook"/>
              </a:defRPr>
            </a:lvl2pPr>
            <a:lvl3pPr indent="-320039" lvl="2" marL="1371600" marR="0" rtl="0" algn="l">
              <a:spcBef>
                <a:spcPts val="480"/>
              </a:spcBef>
              <a:spcAft>
                <a:spcPts val="0"/>
              </a:spcAft>
              <a:buClr>
                <a:srgbClr val="E0752F"/>
              </a:buClr>
              <a:buSzPts val="1440"/>
              <a:buFont typeface="Noto Sans Symbols"/>
              <a:buChar char="🞆"/>
              <a:defRPr b="0" i="0" sz="2400" u="none" cap="none" strike="noStrike">
                <a:solidFill>
                  <a:schemeClr val="lt1"/>
                </a:solidFill>
                <a:latin typeface="Century Schoolbook"/>
                <a:ea typeface="Century Schoolbook"/>
                <a:cs typeface="Century Schoolbook"/>
                <a:sym typeface="Century Schoolbook"/>
              </a:defRPr>
            </a:lvl3pPr>
            <a:lvl4pPr indent="-304800" lvl="3" marL="1828800" marR="0" rtl="0" algn="l">
              <a:spcBef>
                <a:spcPts val="400"/>
              </a:spcBef>
              <a:spcAft>
                <a:spcPts val="0"/>
              </a:spcAft>
              <a:buClr>
                <a:srgbClr val="FEC3AE"/>
              </a:buClr>
              <a:buSzPts val="1200"/>
              <a:buFont typeface="Noto Sans Symbols"/>
              <a:buChar char="🞆"/>
              <a:defRPr b="0" i="0" sz="2000" u="none" cap="none" strike="noStrike">
                <a:solidFill>
                  <a:schemeClr val="lt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DCAE9"/>
              </a:buClr>
              <a:buSzPts val="1088"/>
              <a:buFont typeface="Noto Sans Symbols"/>
              <a:buChar char="⚫"/>
              <a:defRPr b="0" i="0" sz="1600" u="none" cap="none" strike="noStrike">
                <a:solidFill>
                  <a:schemeClr val="lt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lt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lt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lt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lt2"/>
                </a:solidFill>
                <a:latin typeface="Century Schoolbook"/>
                <a:ea typeface="Century Schoolbook"/>
                <a:cs typeface="Century Schoolbook"/>
                <a:sym typeface="Century Schoolbook"/>
              </a:defRPr>
            </a:lvl9pPr>
          </a:lstStyle>
          <a:p/>
        </p:txBody>
      </p:sp>
      <p:sp>
        <p:nvSpPr>
          <p:cNvPr id="114" name="Google Shape;114;p11"/>
          <p:cNvSpPr txBox="1"/>
          <p:nvPr>
            <p:ph idx="10" type="dt"/>
          </p:nvPr>
        </p:nvSpPr>
        <p:spPr>
          <a:xfrm rot="5400000">
            <a:off x="10731550" y="1106537"/>
            <a:ext cx="2286000" cy="5079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chemeClr val="lt2"/>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15" name="Google Shape;115;p11"/>
          <p:cNvSpPr txBox="1"/>
          <p:nvPr>
            <p:ph idx="11" type="ftr"/>
          </p:nvPr>
        </p:nvSpPr>
        <p:spPr>
          <a:xfrm rot="5400000">
            <a:off x="10046524" y="4114037"/>
            <a:ext cx="3657600" cy="5127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16" name="Google Shape;116;p11"/>
          <p:cNvSpPr txBox="1"/>
          <p:nvPr>
            <p:ph idx="12" type="sldNum"/>
          </p:nvPr>
        </p:nvSpPr>
        <p:spPr>
          <a:xfrm>
            <a:off x="1787525" y="4929187"/>
            <a:ext cx="812700" cy="5175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cxnSp>
        <p:nvCxnSpPr>
          <p:cNvPr id="124" name="Google Shape;124;p13"/>
          <p:cNvCxnSpPr/>
          <p:nvPr/>
        </p:nvCxnSpPr>
        <p:spPr>
          <a:xfrm>
            <a:off x="11684000" y="0"/>
            <a:ext cx="0" cy="6858000"/>
          </a:xfrm>
          <a:prstGeom prst="straightConnector1">
            <a:avLst/>
          </a:prstGeom>
          <a:noFill/>
          <a:ln cap="flat" cmpd="sng" w="38100">
            <a:solidFill>
              <a:srgbClr val="FEC3AE">
                <a:alpha val="92550"/>
              </a:srgbClr>
            </a:solidFill>
            <a:prstDash val="solid"/>
            <a:miter lim="800000"/>
            <a:headEnd len="med" w="med" type="none"/>
            <a:tailEnd len="med" w="med" type="none"/>
          </a:ln>
        </p:spPr>
      </p:cxnSp>
      <p:cxnSp>
        <p:nvCxnSpPr>
          <p:cNvPr id="125" name="Google Shape;125;p13"/>
          <p:cNvCxnSpPr/>
          <p:nvPr/>
        </p:nvCxnSpPr>
        <p:spPr>
          <a:xfrm>
            <a:off x="101600" y="0"/>
            <a:ext cx="0" cy="6858000"/>
          </a:xfrm>
          <a:prstGeom prst="straightConnector1">
            <a:avLst/>
          </a:prstGeom>
          <a:noFill/>
          <a:ln cap="flat" cmpd="thickThin" w="57150">
            <a:solidFill>
              <a:srgbClr val="FEC3AE"/>
            </a:solidFill>
            <a:prstDash val="solid"/>
            <a:miter lim="800000"/>
            <a:headEnd len="med" w="med" type="none"/>
            <a:tailEnd len="med" w="med" type="none"/>
          </a:ln>
        </p:spPr>
      </p:cxnSp>
      <p:cxnSp>
        <p:nvCxnSpPr>
          <p:cNvPr id="126" name="Google Shape;126;p13"/>
          <p:cNvCxnSpPr/>
          <p:nvPr/>
        </p:nvCxnSpPr>
        <p:spPr>
          <a:xfrm>
            <a:off x="11988800" y="0"/>
            <a:ext cx="0" cy="6858000"/>
          </a:xfrm>
          <a:prstGeom prst="straightConnector1">
            <a:avLst/>
          </a:prstGeom>
          <a:noFill/>
          <a:ln cap="flat" cmpd="sng" w="19050">
            <a:solidFill>
              <a:schemeClr val="accent1"/>
            </a:solidFill>
            <a:prstDash val="solid"/>
            <a:miter lim="800000"/>
            <a:headEnd len="med" w="med" type="none"/>
            <a:tailEnd len="med" w="med" type="none"/>
          </a:ln>
        </p:spPr>
      </p:cxnSp>
      <p:sp>
        <p:nvSpPr>
          <p:cNvPr id="127" name="Google Shape;127;p13"/>
          <p:cNvSpPr txBox="1"/>
          <p:nvPr/>
        </p:nvSpPr>
        <p:spPr>
          <a:xfrm>
            <a:off x="11785600" y="0"/>
            <a:ext cx="406500" cy="6858000"/>
          </a:xfrm>
          <a:prstGeom prst="rect">
            <a:avLst/>
          </a:prstGeom>
          <a:solidFill>
            <a:srgbClr val="FEC3AE">
              <a:alpha val="866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128" name="Google Shape;128;p13"/>
          <p:cNvCxnSpPr/>
          <p:nvPr/>
        </p:nvCxnSpPr>
        <p:spPr>
          <a:xfrm>
            <a:off x="11887200" y="0"/>
            <a:ext cx="0" cy="6858000"/>
          </a:xfrm>
          <a:prstGeom prst="straightConnector1">
            <a:avLst/>
          </a:prstGeom>
          <a:noFill/>
          <a:ln cap="flat" cmpd="sng" w="9525">
            <a:solidFill>
              <a:schemeClr val="accent1"/>
            </a:solidFill>
            <a:prstDash val="solid"/>
            <a:miter lim="800000"/>
            <a:headEnd len="med" w="med" type="none"/>
            <a:tailEnd len="med" w="med" type="none"/>
          </a:ln>
        </p:spPr>
      </p:cxnSp>
      <p:sp>
        <p:nvSpPr>
          <p:cNvPr id="129" name="Google Shape;129;p13"/>
          <p:cNvSpPr/>
          <p:nvPr/>
        </p:nvSpPr>
        <p:spPr>
          <a:xfrm>
            <a:off x="10875962" y="5715000"/>
            <a:ext cx="730200" cy="5493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0" name="Google Shape;130;p13"/>
          <p:cNvSpPr txBox="1"/>
          <p:nvPr>
            <p:ph type="title"/>
          </p:nvPr>
        </p:nvSpPr>
        <p:spPr>
          <a:xfrm>
            <a:off x="609600" y="274637"/>
            <a:ext cx="99567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3000" u="none" cap="small"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9pPr>
          </a:lstStyle>
          <a:p/>
        </p:txBody>
      </p:sp>
      <p:sp>
        <p:nvSpPr>
          <p:cNvPr id="131" name="Google Shape;131;p13"/>
          <p:cNvSpPr txBox="1"/>
          <p:nvPr>
            <p:ph idx="1" type="body"/>
          </p:nvPr>
        </p:nvSpPr>
        <p:spPr>
          <a:xfrm>
            <a:off x="609600" y="1600200"/>
            <a:ext cx="9956700" cy="48735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320039" lvl="2" marL="1371600" marR="0" rtl="0" algn="l">
              <a:spcBef>
                <a:spcPts val="480"/>
              </a:spcBef>
              <a:spcAft>
                <a:spcPts val="0"/>
              </a:spcAft>
              <a:buClr>
                <a:srgbClr val="E0752F"/>
              </a:buClr>
              <a:buSzPts val="1440"/>
              <a:buFont typeface="Noto Sans Symbols"/>
              <a:buChar char="🞆"/>
              <a:defRPr b="0" i="0" sz="2400" u="none" cap="none" strike="noStrike">
                <a:solidFill>
                  <a:schemeClr val="dk1"/>
                </a:solidFill>
                <a:latin typeface="Century Schoolbook"/>
                <a:ea typeface="Century Schoolbook"/>
                <a:cs typeface="Century Schoolbook"/>
                <a:sym typeface="Century Schoolbook"/>
              </a:defRPr>
            </a:lvl3pPr>
            <a:lvl4pPr indent="-304800" lvl="3" marL="1828800" marR="0" rtl="0" algn="l">
              <a:spcBef>
                <a:spcPts val="400"/>
              </a:spcBef>
              <a:spcAft>
                <a:spcPts val="0"/>
              </a:spcAft>
              <a:buClr>
                <a:srgbClr val="FEC3AE"/>
              </a:buClr>
              <a:buSzPts val="1200"/>
              <a:buFont typeface="Noto Sans Symbols"/>
              <a:buChar char="🞆"/>
              <a:defRPr b="0" i="0" sz="20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DCA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32" name="Google Shape;132;p13"/>
          <p:cNvSpPr txBox="1"/>
          <p:nvPr>
            <p:ph idx="10" type="dt"/>
          </p:nvPr>
        </p:nvSpPr>
        <p:spPr>
          <a:xfrm rot="5400000">
            <a:off x="10454400" y="1018438"/>
            <a:ext cx="2011500" cy="5112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chemeClr val="dk2"/>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3" name="Google Shape;133;p13"/>
          <p:cNvSpPr txBox="1"/>
          <p:nvPr>
            <p:ph idx="12" type="sldNum"/>
          </p:nvPr>
        </p:nvSpPr>
        <p:spPr>
          <a:xfrm>
            <a:off x="10839450" y="5734050"/>
            <a:ext cx="812700" cy="5208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
        <p:nvSpPr>
          <p:cNvPr id="134" name="Google Shape;134;p13"/>
          <p:cNvSpPr txBox="1"/>
          <p:nvPr>
            <p:ph idx="11" type="ftr"/>
          </p:nvPr>
        </p:nvSpPr>
        <p:spPr>
          <a:xfrm rot="5400000">
            <a:off x="9853587" y="3675037"/>
            <a:ext cx="3200400" cy="489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cxnSp>
        <p:nvCxnSpPr>
          <p:cNvPr id="141" name="Google Shape;141;p15"/>
          <p:cNvCxnSpPr/>
          <p:nvPr/>
        </p:nvCxnSpPr>
        <p:spPr>
          <a:xfrm>
            <a:off x="11684000" y="0"/>
            <a:ext cx="0" cy="6858000"/>
          </a:xfrm>
          <a:prstGeom prst="straightConnector1">
            <a:avLst/>
          </a:prstGeom>
          <a:noFill/>
          <a:ln cap="flat" cmpd="sng" w="38100">
            <a:solidFill>
              <a:srgbClr val="FEC3AE">
                <a:alpha val="92550"/>
              </a:srgbClr>
            </a:solidFill>
            <a:prstDash val="solid"/>
            <a:miter lim="800000"/>
            <a:headEnd len="med" w="med" type="none"/>
            <a:tailEnd len="med" w="med" type="none"/>
          </a:ln>
        </p:spPr>
      </p:cxnSp>
      <p:cxnSp>
        <p:nvCxnSpPr>
          <p:cNvPr id="142" name="Google Shape;142;p15"/>
          <p:cNvCxnSpPr/>
          <p:nvPr/>
        </p:nvCxnSpPr>
        <p:spPr>
          <a:xfrm>
            <a:off x="8331200" y="0"/>
            <a:ext cx="0" cy="6858000"/>
          </a:xfrm>
          <a:prstGeom prst="straightConnector1">
            <a:avLst/>
          </a:prstGeom>
          <a:noFill/>
          <a:ln cap="flat" cmpd="sng" w="38100">
            <a:solidFill>
              <a:srgbClr val="FEC3AE"/>
            </a:solidFill>
            <a:prstDash val="solid"/>
            <a:miter lim="800000"/>
            <a:headEnd len="med" w="med" type="none"/>
            <a:tailEnd len="med" w="med" type="none"/>
          </a:ln>
        </p:spPr>
      </p:cxnSp>
      <p:cxnSp>
        <p:nvCxnSpPr>
          <p:cNvPr id="143" name="Google Shape;143;p15"/>
          <p:cNvCxnSpPr/>
          <p:nvPr/>
        </p:nvCxnSpPr>
        <p:spPr>
          <a:xfrm>
            <a:off x="8256587" y="0"/>
            <a:ext cx="0" cy="6858000"/>
          </a:xfrm>
          <a:prstGeom prst="straightConnector1">
            <a:avLst/>
          </a:prstGeom>
          <a:noFill/>
          <a:ln cap="flat" cmpd="sng" w="12700">
            <a:solidFill>
              <a:schemeClr val="accent1"/>
            </a:solidFill>
            <a:prstDash val="solid"/>
            <a:miter lim="800000"/>
            <a:headEnd len="med" w="med" type="none"/>
            <a:tailEnd len="med" w="med" type="none"/>
          </a:ln>
        </p:spPr>
      </p:cxnSp>
      <p:cxnSp>
        <p:nvCxnSpPr>
          <p:cNvPr id="144" name="Google Shape;144;p15"/>
          <p:cNvCxnSpPr/>
          <p:nvPr/>
        </p:nvCxnSpPr>
        <p:spPr>
          <a:xfrm>
            <a:off x="11988800" y="0"/>
            <a:ext cx="0" cy="6858000"/>
          </a:xfrm>
          <a:prstGeom prst="straightConnector1">
            <a:avLst/>
          </a:prstGeom>
          <a:noFill/>
          <a:ln cap="flat" cmpd="sng" w="19050">
            <a:solidFill>
              <a:schemeClr val="accent1"/>
            </a:solidFill>
            <a:prstDash val="solid"/>
            <a:miter lim="800000"/>
            <a:headEnd len="med" w="med" type="none"/>
            <a:tailEnd len="med" w="med" type="none"/>
          </a:ln>
        </p:spPr>
      </p:cxnSp>
      <p:sp>
        <p:nvSpPr>
          <p:cNvPr id="145" name="Google Shape;145;p15"/>
          <p:cNvSpPr txBox="1"/>
          <p:nvPr/>
        </p:nvSpPr>
        <p:spPr>
          <a:xfrm>
            <a:off x="11785600" y="0"/>
            <a:ext cx="406500" cy="6858000"/>
          </a:xfrm>
          <a:prstGeom prst="rect">
            <a:avLst/>
          </a:prstGeom>
          <a:solidFill>
            <a:srgbClr val="FEC3AE">
              <a:alpha val="866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146" name="Google Shape;146;p15"/>
          <p:cNvCxnSpPr/>
          <p:nvPr/>
        </p:nvCxnSpPr>
        <p:spPr>
          <a:xfrm>
            <a:off x="11887200" y="0"/>
            <a:ext cx="0" cy="6858000"/>
          </a:xfrm>
          <a:prstGeom prst="straightConnector1">
            <a:avLst/>
          </a:prstGeom>
          <a:noFill/>
          <a:ln cap="flat" cmpd="sng" w="9525">
            <a:solidFill>
              <a:schemeClr val="accent1"/>
            </a:solidFill>
            <a:prstDash val="solid"/>
            <a:miter lim="800000"/>
            <a:headEnd len="med" w="med" type="none"/>
            <a:tailEnd len="med" w="med" type="none"/>
          </a:ln>
        </p:spPr>
      </p:cxnSp>
      <p:sp>
        <p:nvSpPr>
          <p:cNvPr id="147" name="Google Shape;147;p15"/>
          <p:cNvSpPr/>
          <p:nvPr/>
        </p:nvSpPr>
        <p:spPr>
          <a:xfrm>
            <a:off x="10875962" y="5715000"/>
            <a:ext cx="730200" cy="5493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48" name="Google Shape;148;p15"/>
          <p:cNvSpPr txBox="1"/>
          <p:nvPr>
            <p:ph type="title"/>
          </p:nvPr>
        </p:nvSpPr>
        <p:spPr>
          <a:xfrm>
            <a:off x="609600" y="274637"/>
            <a:ext cx="99567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3000" u="none" cap="small"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9pPr>
          </a:lstStyle>
          <a:p/>
        </p:txBody>
      </p:sp>
      <p:sp>
        <p:nvSpPr>
          <p:cNvPr id="149" name="Google Shape;149;p15"/>
          <p:cNvSpPr txBox="1"/>
          <p:nvPr>
            <p:ph idx="1" type="body"/>
          </p:nvPr>
        </p:nvSpPr>
        <p:spPr>
          <a:xfrm>
            <a:off x="609600" y="1600200"/>
            <a:ext cx="9956700" cy="48735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320039" lvl="2" marL="1371600" marR="0" rtl="0" algn="l">
              <a:spcBef>
                <a:spcPts val="480"/>
              </a:spcBef>
              <a:spcAft>
                <a:spcPts val="0"/>
              </a:spcAft>
              <a:buClr>
                <a:srgbClr val="E0752F"/>
              </a:buClr>
              <a:buSzPts val="1440"/>
              <a:buFont typeface="Noto Sans Symbols"/>
              <a:buChar char="🞆"/>
              <a:defRPr b="0" i="0" sz="2400" u="none" cap="none" strike="noStrike">
                <a:solidFill>
                  <a:schemeClr val="dk1"/>
                </a:solidFill>
                <a:latin typeface="Century Schoolbook"/>
                <a:ea typeface="Century Schoolbook"/>
                <a:cs typeface="Century Schoolbook"/>
                <a:sym typeface="Century Schoolbook"/>
              </a:defRPr>
            </a:lvl3pPr>
            <a:lvl4pPr indent="-304800" lvl="3" marL="1828800" marR="0" rtl="0" algn="l">
              <a:spcBef>
                <a:spcPts val="400"/>
              </a:spcBef>
              <a:spcAft>
                <a:spcPts val="0"/>
              </a:spcAft>
              <a:buClr>
                <a:srgbClr val="FEC3AE"/>
              </a:buClr>
              <a:buSzPts val="1200"/>
              <a:buFont typeface="Noto Sans Symbols"/>
              <a:buChar char="🞆"/>
              <a:defRPr b="0" i="0" sz="20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DCA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50" name="Google Shape;150;p15"/>
          <p:cNvSpPr txBox="1"/>
          <p:nvPr>
            <p:ph idx="10" type="dt"/>
          </p:nvPr>
        </p:nvSpPr>
        <p:spPr>
          <a:xfrm rot="5400000">
            <a:off x="10454400" y="1018438"/>
            <a:ext cx="2011500" cy="5112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chemeClr val="dk2"/>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1" name="Google Shape;151;p15"/>
          <p:cNvSpPr txBox="1"/>
          <p:nvPr>
            <p:ph idx="12" type="sldNum"/>
          </p:nvPr>
        </p:nvSpPr>
        <p:spPr>
          <a:xfrm>
            <a:off x="10839450" y="5734050"/>
            <a:ext cx="812700" cy="5208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
        <p:nvSpPr>
          <p:cNvPr id="152" name="Google Shape;152;p15"/>
          <p:cNvSpPr txBox="1"/>
          <p:nvPr>
            <p:ph idx="11" type="ftr"/>
          </p:nvPr>
        </p:nvSpPr>
        <p:spPr>
          <a:xfrm rot="5400000">
            <a:off x="9853587" y="3675037"/>
            <a:ext cx="3200400" cy="489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cxnSp>
        <p:nvCxnSpPr>
          <p:cNvPr id="161" name="Google Shape;161;p17"/>
          <p:cNvCxnSpPr/>
          <p:nvPr/>
        </p:nvCxnSpPr>
        <p:spPr>
          <a:xfrm>
            <a:off x="11684000" y="0"/>
            <a:ext cx="0" cy="6858000"/>
          </a:xfrm>
          <a:prstGeom prst="straightConnector1">
            <a:avLst/>
          </a:prstGeom>
          <a:noFill/>
          <a:ln cap="flat" cmpd="sng" w="38100">
            <a:solidFill>
              <a:srgbClr val="FEC3AE"/>
            </a:solidFill>
            <a:prstDash val="solid"/>
            <a:miter lim="800000"/>
            <a:headEnd len="med" w="med" type="none"/>
            <a:tailEnd len="med" w="med" type="none"/>
          </a:ln>
        </p:spPr>
      </p:cxnSp>
      <p:sp>
        <p:nvSpPr>
          <p:cNvPr id="162" name="Google Shape;162;p17"/>
          <p:cNvSpPr/>
          <p:nvPr/>
        </p:nvSpPr>
        <p:spPr>
          <a:xfrm>
            <a:off x="10875962" y="5715000"/>
            <a:ext cx="730200" cy="5493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163" name="Google Shape;163;p17"/>
          <p:cNvCxnSpPr/>
          <p:nvPr/>
        </p:nvCxnSpPr>
        <p:spPr>
          <a:xfrm>
            <a:off x="11988800" y="0"/>
            <a:ext cx="0" cy="6858000"/>
          </a:xfrm>
          <a:prstGeom prst="straightConnector1">
            <a:avLst/>
          </a:prstGeom>
          <a:noFill/>
          <a:ln cap="flat" cmpd="sng" w="9525">
            <a:solidFill>
              <a:schemeClr val="dk1"/>
            </a:solidFill>
            <a:prstDash val="solid"/>
            <a:miter lim="800000"/>
            <a:headEnd len="med" w="med" type="none"/>
            <a:tailEnd len="med" w="med" type="none"/>
          </a:ln>
        </p:spPr>
      </p:cxnSp>
      <p:sp>
        <p:nvSpPr>
          <p:cNvPr id="164" name="Google Shape;164;p17"/>
          <p:cNvSpPr txBox="1"/>
          <p:nvPr/>
        </p:nvSpPr>
        <p:spPr>
          <a:xfrm>
            <a:off x="11785600" y="0"/>
            <a:ext cx="406500" cy="6858000"/>
          </a:xfrm>
          <a:prstGeom prst="rect">
            <a:avLst/>
          </a:prstGeom>
          <a:solidFill>
            <a:srgbClr val="FEC3A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165" name="Google Shape;165;p17"/>
          <p:cNvCxnSpPr/>
          <p:nvPr/>
        </p:nvCxnSpPr>
        <p:spPr>
          <a:xfrm>
            <a:off x="11887200" y="0"/>
            <a:ext cx="0" cy="6858000"/>
          </a:xfrm>
          <a:prstGeom prst="straightConnector1">
            <a:avLst/>
          </a:prstGeom>
          <a:noFill/>
          <a:ln cap="flat" cmpd="sng" w="9525">
            <a:solidFill>
              <a:schemeClr val="accent1"/>
            </a:solidFill>
            <a:prstDash val="solid"/>
            <a:miter lim="800000"/>
            <a:headEnd len="med" w="med" type="none"/>
            <a:tailEnd len="med" w="med" type="none"/>
          </a:ln>
        </p:spPr>
      </p:cxnSp>
      <p:cxnSp>
        <p:nvCxnSpPr>
          <p:cNvPr id="166" name="Google Shape;166;p17"/>
          <p:cNvCxnSpPr/>
          <p:nvPr/>
        </p:nvCxnSpPr>
        <p:spPr>
          <a:xfrm>
            <a:off x="8331200" y="0"/>
            <a:ext cx="0" cy="6858000"/>
          </a:xfrm>
          <a:prstGeom prst="straightConnector1">
            <a:avLst/>
          </a:prstGeom>
          <a:noFill/>
          <a:ln cap="flat" cmpd="sng" w="38100">
            <a:solidFill>
              <a:srgbClr val="FEC3AE"/>
            </a:solidFill>
            <a:prstDash val="solid"/>
            <a:miter lim="800000"/>
            <a:headEnd len="med" w="med" type="none"/>
            <a:tailEnd len="med" w="med" type="none"/>
          </a:ln>
        </p:spPr>
      </p:cxnSp>
      <p:cxnSp>
        <p:nvCxnSpPr>
          <p:cNvPr id="167" name="Google Shape;167;p17"/>
          <p:cNvCxnSpPr/>
          <p:nvPr/>
        </p:nvCxnSpPr>
        <p:spPr>
          <a:xfrm>
            <a:off x="8256587" y="0"/>
            <a:ext cx="0" cy="6858000"/>
          </a:xfrm>
          <a:prstGeom prst="straightConnector1">
            <a:avLst/>
          </a:prstGeom>
          <a:noFill/>
          <a:ln cap="flat" cmpd="sng" w="12700">
            <a:solidFill>
              <a:schemeClr val="accent1"/>
            </a:solidFill>
            <a:prstDash val="solid"/>
            <a:miter lim="800000"/>
            <a:headEnd len="med" w="med" type="none"/>
            <a:tailEnd len="med" w="med" type="none"/>
          </a:ln>
        </p:spPr>
      </p:cxnSp>
      <p:sp>
        <p:nvSpPr>
          <p:cNvPr id="168" name="Google Shape;168;p17"/>
          <p:cNvSpPr txBox="1"/>
          <p:nvPr>
            <p:ph type="title"/>
          </p:nvPr>
        </p:nvSpPr>
        <p:spPr>
          <a:xfrm>
            <a:off x="609600" y="274637"/>
            <a:ext cx="99567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3000" u="none" cap="small"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9pPr>
          </a:lstStyle>
          <a:p/>
        </p:txBody>
      </p:sp>
      <p:sp>
        <p:nvSpPr>
          <p:cNvPr id="169" name="Google Shape;169;p17"/>
          <p:cNvSpPr txBox="1"/>
          <p:nvPr>
            <p:ph idx="1" type="body"/>
          </p:nvPr>
        </p:nvSpPr>
        <p:spPr>
          <a:xfrm>
            <a:off x="609600" y="1600200"/>
            <a:ext cx="9956700" cy="4873500"/>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320039" lvl="2" marL="1371600" marR="0" rtl="0" algn="l">
              <a:spcBef>
                <a:spcPts val="480"/>
              </a:spcBef>
              <a:spcAft>
                <a:spcPts val="0"/>
              </a:spcAft>
              <a:buClr>
                <a:srgbClr val="E0752F"/>
              </a:buClr>
              <a:buSzPts val="1440"/>
              <a:buFont typeface="Noto Sans Symbols"/>
              <a:buChar char="🞆"/>
              <a:defRPr b="0" i="0" sz="2400" u="none" cap="none" strike="noStrike">
                <a:solidFill>
                  <a:schemeClr val="dk1"/>
                </a:solidFill>
                <a:latin typeface="Century Schoolbook"/>
                <a:ea typeface="Century Schoolbook"/>
                <a:cs typeface="Century Schoolbook"/>
                <a:sym typeface="Century Schoolbook"/>
              </a:defRPr>
            </a:lvl3pPr>
            <a:lvl4pPr indent="-304800" lvl="3" marL="1828800" marR="0" rtl="0" algn="l">
              <a:spcBef>
                <a:spcPts val="400"/>
              </a:spcBef>
              <a:spcAft>
                <a:spcPts val="0"/>
              </a:spcAft>
              <a:buClr>
                <a:srgbClr val="FEC3AE"/>
              </a:buClr>
              <a:buSzPts val="1200"/>
              <a:buFont typeface="Noto Sans Symbols"/>
              <a:buChar char="🞆"/>
              <a:defRPr b="0" i="0" sz="20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DCA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70" name="Google Shape;170;p17"/>
          <p:cNvSpPr txBox="1"/>
          <p:nvPr>
            <p:ph idx="10" type="dt"/>
          </p:nvPr>
        </p:nvSpPr>
        <p:spPr>
          <a:xfrm rot="5400000">
            <a:off x="10454400" y="1018438"/>
            <a:ext cx="2011500" cy="5112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chemeClr val="dk2"/>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1" name="Google Shape;171;p17"/>
          <p:cNvSpPr txBox="1"/>
          <p:nvPr>
            <p:ph idx="12" type="sldNum"/>
          </p:nvPr>
        </p:nvSpPr>
        <p:spPr>
          <a:xfrm>
            <a:off x="10839450" y="5734050"/>
            <a:ext cx="812700" cy="5208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SzPts val="1400"/>
              <a:buFont typeface="Calibri"/>
              <a:buNone/>
              <a:defRPr b="1" i="0" sz="1400" u="non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
        <p:nvSpPr>
          <p:cNvPr id="172" name="Google Shape;172;p17"/>
          <p:cNvSpPr txBox="1"/>
          <p:nvPr>
            <p:ph idx="11" type="ftr"/>
          </p:nvPr>
        </p:nvSpPr>
        <p:spPr>
          <a:xfrm rot="5400000">
            <a:off x="9853587" y="3675037"/>
            <a:ext cx="3200400" cy="489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3.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5.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ctrTitle"/>
          </p:nvPr>
        </p:nvSpPr>
        <p:spPr>
          <a:xfrm>
            <a:off x="3032125" y="727075"/>
            <a:ext cx="8229600" cy="18939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7030A0"/>
              </a:buClr>
              <a:buSzPts val="3000"/>
              <a:buFont typeface="Century Schoolbook"/>
              <a:buNone/>
            </a:pPr>
            <a:r>
              <a:rPr b="1" i="0" lang="en-US" sz="3000" u="none">
                <a:solidFill>
                  <a:srgbClr val="7030A0"/>
                </a:solidFill>
                <a:latin typeface="Century Schoolbook"/>
                <a:ea typeface="Century Schoolbook"/>
                <a:cs typeface="Century Schoolbook"/>
                <a:sym typeface="Century Schoolbook"/>
              </a:rPr>
              <a:t>ROAD CONSTRUCTION &amp; MAINTENANCE ROAD SURVEY &amp; DESIGN TRAINING</a:t>
            </a:r>
            <a:endParaRPr/>
          </a:p>
        </p:txBody>
      </p:sp>
      <p:pic>
        <p:nvPicPr>
          <p:cNvPr id="185" name="Google Shape;185;p19"/>
          <p:cNvPicPr preferRelativeResize="0"/>
          <p:nvPr/>
        </p:nvPicPr>
        <p:blipFill>
          <a:blip r:embed="rId3">
            <a:alphaModFix/>
          </a:blip>
          <a:stretch>
            <a:fillRect/>
          </a:stretch>
        </p:blipFill>
        <p:spPr>
          <a:xfrm>
            <a:off x="3032125" y="2922000"/>
            <a:ext cx="8793625" cy="3936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descr="National_highway_network_tourheaven" id="238" name="Google Shape;238;p28"/>
          <p:cNvPicPr preferRelativeResize="0"/>
          <p:nvPr/>
        </p:nvPicPr>
        <p:blipFill rotWithShape="1">
          <a:blip r:embed="rId3">
            <a:alphaModFix/>
          </a:blip>
          <a:srcRect b="0" l="0" r="0" t="0"/>
          <a:stretch/>
        </p:blipFill>
        <p:spPr>
          <a:xfrm>
            <a:off x="2235200" y="34925"/>
            <a:ext cx="7994650" cy="6823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descr="stock-photo-horizontal-capture-of-kilometers-to-indore-milestone-on-the-national-highway-from-bombay-to-115183330" id="243" name="Google Shape;243;p29"/>
          <p:cNvPicPr preferRelativeResize="0"/>
          <p:nvPr/>
        </p:nvPicPr>
        <p:blipFill rotWithShape="1">
          <a:blip r:embed="rId3">
            <a:alphaModFix/>
          </a:blip>
          <a:srcRect b="0" l="0" r="0" t="0"/>
          <a:stretch/>
        </p:blipFill>
        <p:spPr>
          <a:xfrm>
            <a:off x="406400" y="304800"/>
            <a:ext cx="11555412" cy="6143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idx="4294967295" type="title"/>
          </p:nvPr>
        </p:nvSpPr>
        <p:spPr>
          <a:xfrm>
            <a:off x="609600" y="274637"/>
            <a:ext cx="9956700" cy="114300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chemeClr val="dk2"/>
              </a:buClr>
              <a:buSzPts val="3000"/>
              <a:buFont typeface="Century Schoolbook"/>
              <a:buNone/>
            </a:pPr>
            <a:r>
              <a:rPr b="0" i="0" lang="en-US" sz="3000" u="none" cap="small" strike="noStrike">
                <a:solidFill>
                  <a:schemeClr val="dk2"/>
                </a:solidFill>
                <a:latin typeface="Century Schoolbook"/>
                <a:ea typeface="Century Schoolbook"/>
                <a:cs typeface="Century Schoolbook"/>
                <a:sym typeface="Century Schoolbook"/>
              </a:rPr>
              <a:t>STATE HIGHWAYS</a:t>
            </a:r>
            <a:endParaRPr/>
          </a:p>
        </p:txBody>
      </p:sp>
      <p:sp>
        <p:nvSpPr>
          <p:cNvPr id="249" name="Google Shape;249;p30"/>
          <p:cNvSpPr txBox="1"/>
          <p:nvPr/>
        </p:nvSpPr>
        <p:spPr>
          <a:xfrm>
            <a:off x="508000" y="1622425"/>
            <a:ext cx="11074500" cy="2308200"/>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They are arterial roads of a state, connecting up with the national highways of adjacent states, district headquarters and important cities within the state and serving as the main arteries for traffic to and from district roads.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descr="tamilnadu-road-map" id="254" name="Google Shape;254;p31"/>
          <p:cNvPicPr preferRelativeResize="0"/>
          <p:nvPr/>
        </p:nvPicPr>
        <p:blipFill rotWithShape="1">
          <a:blip r:embed="rId3">
            <a:alphaModFix/>
          </a:blip>
          <a:srcRect b="0" l="0" r="0" t="0"/>
          <a:stretch/>
        </p:blipFill>
        <p:spPr>
          <a:xfrm>
            <a:off x="2286000" y="136525"/>
            <a:ext cx="6386513" cy="6569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descr="Z" id="259" name="Google Shape;259;p32"/>
          <p:cNvSpPr txBox="1"/>
          <p:nvPr/>
        </p:nvSpPr>
        <p:spPr>
          <a:xfrm>
            <a:off x="5892800" y="3276600"/>
            <a:ext cx="4065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descr="18925344-dwarka-roadtrip-gujarat-india-the-37-kilometers-milestone-to-dwarka-on-the-state-highway-25-which-ru" id="260" name="Google Shape;260;p32"/>
          <p:cNvPicPr preferRelativeResize="0"/>
          <p:nvPr/>
        </p:nvPicPr>
        <p:blipFill rotWithShape="1">
          <a:blip r:embed="rId3">
            <a:alphaModFix/>
          </a:blip>
          <a:srcRect b="0" l="0" r="0" t="0"/>
          <a:stretch/>
        </p:blipFill>
        <p:spPr>
          <a:xfrm>
            <a:off x="508000" y="381000"/>
            <a:ext cx="11214100" cy="5607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3"/>
          <p:cNvSpPr txBox="1"/>
          <p:nvPr>
            <p:ph idx="4294967295" type="title"/>
          </p:nvPr>
        </p:nvSpPr>
        <p:spPr>
          <a:xfrm>
            <a:off x="609600" y="274637"/>
            <a:ext cx="9956700" cy="114300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chemeClr val="dk2"/>
              </a:buClr>
              <a:buSzPts val="3000"/>
              <a:buFont typeface="Century Schoolbook"/>
              <a:buNone/>
            </a:pPr>
            <a:r>
              <a:rPr b="0" i="0" lang="en-US" sz="3000" u="none" cap="small" strike="noStrike">
                <a:solidFill>
                  <a:schemeClr val="dk2"/>
                </a:solidFill>
                <a:latin typeface="Century Schoolbook"/>
                <a:ea typeface="Century Schoolbook"/>
                <a:cs typeface="Century Schoolbook"/>
                <a:sym typeface="Century Schoolbook"/>
              </a:rPr>
              <a:t>MAJOR DISTRICT ROADS</a:t>
            </a:r>
            <a:endParaRPr/>
          </a:p>
        </p:txBody>
      </p:sp>
      <p:sp>
        <p:nvSpPr>
          <p:cNvPr id="266" name="Google Shape;266;p33"/>
          <p:cNvSpPr txBox="1"/>
          <p:nvPr/>
        </p:nvSpPr>
        <p:spPr>
          <a:xfrm>
            <a:off x="508000" y="1622425"/>
            <a:ext cx="11074500" cy="2308200"/>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They are important roads within district serving areas of production and markets and connecting those with each other or with a main highway of a district. The MDR has lower speed and geometric design specification than NH/SH.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descr="salem-district-map" id="271" name="Google Shape;271;p34"/>
          <p:cNvPicPr preferRelativeResize="0"/>
          <p:nvPr/>
        </p:nvPicPr>
        <p:blipFill rotWithShape="1">
          <a:blip r:embed="rId3">
            <a:alphaModFix/>
          </a:blip>
          <a:srcRect b="0" l="0" r="0" t="0"/>
          <a:stretch/>
        </p:blipFill>
        <p:spPr>
          <a:xfrm>
            <a:off x="71437" y="533400"/>
            <a:ext cx="12018961" cy="52117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idx="4294967295" type="title"/>
          </p:nvPr>
        </p:nvSpPr>
        <p:spPr>
          <a:xfrm>
            <a:off x="609600" y="274637"/>
            <a:ext cx="9956700" cy="114300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chemeClr val="dk2"/>
              </a:buClr>
              <a:buSzPts val="3000"/>
              <a:buFont typeface="Century Schoolbook"/>
              <a:buNone/>
            </a:pPr>
            <a:r>
              <a:rPr b="0" i="0" lang="en-US" sz="3000" u="none" cap="small" strike="noStrike">
                <a:solidFill>
                  <a:schemeClr val="dk2"/>
                </a:solidFill>
                <a:latin typeface="Century Schoolbook"/>
                <a:ea typeface="Century Schoolbook"/>
                <a:cs typeface="Century Schoolbook"/>
                <a:sym typeface="Century Schoolbook"/>
              </a:rPr>
              <a:t>OTHER DISTRICT ROADS</a:t>
            </a:r>
            <a:endParaRPr/>
          </a:p>
        </p:txBody>
      </p:sp>
      <p:sp>
        <p:nvSpPr>
          <p:cNvPr id="277" name="Google Shape;277;p35"/>
          <p:cNvSpPr txBox="1"/>
          <p:nvPr/>
        </p:nvSpPr>
        <p:spPr>
          <a:xfrm>
            <a:off x="508000" y="1622425"/>
            <a:ext cx="11074500" cy="2308200"/>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They are serving rural areas of production and providing them with outlet to market centres, taluk head quarters, block development head quarters or other main roads. These are of lower design specification than MDR.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descr="pgsy-b-24-7-2011" id="282" name="Google Shape;282;p36"/>
          <p:cNvPicPr preferRelativeResize="0"/>
          <p:nvPr/>
        </p:nvPicPr>
        <p:blipFill rotWithShape="1">
          <a:blip r:embed="rId3">
            <a:alphaModFix/>
          </a:blip>
          <a:srcRect b="0" l="0" r="0" t="0"/>
          <a:stretch/>
        </p:blipFill>
        <p:spPr>
          <a:xfrm>
            <a:off x="381000" y="1752600"/>
            <a:ext cx="11506200" cy="3565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7"/>
          <p:cNvSpPr txBox="1"/>
          <p:nvPr>
            <p:ph idx="4294967295" type="title"/>
          </p:nvPr>
        </p:nvSpPr>
        <p:spPr>
          <a:xfrm>
            <a:off x="609600" y="274637"/>
            <a:ext cx="9956700" cy="114300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chemeClr val="dk2"/>
              </a:buClr>
              <a:buSzPts val="3000"/>
              <a:buFont typeface="Century Schoolbook"/>
              <a:buNone/>
            </a:pPr>
            <a:r>
              <a:rPr b="0" i="0" lang="en-US" sz="3000" u="none" cap="small" strike="noStrike">
                <a:solidFill>
                  <a:schemeClr val="dk2"/>
                </a:solidFill>
                <a:latin typeface="Century Schoolbook"/>
                <a:ea typeface="Century Schoolbook"/>
                <a:cs typeface="Century Schoolbook"/>
                <a:sym typeface="Century Schoolbook"/>
              </a:rPr>
              <a:t>VILLAGE ROADS</a:t>
            </a:r>
            <a:endParaRPr/>
          </a:p>
        </p:txBody>
      </p:sp>
      <p:sp>
        <p:nvSpPr>
          <p:cNvPr id="288" name="Google Shape;288;p37"/>
          <p:cNvSpPr txBox="1"/>
          <p:nvPr/>
        </p:nvSpPr>
        <p:spPr>
          <a:xfrm>
            <a:off x="508000" y="1622425"/>
            <a:ext cx="11074500" cy="1569900"/>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They are roads connecting villages or group of villages with each other to the nearest road of a higher category.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type="ctrTitle"/>
          </p:nvPr>
        </p:nvSpPr>
        <p:spPr>
          <a:xfrm>
            <a:off x="3032125" y="727075"/>
            <a:ext cx="8229600" cy="7431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7030A0"/>
              </a:buClr>
              <a:buSzPts val="3300"/>
              <a:buFont typeface="Century Schoolbook"/>
              <a:buNone/>
            </a:pPr>
            <a:r>
              <a:rPr b="1" i="0" lang="en-US" sz="3300" u="none">
                <a:solidFill>
                  <a:srgbClr val="7030A0"/>
                </a:solidFill>
                <a:latin typeface="Century Schoolbook"/>
                <a:ea typeface="Century Schoolbook"/>
                <a:cs typeface="Century Schoolbook"/>
                <a:sym typeface="Century Schoolbook"/>
              </a:rPr>
              <a:t>CONTENT</a:t>
            </a:r>
            <a:endParaRPr/>
          </a:p>
        </p:txBody>
      </p:sp>
      <p:sp>
        <p:nvSpPr>
          <p:cNvPr id="191" name="Google Shape;191;p20"/>
          <p:cNvSpPr txBox="1"/>
          <p:nvPr/>
        </p:nvSpPr>
        <p:spPr>
          <a:xfrm>
            <a:off x="3195637" y="1577975"/>
            <a:ext cx="8229600" cy="5127600"/>
          </a:xfrm>
          <a:prstGeom prst="rect">
            <a:avLst/>
          </a:prstGeom>
          <a:noFill/>
          <a:ln>
            <a:noFill/>
          </a:ln>
        </p:spPr>
        <p:txBody>
          <a:bodyPr anchorCtr="0" anchor="b" bIns="45700" lIns="91425" spcFirstLastPara="1" rIns="91425" wrap="square" tIns="45700">
            <a:normAutofit/>
          </a:bodyPr>
          <a:lstStyle/>
          <a:p>
            <a:pPr indent="-215900" lvl="0" marL="0" marR="0" rtl="0" algn="l">
              <a:lnSpc>
                <a:spcPct val="80000"/>
              </a:lnSpc>
              <a:spcBef>
                <a:spcPts val="0"/>
              </a:spcBef>
              <a:spcAft>
                <a:spcPts val="0"/>
              </a:spcAft>
              <a:buClr>
                <a:schemeClr val="dk1"/>
              </a:buClr>
              <a:buSzPts val="3400"/>
              <a:buFont typeface="Arial"/>
              <a:buChar char="•"/>
            </a:pPr>
            <a:r>
              <a:rPr b="0" i="0" lang="en-US" sz="3400" u="none">
                <a:solidFill>
                  <a:schemeClr val="dk1"/>
                </a:solidFill>
                <a:latin typeface="Calibri"/>
                <a:ea typeface="Calibri"/>
                <a:cs typeface="Calibri"/>
                <a:sym typeface="Calibri"/>
              </a:rPr>
              <a:t>classification with jurisdiction</a:t>
            </a:r>
            <a:endParaRPr/>
          </a:p>
          <a:p>
            <a:pPr indent="-215900" lvl="0" marL="0" marR="0" rtl="0" algn="l">
              <a:lnSpc>
                <a:spcPct val="80000"/>
              </a:lnSpc>
              <a:spcBef>
                <a:spcPts val="0"/>
              </a:spcBef>
              <a:spcAft>
                <a:spcPts val="0"/>
              </a:spcAft>
              <a:buClr>
                <a:schemeClr val="dk1"/>
              </a:buClr>
              <a:buSzPts val="3400"/>
              <a:buFont typeface="Arial"/>
              <a:buChar char="•"/>
            </a:pPr>
            <a:r>
              <a:rPr b="0" i="0" lang="en-US" sz="3400" u="none">
                <a:solidFill>
                  <a:schemeClr val="dk1"/>
                </a:solidFill>
                <a:latin typeface="Calibri"/>
                <a:ea typeface="Calibri"/>
                <a:cs typeface="Calibri"/>
                <a:sym typeface="Calibri"/>
              </a:rPr>
              <a:t>classification with type of roads</a:t>
            </a:r>
            <a:endParaRPr/>
          </a:p>
          <a:p>
            <a:pPr indent="-215900" lvl="0" marL="0" marR="0" rtl="0" algn="l">
              <a:lnSpc>
                <a:spcPct val="80000"/>
              </a:lnSpc>
              <a:spcBef>
                <a:spcPts val="0"/>
              </a:spcBef>
              <a:spcAft>
                <a:spcPts val="0"/>
              </a:spcAft>
              <a:buClr>
                <a:schemeClr val="dk1"/>
              </a:buClr>
              <a:buSzPts val="3400"/>
              <a:buFont typeface="Arial"/>
              <a:buChar char="•"/>
            </a:pPr>
            <a:r>
              <a:rPr b="0" i="0" lang="en-US" sz="3400" u="none">
                <a:solidFill>
                  <a:schemeClr val="dk1"/>
                </a:solidFill>
                <a:latin typeface="Calibri"/>
                <a:ea typeface="Calibri"/>
                <a:cs typeface="Calibri"/>
                <a:sym typeface="Calibri"/>
              </a:rPr>
              <a:t>CC </a:t>
            </a:r>
            <a:endParaRPr/>
          </a:p>
          <a:p>
            <a:pPr indent="-215900" lvl="0" marL="0" marR="0" rtl="0" algn="l">
              <a:lnSpc>
                <a:spcPct val="80000"/>
              </a:lnSpc>
              <a:spcBef>
                <a:spcPts val="0"/>
              </a:spcBef>
              <a:spcAft>
                <a:spcPts val="0"/>
              </a:spcAft>
              <a:buClr>
                <a:schemeClr val="dk1"/>
              </a:buClr>
              <a:buSzPts val="3400"/>
              <a:buFont typeface="Arial"/>
              <a:buChar char="•"/>
            </a:pPr>
            <a:r>
              <a:rPr b="0" i="0" lang="en-US" sz="3400" u="none">
                <a:solidFill>
                  <a:schemeClr val="dk1"/>
                </a:solidFill>
                <a:latin typeface="Calibri"/>
                <a:ea typeface="Calibri"/>
                <a:cs typeface="Calibri"/>
                <a:sym typeface="Calibri"/>
              </a:rPr>
              <a:t>BT</a:t>
            </a:r>
            <a:endParaRPr/>
          </a:p>
          <a:p>
            <a:pPr indent="-215900" lvl="0" marL="0" marR="0" rtl="0" algn="l">
              <a:lnSpc>
                <a:spcPct val="80000"/>
              </a:lnSpc>
              <a:spcBef>
                <a:spcPts val="0"/>
              </a:spcBef>
              <a:spcAft>
                <a:spcPts val="0"/>
              </a:spcAft>
              <a:buClr>
                <a:schemeClr val="dk1"/>
              </a:buClr>
              <a:buSzPts val="3400"/>
              <a:buFont typeface="Arial"/>
              <a:buChar char="•"/>
            </a:pPr>
            <a:r>
              <a:rPr b="0" i="0" lang="en-US" sz="3400" u="none">
                <a:solidFill>
                  <a:schemeClr val="dk1"/>
                </a:solidFill>
                <a:latin typeface="Calibri"/>
                <a:ea typeface="Calibri"/>
                <a:cs typeface="Calibri"/>
                <a:sym typeface="Calibri"/>
              </a:rPr>
              <a:t>RIGID Pavement</a:t>
            </a:r>
            <a:endParaRPr/>
          </a:p>
          <a:p>
            <a:pPr indent="-215900" lvl="0" marL="0" marR="0" rtl="0" algn="l">
              <a:lnSpc>
                <a:spcPct val="80000"/>
              </a:lnSpc>
              <a:spcBef>
                <a:spcPts val="0"/>
              </a:spcBef>
              <a:spcAft>
                <a:spcPts val="0"/>
              </a:spcAft>
              <a:buClr>
                <a:schemeClr val="dk1"/>
              </a:buClr>
              <a:buSzPts val="3400"/>
              <a:buFont typeface="Arial"/>
              <a:buChar char="•"/>
            </a:pPr>
            <a:r>
              <a:rPr b="0" i="0" lang="en-US" sz="3400" u="none">
                <a:solidFill>
                  <a:schemeClr val="dk1"/>
                </a:solidFill>
                <a:latin typeface="Calibri"/>
                <a:ea typeface="Calibri"/>
                <a:cs typeface="Calibri"/>
                <a:sym typeface="Calibri"/>
              </a:rPr>
              <a:t>Flexible</a:t>
            </a:r>
            <a:endParaRPr/>
          </a:p>
          <a:p>
            <a:pPr indent="-215900" lvl="0" marL="0" marR="0" rtl="0" algn="l">
              <a:lnSpc>
                <a:spcPct val="80000"/>
              </a:lnSpc>
              <a:spcBef>
                <a:spcPts val="0"/>
              </a:spcBef>
              <a:spcAft>
                <a:spcPts val="0"/>
              </a:spcAft>
              <a:buClr>
                <a:schemeClr val="dk1"/>
              </a:buClr>
              <a:buSzPts val="3400"/>
              <a:buFont typeface="Arial"/>
              <a:buChar char="•"/>
            </a:pPr>
            <a:r>
              <a:rPr b="0" i="0" lang="en-US" sz="3400" u="none">
                <a:solidFill>
                  <a:schemeClr val="dk1"/>
                </a:solidFill>
                <a:latin typeface="Calibri"/>
                <a:ea typeface="Calibri"/>
                <a:cs typeface="Calibri"/>
                <a:sym typeface="Calibri"/>
              </a:rPr>
              <a:t>widening</a:t>
            </a:r>
            <a:endParaRPr/>
          </a:p>
          <a:p>
            <a:pPr indent="-215900" lvl="0" marL="0" marR="0" rtl="0" algn="l">
              <a:lnSpc>
                <a:spcPct val="80000"/>
              </a:lnSpc>
              <a:spcBef>
                <a:spcPts val="0"/>
              </a:spcBef>
              <a:spcAft>
                <a:spcPts val="0"/>
              </a:spcAft>
              <a:buClr>
                <a:schemeClr val="dk1"/>
              </a:buClr>
              <a:buSzPts val="3400"/>
              <a:buFont typeface="Arial"/>
              <a:buChar char="•"/>
            </a:pPr>
            <a:r>
              <a:rPr b="0" i="0" lang="en-US" sz="3400" u="none">
                <a:solidFill>
                  <a:schemeClr val="dk1"/>
                </a:solidFill>
                <a:latin typeface="Calibri"/>
                <a:ea typeface="Calibri"/>
                <a:cs typeface="Calibri"/>
                <a:sym typeface="Calibri"/>
              </a:rPr>
              <a:t>working out examples</a:t>
            </a:r>
            <a:endParaRPr/>
          </a:p>
          <a:p>
            <a:pPr indent="-215900" lvl="0" marL="0" marR="0" rtl="0" algn="l">
              <a:lnSpc>
                <a:spcPct val="80000"/>
              </a:lnSpc>
              <a:spcBef>
                <a:spcPts val="0"/>
              </a:spcBef>
              <a:spcAft>
                <a:spcPts val="0"/>
              </a:spcAft>
              <a:buClr>
                <a:schemeClr val="dk1"/>
              </a:buClr>
              <a:buSzPts val="3400"/>
              <a:buFont typeface="Arial"/>
              <a:buChar char="•"/>
            </a:pPr>
            <a:r>
              <a:rPr b="0" i="0" lang="en-US" sz="3400" u="none">
                <a:solidFill>
                  <a:schemeClr val="dk1"/>
                </a:solidFill>
                <a:latin typeface="Calibri"/>
                <a:ea typeface="Calibri"/>
                <a:cs typeface="Calibri"/>
                <a:sym typeface="Calibri"/>
              </a:rPr>
              <a:t>Soil characteristics</a:t>
            </a:r>
            <a:endParaRPr/>
          </a:p>
          <a:p>
            <a:pPr indent="-215900" lvl="0" marL="0" marR="0" rtl="0" algn="l">
              <a:lnSpc>
                <a:spcPct val="80000"/>
              </a:lnSpc>
              <a:spcBef>
                <a:spcPts val="0"/>
              </a:spcBef>
              <a:spcAft>
                <a:spcPts val="0"/>
              </a:spcAft>
              <a:buClr>
                <a:schemeClr val="dk1"/>
              </a:buClr>
              <a:buSzPts val="3400"/>
              <a:buFont typeface="Arial"/>
              <a:buChar char="•"/>
            </a:pPr>
            <a:r>
              <a:rPr b="0" i="0" lang="en-US" sz="3400" u="none">
                <a:solidFill>
                  <a:schemeClr val="dk1"/>
                </a:solidFill>
                <a:latin typeface="Calibri"/>
                <a:ea typeface="Calibri"/>
                <a:cs typeface="Calibri"/>
                <a:sym typeface="Calibri"/>
              </a:rPr>
              <a:t>CBR value</a:t>
            </a:r>
            <a:endParaRPr/>
          </a:p>
          <a:p>
            <a:pPr indent="-215900" lvl="0" marL="0" marR="0" rtl="0" algn="l">
              <a:lnSpc>
                <a:spcPct val="80000"/>
              </a:lnSpc>
              <a:spcBef>
                <a:spcPts val="0"/>
              </a:spcBef>
              <a:spcAft>
                <a:spcPts val="0"/>
              </a:spcAft>
              <a:buClr>
                <a:schemeClr val="dk1"/>
              </a:buClr>
              <a:buSzPts val="3400"/>
              <a:buFont typeface="Arial"/>
              <a:buChar char="•"/>
            </a:pPr>
            <a:r>
              <a:rPr b="0" i="0" lang="en-US" sz="3400" u="none">
                <a:solidFill>
                  <a:schemeClr val="dk1"/>
                </a:solidFill>
                <a:latin typeface="Calibri"/>
                <a:ea typeface="Calibri"/>
                <a:cs typeface="Calibri"/>
                <a:sym typeface="Calibri"/>
              </a:rPr>
              <a:t>CC rd design BT rd design</a:t>
            </a:r>
            <a:endParaRPr/>
          </a:p>
          <a:p>
            <a:pPr indent="0" lvl="0" marL="0" marR="0" rtl="0" algn="l">
              <a:lnSpc>
                <a:spcPct val="150000"/>
              </a:lnSpc>
              <a:spcBef>
                <a:spcPts val="0"/>
              </a:spcBef>
              <a:spcAft>
                <a:spcPts val="0"/>
              </a:spcAft>
              <a:buClr>
                <a:schemeClr val="dk1"/>
              </a:buClr>
              <a:buSzPts val="1300"/>
              <a:buFont typeface="Noto Sans Symbols"/>
              <a:buNone/>
            </a:pPr>
            <a:r>
              <a:t/>
            </a:r>
            <a:endParaRPr b="1" i="0" sz="1300" u="none">
              <a:solidFill>
                <a:srgbClr val="595D63"/>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None/>
            </a:pPr>
            <a:r>
              <a:t/>
            </a:r>
            <a:endParaRPr b="1" i="0" sz="1300" u="none">
              <a:solidFill>
                <a:srgbClr val="595D63"/>
              </a:solidFill>
              <a:latin typeface="Century Schoolbook"/>
              <a:ea typeface="Century Schoolbook"/>
              <a:cs typeface="Century Schoolbook"/>
              <a:sym typeface="Century Schoolboo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descr="village_road" id="293" name="Google Shape;293;p38"/>
          <p:cNvPicPr preferRelativeResize="0"/>
          <p:nvPr/>
        </p:nvPicPr>
        <p:blipFill rotWithShape="1">
          <a:blip r:embed="rId3">
            <a:alphaModFix/>
          </a:blip>
          <a:srcRect b="0" l="0" r="0" t="0"/>
          <a:stretch/>
        </p:blipFill>
        <p:spPr>
          <a:xfrm>
            <a:off x="1143000" y="914400"/>
            <a:ext cx="9525000" cy="4752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9"/>
          <p:cNvSpPr txBox="1"/>
          <p:nvPr>
            <p:ph type="ctrTitle"/>
          </p:nvPr>
        </p:nvSpPr>
        <p:spPr>
          <a:xfrm>
            <a:off x="3048000" y="3124200"/>
            <a:ext cx="8229600" cy="18939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0000"/>
              </a:buClr>
              <a:buSzPts val="3000"/>
              <a:buFont typeface="Century Schoolbook"/>
              <a:buNone/>
            </a:pPr>
            <a:r>
              <a:rPr b="1" i="0" lang="en-US" sz="3000" u="none">
                <a:solidFill>
                  <a:srgbClr val="FF0000"/>
                </a:solidFill>
                <a:latin typeface="Century Schoolbook"/>
                <a:ea typeface="Century Schoolbook"/>
                <a:cs typeface="Century Schoolbook"/>
                <a:sym typeface="Century Schoolbook"/>
              </a:rPr>
              <a:t>EXPRESSWAYS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0"/>
          <p:cNvSpPr txBox="1"/>
          <p:nvPr>
            <p:ph idx="4294967295" type="title"/>
          </p:nvPr>
        </p:nvSpPr>
        <p:spPr>
          <a:xfrm>
            <a:off x="609600" y="274637"/>
            <a:ext cx="9956700" cy="114300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chemeClr val="dk2"/>
              </a:buClr>
              <a:buSzPts val="3000"/>
              <a:buFont typeface="Century Schoolbook"/>
              <a:buNone/>
            </a:pPr>
            <a:r>
              <a:rPr b="0" i="0" lang="en-US" sz="3000" u="none" cap="small" strike="noStrike">
                <a:solidFill>
                  <a:schemeClr val="dk2"/>
                </a:solidFill>
                <a:latin typeface="Century Schoolbook"/>
                <a:ea typeface="Century Schoolbook"/>
                <a:cs typeface="Century Schoolbook"/>
                <a:sym typeface="Century Schoolbook"/>
              </a:rPr>
              <a:t>EXPRESSWAYS</a:t>
            </a:r>
            <a:endParaRPr/>
          </a:p>
        </p:txBody>
      </p:sp>
      <p:sp>
        <p:nvSpPr>
          <p:cNvPr id="304" name="Google Shape;304;p40"/>
          <p:cNvSpPr txBox="1"/>
          <p:nvPr/>
        </p:nvSpPr>
        <p:spPr>
          <a:xfrm>
            <a:off x="508000" y="1447800"/>
            <a:ext cx="11074500" cy="3046500"/>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An expressway is a controlled-access highway; it is a highway that controls entrances to it and exits from it by incorporating the design of the slip roads for entry and exit into the design of the highway itself. Access-control should not be confused with collection of toll. An expressway may be free to use and may not collect toll at all.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1"/>
          <p:cNvSpPr txBox="1"/>
          <p:nvPr>
            <p:ph idx="4294967295" type="title"/>
          </p:nvPr>
        </p:nvSpPr>
        <p:spPr>
          <a:xfrm>
            <a:off x="609600" y="274637"/>
            <a:ext cx="9956700" cy="114300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chemeClr val="dk2"/>
              </a:buClr>
              <a:buSzPts val="3000"/>
              <a:buFont typeface="Century Schoolbook"/>
              <a:buNone/>
            </a:pPr>
            <a:r>
              <a:rPr b="0" i="0" lang="en-US" sz="3000" u="none" cap="small" strike="noStrike">
                <a:solidFill>
                  <a:schemeClr val="dk2"/>
                </a:solidFill>
                <a:latin typeface="Century Schoolbook"/>
                <a:ea typeface="Century Schoolbook"/>
                <a:cs typeface="Century Schoolbook"/>
                <a:sym typeface="Century Schoolbook"/>
              </a:rPr>
              <a:t>EXPRESSWAYS</a:t>
            </a:r>
            <a:endParaRPr/>
          </a:p>
        </p:txBody>
      </p:sp>
      <p:sp>
        <p:nvSpPr>
          <p:cNvPr id="310" name="Google Shape;310;p41"/>
          <p:cNvSpPr txBox="1"/>
          <p:nvPr/>
        </p:nvSpPr>
        <p:spPr>
          <a:xfrm>
            <a:off x="508000" y="1371600"/>
            <a:ext cx="11074500" cy="3786300"/>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Expressways are the highest class of roads in the Indian Road Network. These are six- or eight-lane highways with controlled-access. India has approximately 942 km expressways. Currently, a massive project is underway to expand the highway network and the Government of India plans to add an additional 18,637 km (11,580 mi) of expressways to the network by the year 2022.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descr="File:Modimg14.jpg" id="315" name="Google Shape;315;p42"/>
          <p:cNvPicPr preferRelativeResize="0"/>
          <p:nvPr/>
        </p:nvPicPr>
        <p:blipFill rotWithShape="1">
          <a:blip r:embed="rId3">
            <a:alphaModFix/>
          </a:blip>
          <a:srcRect b="0" l="0" r="0" t="0"/>
          <a:stretch/>
        </p:blipFill>
        <p:spPr>
          <a:xfrm>
            <a:off x="0" y="0"/>
            <a:ext cx="11430000" cy="6858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ph idx="4294967295" type="title"/>
          </p:nvPr>
        </p:nvSpPr>
        <p:spPr>
          <a:xfrm>
            <a:off x="609600" y="274637"/>
            <a:ext cx="9956700" cy="114300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chemeClr val="dk2"/>
              </a:buClr>
              <a:buSzPts val="3000"/>
              <a:buFont typeface="Century Schoolbook"/>
              <a:buNone/>
            </a:pPr>
            <a:r>
              <a:rPr b="0" i="0" lang="en-US" sz="3000" u="none" cap="small" strike="noStrike">
                <a:solidFill>
                  <a:schemeClr val="dk2"/>
                </a:solidFill>
                <a:latin typeface="Century Schoolbook"/>
                <a:ea typeface="Century Schoolbook"/>
                <a:cs typeface="Century Schoolbook"/>
                <a:sym typeface="Century Schoolbook"/>
              </a:rPr>
              <a:t>CLASSIFICATION OF URBAN ROADS</a:t>
            </a:r>
            <a:endParaRPr/>
          </a:p>
        </p:txBody>
      </p:sp>
      <p:sp>
        <p:nvSpPr>
          <p:cNvPr id="321" name="Google Shape;321;p43"/>
          <p:cNvSpPr txBox="1"/>
          <p:nvPr/>
        </p:nvSpPr>
        <p:spPr>
          <a:xfrm>
            <a:off x="508000" y="1622425"/>
            <a:ext cx="11074500" cy="3786300"/>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The urban roads are classified as:</a:t>
            </a:r>
            <a:endParaRPr/>
          </a:p>
          <a:p>
            <a:pPr indent="-285750" lvl="1" marL="742950" marR="0" rtl="0" algn="just">
              <a:lnSpc>
                <a:spcPct val="2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Arterial Roads</a:t>
            </a:r>
            <a:endParaRPr/>
          </a:p>
          <a:p>
            <a:pPr indent="-285750" lvl="1" marL="742950" marR="0" rtl="0" algn="just">
              <a:lnSpc>
                <a:spcPct val="2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Sub-arterial roads</a:t>
            </a:r>
            <a:endParaRPr/>
          </a:p>
          <a:p>
            <a:pPr indent="-285750" lvl="1" marL="742950" marR="0" rtl="0" algn="just">
              <a:lnSpc>
                <a:spcPct val="2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Collector Streets</a:t>
            </a:r>
            <a:endParaRPr/>
          </a:p>
          <a:p>
            <a:pPr indent="-285750" lvl="1" marL="742950" marR="0" rtl="0" algn="l">
              <a:lnSpc>
                <a:spcPct val="2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Local Streets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4"/>
          <p:cNvSpPr txBox="1"/>
          <p:nvPr>
            <p:ph type="title"/>
          </p:nvPr>
        </p:nvSpPr>
        <p:spPr>
          <a:xfrm>
            <a:off x="3798887" y="461962"/>
            <a:ext cx="4594200" cy="474600"/>
          </a:xfrm>
          <a:prstGeom prst="rect">
            <a:avLst/>
          </a:prstGeom>
          <a:noFill/>
          <a:ln>
            <a:noFill/>
          </a:ln>
        </p:spPr>
        <p:txBody>
          <a:bodyPr anchorCtr="0" anchor="b" bIns="0" lIns="0" spcFirstLastPara="1" rIns="0" wrap="square" tIns="13325">
            <a:spAutoFit/>
          </a:bodyPr>
          <a:lstStyle/>
          <a:p>
            <a:pPr indent="0" lvl="0" marL="12700" rtl="0" algn="l">
              <a:lnSpc>
                <a:spcPct val="100000"/>
              </a:lnSpc>
              <a:spcBef>
                <a:spcPts val="0"/>
              </a:spcBef>
              <a:spcAft>
                <a:spcPts val="0"/>
              </a:spcAft>
              <a:buClr>
                <a:srgbClr val="FF0000"/>
              </a:buClr>
              <a:buSzPts val="3000"/>
              <a:buFont typeface="Century Schoolbook"/>
              <a:buNone/>
            </a:pPr>
            <a:r>
              <a:rPr b="0" i="0" lang="en-US" sz="3000" u="none">
                <a:solidFill>
                  <a:srgbClr val="FF0000"/>
                </a:solidFill>
                <a:latin typeface="Century Schoolbook"/>
                <a:ea typeface="Century Schoolbook"/>
                <a:cs typeface="Century Schoolbook"/>
                <a:sym typeface="Century Schoolbook"/>
              </a:rPr>
              <a:t>ARTERIAL STREETS</a:t>
            </a:r>
            <a:endParaRPr/>
          </a:p>
        </p:txBody>
      </p:sp>
      <p:sp>
        <p:nvSpPr>
          <p:cNvPr id="327" name="Google Shape;327;p44"/>
          <p:cNvSpPr txBox="1"/>
          <p:nvPr/>
        </p:nvSpPr>
        <p:spPr>
          <a:xfrm>
            <a:off x="714375" y="1509712"/>
            <a:ext cx="10518900" cy="3968700"/>
          </a:xfrm>
          <a:prstGeom prst="rect">
            <a:avLst/>
          </a:prstGeom>
          <a:noFill/>
          <a:ln>
            <a:noFill/>
          </a:ln>
        </p:spPr>
        <p:txBody>
          <a:bodyPr anchorCtr="0" anchor="t" bIns="0" lIns="0" spcFirstLastPara="1" rIns="0" wrap="square" tIns="110475">
            <a:spAutoFit/>
          </a:bodyPr>
          <a:lstStyle/>
          <a:p>
            <a:pPr indent="-342900" lvl="0" marL="355600" marR="0" rtl="0" algn="l">
              <a:lnSpc>
                <a:spcPct val="100000"/>
              </a:lnSpc>
              <a:spcBef>
                <a:spcPts val="0"/>
              </a:spcBef>
              <a:spcAft>
                <a:spcPts val="0"/>
              </a:spcAft>
              <a:buClr>
                <a:srgbClr val="1F487C"/>
              </a:buClr>
              <a:buSzPts val="3200"/>
              <a:buFont typeface="Arial"/>
              <a:buChar char="•"/>
            </a:pPr>
            <a:r>
              <a:rPr b="0" i="0" lang="en-US" sz="3200" u="none">
                <a:solidFill>
                  <a:srgbClr val="1F487C"/>
                </a:solidFill>
                <a:latin typeface="Arial"/>
                <a:ea typeface="Arial"/>
                <a:cs typeface="Arial"/>
                <a:sym typeface="Arial"/>
              </a:rPr>
              <a:t>For the heavy/important traffic inside the city</a:t>
            </a:r>
            <a:endParaRPr b="0" i="0" sz="3200" u="none">
              <a:solidFill>
                <a:schemeClr val="dk1"/>
              </a:solidFill>
              <a:latin typeface="Arial"/>
              <a:ea typeface="Arial"/>
              <a:cs typeface="Arial"/>
              <a:sym typeface="Arial"/>
            </a:endParaRPr>
          </a:p>
          <a:p>
            <a:pPr indent="-342900" lvl="0" marL="355600" marR="0" rtl="0" algn="l">
              <a:lnSpc>
                <a:spcPct val="100000"/>
              </a:lnSpc>
              <a:spcBef>
                <a:spcPts val="700"/>
              </a:spcBef>
              <a:spcAft>
                <a:spcPts val="0"/>
              </a:spcAft>
              <a:buClr>
                <a:srgbClr val="1F487C"/>
              </a:buClr>
              <a:buSzPts val="3200"/>
              <a:buFont typeface="Arial"/>
              <a:buChar char="•"/>
            </a:pPr>
            <a:r>
              <a:rPr b="0" i="0" lang="en-US" sz="3200" u="none">
                <a:solidFill>
                  <a:srgbClr val="1F487C"/>
                </a:solidFill>
                <a:latin typeface="Arial"/>
                <a:ea typeface="Arial"/>
                <a:cs typeface="Arial"/>
                <a:sym typeface="Arial"/>
              </a:rPr>
              <a:t>Usually along the expressways serving as  principal network of traffic flow</a:t>
            </a:r>
            <a:endParaRPr b="0" i="0" sz="3200" u="none">
              <a:solidFill>
                <a:schemeClr val="dk1"/>
              </a:solidFill>
              <a:latin typeface="Arial"/>
              <a:ea typeface="Arial"/>
              <a:cs typeface="Arial"/>
              <a:sym typeface="Arial"/>
            </a:endParaRPr>
          </a:p>
          <a:p>
            <a:pPr indent="-342900" lvl="0" marL="355600" marR="0" rtl="0" algn="l">
              <a:lnSpc>
                <a:spcPct val="100000"/>
              </a:lnSpc>
              <a:spcBef>
                <a:spcPts val="700"/>
              </a:spcBef>
              <a:spcAft>
                <a:spcPts val="0"/>
              </a:spcAft>
              <a:buClr>
                <a:srgbClr val="1F487C"/>
              </a:buClr>
              <a:buSzPts val="3200"/>
              <a:buFont typeface="Arial"/>
              <a:buChar char="•"/>
            </a:pPr>
            <a:r>
              <a:rPr b="0" i="0" lang="en-US" sz="3200" u="none">
                <a:solidFill>
                  <a:srgbClr val="1F487C"/>
                </a:solidFill>
                <a:latin typeface="Arial"/>
                <a:ea typeface="Arial"/>
                <a:cs typeface="Arial"/>
                <a:sym typeface="Arial"/>
              </a:rPr>
              <a:t>Join central business district with outside  residential areas</a:t>
            </a:r>
            <a:endParaRPr b="0" i="0" sz="3200" u="none">
              <a:solidFill>
                <a:schemeClr val="dk1"/>
              </a:solidFill>
              <a:latin typeface="Arial"/>
              <a:ea typeface="Arial"/>
              <a:cs typeface="Arial"/>
              <a:sym typeface="Arial"/>
            </a:endParaRPr>
          </a:p>
          <a:p>
            <a:pPr indent="-342900" lvl="0" marL="355600" marR="0" rtl="0" algn="l">
              <a:lnSpc>
                <a:spcPct val="100000"/>
              </a:lnSpc>
              <a:spcBef>
                <a:spcPts val="700"/>
              </a:spcBef>
              <a:spcAft>
                <a:spcPts val="0"/>
              </a:spcAft>
              <a:buClr>
                <a:srgbClr val="1F487C"/>
              </a:buClr>
              <a:buSzPts val="3200"/>
              <a:buFont typeface="Arial"/>
              <a:buChar char="•"/>
            </a:pPr>
            <a:r>
              <a:rPr b="0" i="0" lang="en-US" sz="3200" u="none">
                <a:solidFill>
                  <a:srgbClr val="1F487C"/>
                </a:solidFill>
                <a:latin typeface="Arial"/>
                <a:ea typeface="Arial"/>
                <a:cs typeface="Arial"/>
                <a:sym typeface="Arial"/>
              </a:rPr>
              <a:t>Parking, loading, unloading prohibited</a:t>
            </a:r>
            <a:endParaRPr b="0" i="0" sz="3200" u="none">
              <a:solidFill>
                <a:schemeClr val="dk1"/>
              </a:solidFill>
              <a:latin typeface="Arial"/>
              <a:ea typeface="Arial"/>
              <a:cs typeface="Arial"/>
              <a:sym typeface="Arial"/>
            </a:endParaRPr>
          </a:p>
          <a:p>
            <a:pPr indent="-342900" lvl="0" marL="355600" marR="0" rtl="0" algn="l">
              <a:lnSpc>
                <a:spcPct val="100000"/>
              </a:lnSpc>
              <a:spcBef>
                <a:spcPts val="700"/>
              </a:spcBef>
              <a:spcAft>
                <a:spcPts val="0"/>
              </a:spcAft>
              <a:buClr>
                <a:srgbClr val="1F487C"/>
              </a:buClr>
              <a:buSzPts val="3200"/>
              <a:buFont typeface="Arial"/>
              <a:buChar char="•"/>
            </a:pPr>
            <a:r>
              <a:rPr b="0" i="0" lang="en-US" sz="3200" u="none">
                <a:solidFill>
                  <a:srgbClr val="1F487C"/>
                </a:solidFill>
                <a:latin typeface="Arial"/>
                <a:ea typeface="Arial"/>
                <a:cs typeface="Arial"/>
                <a:sym typeface="Arial"/>
              </a:rPr>
              <a:t>Pedestrians are allowed to cross only at  intersections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3122612" y="461962"/>
            <a:ext cx="5948400" cy="474600"/>
          </a:xfrm>
          <a:prstGeom prst="rect">
            <a:avLst/>
          </a:prstGeom>
          <a:noFill/>
          <a:ln>
            <a:noFill/>
          </a:ln>
        </p:spPr>
        <p:txBody>
          <a:bodyPr anchorCtr="0" anchor="b" bIns="0" lIns="0" spcFirstLastPara="1" rIns="0" wrap="square" tIns="13325">
            <a:spAutoFit/>
          </a:bodyPr>
          <a:lstStyle/>
          <a:p>
            <a:pPr indent="0" lvl="0" marL="12700" rtl="0" algn="l">
              <a:lnSpc>
                <a:spcPct val="100000"/>
              </a:lnSpc>
              <a:spcBef>
                <a:spcPts val="0"/>
              </a:spcBef>
              <a:spcAft>
                <a:spcPts val="0"/>
              </a:spcAft>
              <a:buClr>
                <a:srgbClr val="FF0000"/>
              </a:buClr>
              <a:buSzPts val="3000"/>
              <a:buFont typeface="Century Schoolbook"/>
              <a:buNone/>
            </a:pPr>
            <a:r>
              <a:rPr b="0" i="0" lang="en-US" sz="3000" u="none">
                <a:solidFill>
                  <a:srgbClr val="FF0000"/>
                </a:solidFill>
                <a:latin typeface="Century Schoolbook"/>
                <a:ea typeface="Century Schoolbook"/>
                <a:cs typeface="Century Schoolbook"/>
                <a:sym typeface="Century Schoolbook"/>
              </a:rPr>
              <a:t>SUB-ARTERIAL STREETS</a:t>
            </a:r>
            <a:endParaRPr/>
          </a:p>
        </p:txBody>
      </p:sp>
      <p:sp>
        <p:nvSpPr>
          <p:cNvPr id="333" name="Google Shape;333;p45"/>
          <p:cNvSpPr txBox="1"/>
          <p:nvPr/>
        </p:nvSpPr>
        <p:spPr>
          <a:xfrm>
            <a:off x="714375" y="1509712"/>
            <a:ext cx="10575900" cy="2881200"/>
          </a:xfrm>
          <a:prstGeom prst="rect">
            <a:avLst/>
          </a:prstGeom>
          <a:noFill/>
          <a:ln>
            <a:noFill/>
          </a:ln>
        </p:spPr>
        <p:txBody>
          <a:bodyPr anchorCtr="0" anchor="t" bIns="0" lIns="0" spcFirstLastPara="1" rIns="0" wrap="square" tIns="110475">
            <a:spAutoFit/>
          </a:bodyPr>
          <a:lstStyle/>
          <a:p>
            <a:pPr indent="-342900" lvl="0" marL="355600" marR="0" rtl="0" algn="l">
              <a:lnSpc>
                <a:spcPct val="100000"/>
              </a:lnSpc>
              <a:spcBef>
                <a:spcPts val="0"/>
              </a:spcBef>
              <a:spcAft>
                <a:spcPts val="0"/>
              </a:spcAft>
              <a:buClr>
                <a:srgbClr val="1F487C"/>
              </a:buClr>
              <a:buSzPts val="3200"/>
              <a:buFont typeface="Arial"/>
              <a:buChar char="•"/>
            </a:pPr>
            <a:r>
              <a:rPr b="0" i="0" lang="en-US" sz="3200" u="none">
                <a:solidFill>
                  <a:srgbClr val="1F487C"/>
                </a:solidFill>
                <a:latin typeface="Arial"/>
                <a:ea typeface="Arial"/>
                <a:cs typeface="Arial"/>
                <a:sym typeface="Arial"/>
              </a:rPr>
              <a:t>Less traffic than arterial streets</a:t>
            </a:r>
            <a:endParaRPr b="0" i="0" sz="3200" u="none">
              <a:solidFill>
                <a:schemeClr val="dk1"/>
              </a:solidFill>
              <a:latin typeface="Arial"/>
              <a:ea typeface="Arial"/>
              <a:cs typeface="Arial"/>
              <a:sym typeface="Arial"/>
            </a:endParaRPr>
          </a:p>
          <a:p>
            <a:pPr indent="-342900" lvl="0" marL="355600" marR="0" rtl="0" algn="l">
              <a:lnSpc>
                <a:spcPct val="100000"/>
              </a:lnSpc>
              <a:spcBef>
                <a:spcPts val="700"/>
              </a:spcBef>
              <a:spcAft>
                <a:spcPts val="0"/>
              </a:spcAft>
              <a:buClr>
                <a:srgbClr val="1F487C"/>
              </a:buClr>
              <a:buSzPts val="3200"/>
              <a:buFont typeface="Arial"/>
              <a:buChar char="•"/>
            </a:pPr>
            <a:r>
              <a:rPr b="0" i="0" lang="en-US" sz="3200" u="none">
                <a:solidFill>
                  <a:srgbClr val="1F487C"/>
                </a:solidFill>
                <a:latin typeface="Arial"/>
                <a:ea typeface="Arial"/>
                <a:cs typeface="Arial"/>
                <a:sym typeface="Arial"/>
              </a:rPr>
              <a:t>Pedestrians are allowed to cross only at  intersections</a:t>
            </a:r>
            <a:endParaRPr b="0" i="0" sz="3200" u="none">
              <a:solidFill>
                <a:schemeClr val="dk1"/>
              </a:solidFill>
              <a:latin typeface="Arial"/>
              <a:ea typeface="Arial"/>
              <a:cs typeface="Arial"/>
              <a:sym typeface="Arial"/>
            </a:endParaRPr>
          </a:p>
          <a:p>
            <a:pPr indent="-342900" lvl="0" marL="355600" marR="0" rtl="0" algn="l">
              <a:lnSpc>
                <a:spcPct val="100000"/>
              </a:lnSpc>
              <a:spcBef>
                <a:spcPts val="700"/>
              </a:spcBef>
              <a:spcAft>
                <a:spcPts val="0"/>
              </a:spcAft>
              <a:buClr>
                <a:srgbClr val="1F487C"/>
              </a:buClr>
              <a:buSzPts val="3200"/>
              <a:buFont typeface="Arial"/>
              <a:buChar char="•"/>
            </a:pPr>
            <a:r>
              <a:rPr b="0" i="0" lang="en-US" sz="3200" u="none">
                <a:solidFill>
                  <a:srgbClr val="1F487C"/>
                </a:solidFill>
                <a:latin typeface="Arial"/>
                <a:ea typeface="Arial"/>
                <a:cs typeface="Arial"/>
                <a:sym typeface="Arial"/>
              </a:rPr>
              <a:t>Spacing varies from 0.5 km in central business  areas to 3 to 5 km in residential area.</a:t>
            </a:r>
            <a:endParaRPr b="0" i="0" sz="3200" u="none">
              <a:solidFill>
                <a:schemeClr val="dk1"/>
              </a:solidFill>
              <a:latin typeface="Arial"/>
              <a:ea typeface="Arial"/>
              <a:cs typeface="Arial"/>
              <a:sym typeface="Arial"/>
            </a:endParaRPr>
          </a:p>
          <a:p>
            <a:pPr indent="-342900" lvl="0" marL="355600" marR="0" rtl="0" algn="l">
              <a:lnSpc>
                <a:spcPct val="100000"/>
              </a:lnSpc>
              <a:spcBef>
                <a:spcPts val="700"/>
              </a:spcBef>
              <a:spcAft>
                <a:spcPts val="0"/>
              </a:spcAft>
              <a:buClr>
                <a:srgbClr val="1F487C"/>
              </a:buClr>
              <a:buSzPts val="3200"/>
              <a:buFont typeface="Arial"/>
              <a:buChar char="•"/>
            </a:pPr>
            <a:r>
              <a:rPr b="0" i="0" lang="en-US" sz="3200" u="none">
                <a:solidFill>
                  <a:srgbClr val="1F487C"/>
                </a:solidFill>
                <a:latin typeface="Arial"/>
                <a:ea typeface="Arial"/>
                <a:cs typeface="Arial"/>
                <a:sym typeface="Arial"/>
              </a:rPr>
              <a:t>Parking, loading, unloading usually restricted  and controlled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6"/>
          <p:cNvSpPr txBox="1"/>
          <p:nvPr>
            <p:ph type="title"/>
          </p:nvPr>
        </p:nvSpPr>
        <p:spPr>
          <a:xfrm>
            <a:off x="3340100" y="461962"/>
            <a:ext cx="5507100" cy="474600"/>
          </a:xfrm>
          <a:prstGeom prst="rect">
            <a:avLst/>
          </a:prstGeom>
          <a:noFill/>
          <a:ln>
            <a:noFill/>
          </a:ln>
        </p:spPr>
        <p:txBody>
          <a:bodyPr anchorCtr="0" anchor="b" bIns="0" lIns="0" spcFirstLastPara="1" rIns="0" wrap="square" tIns="13325">
            <a:spAutoFit/>
          </a:bodyPr>
          <a:lstStyle/>
          <a:p>
            <a:pPr indent="0" lvl="0" marL="12700" rtl="0" algn="l">
              <a:lnSpc>
                <a:spcPct val="100000"/>
              </a:lnSpc>
              <a:spcBef>
                <a:spcPts val="0"/>
              </a:spcBef>
              <a:spcAft>
                <a:spcPts val="0"/>
              </a:spcAft>
              <a:buClr>
                <a:srgbClr val="FF0000"/>
              </a:buClr>
              <a:buSzPts val="3000"/>
              <a:buFont typeface="Century Schoolbook"/>
              <a:buNone/>
            </a:pPr>
            <a:r>
              <a:rPr b="0" i="0" lang="en-US" sz="3000" u="none">
                <a:solidFill>
                  <a:srgbClr val="FF0000"/>
                </a:solidFill>
                <a:latin typeface="Century Schoolbook"/>
                <a:ea typeface="Century Schoolbook"/>
                <a:cs typeface="Century Schoolbook"/>
                <a:sym typeface="Century Schoolbook"/>
              </a:rPr>
              <a:t>COLLECTOR’S STREETS</a:t>
            </a:r>
            <a:endParaRPr/>
          </a:p>
        </p:txBody>
      </p:sp>
      <p:sp>
        <p:nvSpPr>
          <p:cNvPr id="339" name="Google Shape;339;p46"/>
          <p:cNvSpPr txBox="1"/>
          <p:nvPr/>
        </p:nvSpPr>
        <p:spPr>
          <a:xfrm>
            <a:off x="714375" y="1606550"/>
            <a:ext cx="10620300" cy="2784600"/>
          </a:xfrm>
          <a:prstGeom prst="rect">
            <a:avLst/>
          </a:prstGeom>
          <a:noFill/>
          <a:ln>
            <a:noFill/>
          </a:ln>
        </p:spPr>
        <p:txBody>
          <a:bodyPr anchorCtr="0" anchor="t" bIns="0" lIns="0" spcFirstLastPara="1" rIns="0" wrap="square" tIns="13325">
            <a:spAutoFit/>
          </a:bodyPr>
          <a:lstStyle/>
          <a:p>
            <a:pPr indent="-342900" lvl="0" marL="355600" marR="0" rtl="0" algn="l">
              <a:lnSpc>
                <a:spcPct val="100000"/>
              </a:lnSpc>
              <a:spcBef>
                <a:spcPts val="0"/>
              </a:spcBef>
              <a:spcAft>
                <a:spcPts val="0"/>
              </a:spcAft>
              <a:buClr>
                <a:srgbClr val="1F487C"/>
              </a:buClr>
              <a:buSzPts val="3200"/>
              <a:buFont typeface="Arial"/>
              <a:buChar char="•"/>
            </a:pPr>
            <a:r>
              <a:rPr b="0" i="0" lang="en-US" sz="3200" u="none">
                <a:solidFill>
                  <a:srgbClr val="1F487C"/>
                </a:solidFill>
                <a:latin typeface="Arial"/>
                <a:ea typeface="Arial"/>
                <a:cs typeface="Arial"/>
                <a:sym typeface="Arial"/>
              </a:rPr>
              <a:t>Meant for collecting the traffic from local  streets to arterial streets</a:t>
            </a:r>
            <a:endParaRPr b="0" i="0" sz="3200" u="none">
              <a:solidFill>
                <a:schemeClr val="dk1"/>
              </a:solidFill>
              <a:latin typeface="Arial"/>
              <a:ea typeface="Arial"/>
              <a:cs typeface="Arial"/>
              <a:sym typeface="Arial"/>
            </a:endParaRPr>
          </a:p>
          <a:p>
            <a:pPr indent="-342900" lvl="0" marL="355600" marR="0" rtl="0" algn="l">
              <a:lnSpc>
                <a:spcPct val="100000"/>
              </a:lnSpc>
              <a:spcBef>
                <a:spcPts val="700"/>
              </a:spcBef>
              <a:spcAft>
                <a:spcPts val="0"/>
              </a:spcAft>
              <a:buClr>
                <a:srgbClr val="1F487C"/>
              </a:buClr>
              <a:buSzPts val="3200"/>
              <a:buFont typeface="Arial"/>
              <a:buChar char="•"/>
            </a:pPr>
            <a:r>
              <a:rPr b="0" i="0" lang="en-US" sz="3200" u="none">
                <a:solidFill>
                  <a:srgbClr val="1F487C"/>
                </a:solidFill>
                <a:latin typeface="Arial"/>
                <a:ea typeface="Arial"/>
                <a:cs typeface="Arial"/>
                <a:sym typeface="Arial"/>
              </a:rPr>
              <a:t>Full access allowed from properties alongside</a:t>
            </a:r>
            <a:endParaRPr b="0" i="0" sz="3200" u="none">
              <a:solidFill>
                <a:schemeClr val="dk1"/>
              </a:solidFill>
              <a:latin typeface="Arial"/>
              <a:ea typeface="Arial"/>
              <a:cs typeface="Arial"/>
              <a:sym typeface="Arial"/>
            </a:endParaRPr>
          </a:p>
          <a:p>
            <a:pPr indent="-342900" lvl="0" marL="355600" marR="0" rtl="0" algn="l">
              <a:lnSpc>
                <a:spcPct val="100000"/>
              </a:lnSpc>
              <a:spcBef>
                <a:spcPts val="700"/>
              </a:spcBef>
              <a:spcAft>
                <a:spcPts val="0"/>
              </a:spcAft>
              <a:buClr>
                <a:srgbClr val="1F487C"/>
              </a:buClr>
              <a:buSzPts val="3200"/>
              <a:buFont typeface="Arial"/>
              <a:buChar char="•"/>
            </a:pPr>
            <a:r>
              <a:rPr b="0" i="0" lang="en-US" sz="3200" u="none">
                <a:solidFill>
                  <a:srgbClr val="1F487C"/>
                </a:solidFill>
                <a:latin typeface="Arial"/>
                <a:ea typeface="Arial"/>
                <a:cs typeface="Arial"/>
                <a:sym typeface="Arial"/>
              </a:rPr>
              <a:t>Situated in residential, commercial, industrial  areas</a:t>
            </a:r>
            <a:endParaRPr b="0" i="0" sz="3200" u="none">
              <a:solidFill>
                <a:schemeClr val="dk1"/>
              </a:solidFill>
              <a:latin typeface="Arial"/>
              <a:ea typeface="Arial"/>
              <a:cs typeface="Arial"/>
              <a:sym typeface="Arial"/>
            </a:endParaRPr>
          </a:p>
          <a:p>
            <a:pPr indent="-342900" lvl="0" marL="355600" marR="0" rtl="0" algn="l">
              <a:lnSpc>
                <a:spcPct val="100000"/>
              </a:lnSpc>
              <a:spcBef>
                <a:spcPts val="700"/>
              </a:spcBef>
              <a:spcAft>
                <a:spcPts val="0"/>
              </a:spcAft>
              <a:buClr>
                <a:srgbClr val="1F487C"/>
              </a:buClr>
              <a:buSzPts val="3200"/>
              <a:buFont typeface="Arial"/>
              <a:buChar char="•"/>
            </a:pPr>
            <a:r>
              <a:rPr b="0" i="0" lang="en-US" sz="3200" u="none">
                <a:solidFill>
                  <a:srgbClr val="1F487C"/>
                </a:solidFill>
                <a:latin typeface="Arial"/>
                <a:ea typeface="Arial"/>
                <a:cs typeface="Arial"/>
                <a:sym typeface="Arial"/>
              </a:rPr>
              <a:t>Few parking restrictions except for peak hours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7"/>
          <p:cNvSpPr txBox="1"/>
          <p:nvPr>
            <p:ph type="title"/>
          </p:nvPr>
        </p:nvSpPr>
        <p:spPr>
          <a:xfrm>
            <a:off x="4159250" y="461962"/>
            <a:ext cx="3870300" cy="474600"/>
          </a:xfrm>
          <a:prstGeom prst="rect">
            <a:avLst/>
          </a:prstGeom>
          <a:noFill/>
          <a:ln>
            <a:noFill/>
          </a:ln>
        </p:spPr>
        <p:txBody>
          <a:bodyPr anchorCtr="0" anchor="b" bIns="0" lIns="0" spcFirstLastPara="1" rIns="0" wrap="square" tIns="13325">
            <a:spAutoFit/>
          </a:bodyPr>
          <a:lstStyle/>
          <a:p>
            <a:pPr indent="0" lvl="0" marL="12700" rtl="0" algn="l">
              <a:lnSpc>
                <a:spcPct val="100000"/>
              </a:lnSpc>
              <a:spcBef>
                <a:spcPts val="0"/>
              </a:spcBef>
              <a:spcAft>
                <a:spcPts val="0"/>
              </a:spcAft>
              <a:buClr>
                <a:srgbClr val="FF0000"/>
              </a:buClr>
              <a:buSzPts val="3000"/>
              <a:buFont typeface="Century Schoolbook"/>
              <a:buNone/>
            </a:pPr>
            <a:r>
              <a:rPr b="0" i="0" lang="en-US" sz="3000" u="none">
                <a:solidFill>
                  <a:srgbClr val="FF0000"/>
                </a:solidFill>
                <a:latin typeface="Century Schoolbook"/>
                <a:ea typeface="Century Schoolbook"/>
                <a:cs typeface="Century Schoolbook"/>
                <a:sym typeface="Century Schoolbook"/>
              </a:rPr>
              <a:t>LOCAL STREETS</a:t>
            </a:r>
            <a:endParaRPr/>
          </a:p>
        </p:txBody>
      </p:sp>
      <p:sp>
        <p:nvSpPr>
          <p:cNvPr id="345" name="Google Shape;345;p47"/>
          <p:cNvSpPr txBox="1"/>
          <p:nvPr/>
        </p:nvSpPr>
        <p:spPr>
          <a:xfrm>
            <a:off x="714375" y="1606550"/>
            <a:ext cx="10623600" cy="1697100"/>
          </a:xfrm>
          <a:prstGeom prst="rect">
            <a:avLst/>
          </a:prstGeom>
          <a:noFill/>
          <a:ln>
            <a:noFill/>
          </a:ln>
        </p:spPr>
        <p:txBody>
          <a:bodyPr anchorCtr="0" anchor="t" bIns="0" lIns="0" spcFirstLastPara="1" rIns="0" wrap="square" tIns="13325">
            <a:spAutoFit/>
          </a:bodyPr>
          <a:lstStyle/>
          <a:p>
            <a:pPr indent="-342900" lvl="0" marL="355600" marR="0" rtl="0" algn="l">
              <a:lnSpc>
                <a:spcPct val="100000"/>
              </a:lnSpc>
              <a:spcBef>
                <a:spcPts val="0"/>
              </a:spcBef>
              <a:spcAft>
                <a:spcPts val="0"/>
              </a:spcAft>
              <a:buClr>
                <a:srgbClr val="1F487C"/>
              </a:buClr>
              <a:buSzPts val="3200"/>
              <a:buFont typeface="Arial"/>
              <a:buChar char="•"/>
            </a:pPr>
            <a:r>
              <a:rPr b="0" i="0" lang="en-US" sz="3200" u="none">
                <a:solidFill>
                  <a:srgbClr val="1F487C"/>
                </a:solidFill>
                <a:latin typeface="Arial"/>
                <a:ea typeface="Arial"/>
                <a:cs typeface="Arial"/>
                <a:sym typeface="Arial"/>
              </a:rPr>
              <a:t>Open access from residents, business or other  properties</a:t>
            </a:r>
            <a:endParaRPr b="0" i="0" sz="3200" u="none">
              <a:solidFill>
                <a:schemeClr val="dk1"/>
              </a:solidFill>
              <a:latin typeface="Arial"/>
              <a:ea typeface="Arial"/>
              <a:cs typeface="Arial"/>
              <a:sym typeface="Arial"/>
            </a:endParaRPr>
          </a:p>
          <a:p>
            <a:pPr indent="-342900" lvl="0" marL="355600" marR="0" rtl="0" algn="l">
              <a:lnSpc>
                <a:spcPct val="100000"/>
              </a:lnSpc>
              <a:spcBef>
                <a:spcPts val="700"/>
              </a:spcBef>
              <a:spcAft>
                <a:spcPts val="0"/>
              </a:spcAft>
              <a:buClr>
                <a:srgbClr val="1F487C"/>
              </a:buClr>
              <a:buSzPts val="3200"/>
              <a:buFont typeface="Arial"/>
              <a:buChar char="•"/>
            </a:pPr>
            <a:r>
              <a:rPr b="0" i="0" lang="en-US" sz="3200" u="none">
                <a:solidFill>
                  <a:srgbClr val="1F487C"/>
                </a:solidFill>
                <a:latin typeface="Arial"/>
                <a:ea typeface="Arial"/>
                <a:cs typeface="Arial"/>
                <a:sym typeface="Arial"/>
              </a:rPr>
              <a:t>Does not carry large volume of traffic</a:t>
            </a:r>
            <a:endParaRPr b="0" i="0" sz="3200" u="none">
              <a:solidFill>
                <a:schemeClr val="dk1"/>
              </a:solidFill>
              <a:latin typeface="Arial"/>
              <a:ea typeface="Arial"/>
              <a:cs typeface="Arial"/>
              <a:sym typeface="Arial"/>
            </a:endParaRPr>
          </a:p>
          <a:p>
            <a:pPr indent="-342900" lvl="0" marL="355600" marR="0" rtl="0" algn="l">
              <a:lnSpc>
                <a:spcPct val="100000"/>
              </a:lnSpc>
              <a:spcBef>
                <a:spcPts val="700"/>
              </a:spcBef>
              <a:spcAft>
                <a:spcPts val="0"/>
              </a:spcAft>
              <a:buClr>
                <a:srgbClr val="1F487C"/>
              </a:buClr>
              <a:buSzPts val="3200"/>
              <a:buFont typeface="Arial"/>
              <a:buChar char="•"/>
            </a:pPr>
            <a:r>
              <a:rPr b="0" i="0" lang="en-US" sz="3200" u="none">
                <a:solidFill>
                  <a:srgbClr val="1F487C"/>
                </a:solidFill>
                <a:latin typeface="Arial"/>
                <a:ea typeface="Arial"/>
                <a:cs typeface="Arial"/>
                <a:sym typeface="Arial"/>
              </a:rPr>
              <a:t>Unrestricted parking and pedestrians allowed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609600" y="274637"/>
            <a:ext cx="99567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ROAD</a:t>
            </a:r>
            <a:endParaRPr/>
          </a:p>
        </p:txBody>
      </p:sp>
      <p:sp>
        <p:nvSpPr>
          <p:cNvPr id="197" name="Google Shape;197;p21"/>
          <p:cNvSpPr txBox="1"/>
          <p:nvPr>
            <p:ph idx="1" type="body"/>
          </p:nvPr>
        </p:nvSpPr>
        <p:spPr>
          <a:xfrm>
            <a:off x="1828800" y="2133600"/>
            <a:ext cx="9753600" cy="2743200"/>
          </a:xfrm>
          <a:prstGeom prst="rect">
            <a:avLst/>
          </a:prstGeom>
          <a:noFill/>
          <a:ln>
            <a:noFill/>
          </a:ln>
        </p:spPr>
        <p:txBody>
          <a:bodyPr anchorCtr="0" anchor="t" bIns="45700" lIns="91425" spcFirstLastPara="1" rIns="91425" wrap="square" tIns="45700">
            <a:noAutofit/>
          </a:bodyPr>
          <a:lstStyle/>
          <a:p>
            <a:pPr indent="-273050" lvl="0" marL="273050" rtl="0" algn="just">
              <a:lnSpc>
                <a:spcPct val="100000"/>
              </a:lnSpc>
              <a:spcBef>
                <a:spcPts val="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A way or path over which cyclists, vehicles and pedestrians can pass lawfully.</a:t>
            </a:r>
            <a:endParaRPr/>
          </a:p>
          <a:p>
            <a:pPr indent="-273050" lvl="0" marL="273050" rtl="0" algn="just">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Roads are normally used for transportation within a country.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8"/>
          <p:cNvSpPr txBox="1"/>
          <p:nvPr>
            <p:ph type="title"/>
          </p:nvPr>
        </p:nvSpPr>
        <p:spPr>
          <a:xfrm>
            <a:off x="838200" y="365125"/>
            <a:ext cx="10515600" cy="5652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GENERAL STAGES OF ROAD PLANNING</a:t>
            </a:r>
            <a:endParaRPr/>
          </a:p>
        </p:txBody>
      </p:sp>
      <p:sp>
        <p:nvSpPr>
          <p:cNvPr id="351" name="Google Shape;351;p48"/>
          <p:cNvSpPr txBox="1"/>
          <p:nvPr>
            <p:ph idx="1" type="body"/>
          </p:nvPr>
        </p:nvSpPr>
        <p:spPr>
          <a:xfrm>
            <a:off x="838200" y="1120775"/>
            <a:ext cx="10515600" cy="5056200"/>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100000"/>
              </a:lnSpc>
              <a:spcBef>
                <a:spcPts val="0"/>
              </a:spcBef>
              <a:spcAft>
                <a:spcPts val="0"/>
              </a:spcAft>
              <a:buClr>
                <a:schemeClr val="accent1"/>
              </a:buClr>
              <a:buSzPts val="1680"/>
              <a:buFont typeface="Noto Sans Symbols"/>
              <a:buNone/>
            </a:pPr>
            <a:r>
              <a:rPr b="0" i="0" lang="en-US" sz="2400" u="none" cap="none" strike="noStrike">
                <a:solidFill>
                  <a:schemeClr val="dk1"/>
                </a:solidFill>
                <a:latin typeface="Century Schoolbook"/>
                <a:ea typeface="Century Schoolbook"/>
                <a:cs typeface="Century Schoolbook"/>
                <a:sym typeface="Century Schoolbook"/>
              </a:rPr>
              <a:t>	Survey &amp; Design is required mainly to address the following points; not necessarily limited to:	</a:t>
            </a:r>
            <a:endParaRPr b="0" i="0" sz="2400" u="none" cap="none" strike="noStrik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1680"/>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a:p>
            <a:pPr indent="-273049" lvl="1" marL="639762" marR="0" rtl="0" algn="l">
              <a:lnSpc>
                <a:spcPct val="100000"/>
              </a:lnSpc>
              <a:spcBef>
                <a:spcPts val="420"/>
              </a:spcBef>
              <a:spcAft>
                <a:spcPts val="0"/>
              </a:spcAft>
              <a:buClr>
                <a:schemeClr val="accent1"/>
              </a:buClr>
              <a:buSzPts val="1680"/>
              <a:buFont typeface="Noto Sans Symbols"/>
              <a:buChar char="❖"/>
            </a:pPr>
            <a:r>
              <a:rPr b="0" i="0" lang="en-US" sz="2100" u="none" cap="none" strike="noStrike">
                <a:solidFill>
                  <a:schemeClr val="dk1"/>
                </a:solidFill>
                <a:latin typeface="Century Schoolbook"/>
                <a:ea typeface="Century Schoolbook"/>
                <a:cs typeface="Century Schoolbook"/>
                <a:sym typeface="Century Schoolbook"/>
              </a:rPr>
              <a:t>Cost Optimization</a:t>
            </a:r>
            <a:endParaRPr/>
          </a:p>
          <a:p>
            <a:pPr indent="-273049" lvl="1" marL="639762" marR="0" rtl="0" algn="l">
              <a:lnSpc>
                <a:spcPct val="100000"/>
              </a:lnSpc>
              <a:spcBef>
                <a:spcPts val="420"/>
              </a:spcBef>
              <a:spcAft>
                <a:spcPts val="0"/>
              </a:spcAft>
              <a:buClr>
                <a:schemeClr val="accent1"/>
              </a:buClr>
              <a:buSzPts val="1680"/>
              <a:buFont typeface="Noto Sans Symbols"/>
              <a:buChar char="❖"/>
            </a:pPr>
            <a:r>
              <a:rPr b="0" i="0" lang="en-US" sz="2100" u="none" cap="none" strike="noStrike">
                <a:solidFill>
                  <a:schemeClr val="dk1"/>
                </a:solidFill>
                <a:latin typeface="Century Schoolbook"/>
                <a:ea typeface="Century Schoolbook"/>
                <a:cs typeface="Century Schoolbook"/>
                <a:sym typeface="Century Schoolbook"/>
              </a:rPr>
              <a:t> Fairly accurate cost estimation</a:t>
            </a:r>
            <a:endParaRPr/>
          </a:p>
          <a:p>
            <a:pPr indent="-273049" lvl="1" marL="639762" marR="0" rtl="0" algn="l">
              <a:lnSpc>
                <a:spcPct val="100000"/>
              </a:lnSpc>
              <a:spcBef>
                <a:spcPts val="420"/>
              </a:spcBef>
              <a:spcAft>
                <a:spcPts val="0"/>
              </a:spcAft>
              <a:buClr>
                <a:schemeClr val="accent1"/>
              </a:buClr>
              <a:buSzPts val="1680"/>
              <a:buFont typeface="Noto Sans Symbols"/>
              <a:buChar char="❖"/>
            </a:pPr>
            <a:r>
              <a:rPr b="0" i="0" lang="en-US" sz="2100" u="none" cap="none" strike="noStrike">
                <a:solidFill>
                  <a:schemeClr val="dk1"/>
                </a:solidFill>
                <a:latin typeface="Century Schoolbook"/>
                <a:ea typeface="Century Schoolbook"/>
                <a:cs typeface="Century Schoolbook"/>
                <a:sym typeface="Century Schoolbook"/>
              </a:rPr>
              <a:t>To decrease time of construction so that benefit to the road user is achieved earlier than expected.</a:t>
            </a:r>
            <a:endParaRPr/>
          </a:p>
          <a:p>
            <a:pPr indent="-273049" lvl="1" marL="639762" marR="0" rtl="0" algn="l">
              <a:lnSpc>
                <a:spcPct val="100000"/>
              </a:lnSpc>
              <a:spcBef>
                <a:spcPts val="420"/>
              </a:spcBef>
              <a:spcAft>
                <a:spcPts val="0"/>
              </a:spcAft>
              <a:buClr>
                <a:schemeClr val="accent1"/>
              </a:buClr>
              <a:buSzPts val="1680"/>
              <a:buFont typeface="Noto Sans Symbols"/>
              <a:buChar char="❖"/>
            </a:pPr>
            <a:r>
              <a:rPr b="0" i="0" lang="en-US" sz="2100" u="none" cap="none" strike="noStrike">
                <a:solidFill>
                  <a:schemeClr val="dk1"/>
                </a:solidFill>
                <a:latin typeface="Century Schoolbook"/>
                <a:ea typeface="Century Schoolbook"/>
                <a:cs typeface="Century Schoolbook"/>
                <a:sym typeface="Century Schoolbook"/>
              </a:rPr>
              <a:t>Attach engineering attributes and geometrics such as stability, gradient, water management, curvature, super elevation, width, structures etc.</a:t>
            </a:r>
            <a:endParaRPr/>
          </a:p>
          <a:p>
            <a:pPr indent="-273049" lvl="1" marL="639762" marR="0" rtl="0" algn="l">
              <a:lnSpc>
                <a:spcPct val="100000"/>
              </a:lnSpc>
              <a:spcBef>
                <a:spcPts val="420"/>
              </a:spcBef>
              <a:spcAft>
                <a:spcPts val="0"/>
              </a:spcAft>
              <a:buClr>
                <a:schemeClr val="accent1"/>
              </a:buClr>
              <a:buSzPts val="1680"/>
              <a:buFont typeface="Noto Sans Symbols"/>
              <a:buChar char="❖"/>
            </a:pPr>
            <a:r>
              <a:rPr b="0" i="0" lang="en-US" sz="2100" u="none" cap="none" strike="noStrike">
                <a:solidFill>
                  <a:schemeClr val="dk1"/>
                </a:solidFill>
                <a:latin typeface="Century Schoolbook"/>
                <a:ea typeface="Century Schoolbook"/>
                <a:cs typeface="Century Schoolbook"/>
                <a:sym typeface="Century Schoolbook"/>
              </a:rPr>
              <a:t>Comfort and aesthetic realization</a:t>
            </a:r>
            <a:endParaRPr/>
          </a:p>
          <a:p>
            <a:pPr indent="-273049" lvl="1" marL="639762" marR="0" rtl="0" algn="l">
              <a:lnSpc>
                <a:spcPct val="100000"/>
              </a:lnSpc>
              <a:spcBef>
                <a:spcPts val="420"/>
              </a:spcBef>
              <a:spcAft>
                <a:spcPts val="0"/>
              </a:spcAft>
              <a:buClr>
                <a:schemeClr val="accent1"/>
              </a:buClr>
              <a:buSzPts val="1680"/>
              <a:buFont typeface="Noto Sans Symbols"/>
              <a:buChar char="❖"/>
            </a:pPr>
            <a:r>
              <a:rPr b="0" i="0" lang="en-US" sz="2100" u="none" cap="none" strike="noStrike">
                <a:solidFill>
                  <a:schemeClr val="dk1"/>
                </a:solidFill>
                <a:latin typeface="Century Schoolbook"/>
                <a:ea typeface="Century Schoolbook"/>
                <a:cs typeface="Century Schoolbook"/>
                <a:sym typeface="Century Schoolbook"/>
              </a:rPr>
              <a:t>Employment generation and environment protection etc</a:t>
            </a:r>
            <a:endParaRPr/>
          </a:p>
          <a:p>
            <a:pPr indent="-179705" lvl="0" marL="273050" marR="0" rtl="0" algn="l">
              <a:spcBef>
                <a:spcPts val="600"/>
              </a:spcBef>
              <a:spcAft>
                <a:spcPts val="0"/>
              </a:spcAft>
              <a:buClr>
                <a:schemeClr val="accent1"/>
              </a:buClr>
              <a:buSzPts val="1470"/>
              <a:buFont typeface="Noto Sans Symbols"/>
              <a:buNone/>
            </a:pPr>
            <a:r>
              <a:t/>
            </a:r>
            <a:endParaRPr b="0" i="0" sz="21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9"/>
          <p:cNvSpPr txBox="1"/>
          <p:nvPr>
            <p:ph type="title"/>
          </p:nvPr>
        </p:nvSpPr>
        <p:spPr>
          <a:xfrm>
            <a:off x="838200" y="365125"/>
            <a:ext cx="10515600" cy="5652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GENERAL STAGES OF ROAD PLANNING</a:t>
            </a:r>
            <a:endParaRPr/>
          </a:p>
        </p:txBody>
      </p:sp>
      <p:sp>
        <p:nvSpPr>
          <p:cNvPr id="357" name="Google Shape;357;p49"/>
          <p:cNvSpPr txBox="1"/>
          <p:nvPr>
            <p:ph idx="1" type="body"/>
          </p:nvPr>
        </p:nvSpPr>
        <p:spPr>
          <a:xfrm>
            <a:off x="838200" y="1120775"/>
            <a:ext cx="10515600" cy="5056200"/>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100000"/>
              </a:lnSpc>
              <a:spcBef>
                <a:spcPts val="0"/>
              </a:spcBef>
              <a:spcAft>
                <a:spcPts val="0"/>
              </a:spcAft>
              <a:buClr>
                <a:schemeClr val="accent1"/>
              </a:buClr>
              <a:buSzPts val="1680"/>
              <a:buFont typeface="Noto Sans Symbols"/>
              <a:buNone/>
            </a:pPr>
            <a:r>
              <a:rPr b="0" i="0" lang="en-US" sz="2400" u="none">
                <a:solidFill>
                  <a:schemeClr val="dk1"/>
                </a:solidFill>
                <a:latin typeface="Century Schoolbook"/>
                <a:ea typeface="Century Schoolbook"/>
                <a:cs typeface="Century Schoolbook"/>
                <a:sym typeface="Century Schoolbook"/>
              </a:rPr>
              <a:t>	Some of the governing principles that are required to be considered during desk top study are:</a:t>
            </a:r>
            <a:endParaRPr/>
          </a:p>
          <a:p>
            <a:pPr indent="-27305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49" lvl="1" marL="639762" marR="0" rtl="0" algn="l">
              <a:lnSpc>
                <a:spcPct val="100000"/>
              </a:lnSpc>
              <a:spcBef>
                <a:spcPts val="420"/>
              </a:spcBef>
              <a:spcAft>
                <a:spcPts val="0"/>
              </a:spcAft>
              <a:buClr>
                <a:schemeClr val="accent1"/>
              </a:buClr>
              <a:buSzPts val="1680"/>
              <a:buFont typeface="Noto Sans Symbols"/>
              <a:buChar char="❖"/>
            </a:pPr>
            <a:r>
              <a:rPr b="0" i="0" lang="en-US" sz="2100" u="none" cap="none" strike="noStrike">
                <a:solidFill>
                  <a:schemeClr val="dk1"/>
                </a:solidFill>
                <a:latin typeface="Century Schoolbook"/>
                <a:ea typeface="Century Schoolbook"/>
                <a:cs typeface="Century Schoolbook"/>
                <a:sym typeface="Century Schoolbook"/>
              </a:rPr>
              <a:t>The alignment should take into account all the control points and should be shortest and economical.</a:t>
            </a:r>
            <a:endParaRPr/>
          </a:p>
          <a:p>
            <a:pPr indent="-273049" lvl="1" marL="639762" marR="0" rtl="0" algn="l">
              <a:lnSpc>
                <a:spcPct val="100000"/>
              </a:lnSpc>
              <a:spcBef>
                <a:spcPts val="420"/>
              </a:spcBef>
              <a:spcAft>
                <a:spcPts val="0"/>
              </a:spcAft>
              <a:buClr>
                <a:schemeClr val="accent1"/>
              </a:buClr>
              <a:buSzPts val="1680"/>
              <a:buFont typeface="Noto Sans Symbols"/>
              <a:buChar char="❖"/>
            </a:pPr>
            <a:r>
              <a:rPr b="0" i="0" lang="en-US" sz="2100" u="none" cap="none" strike="noStrike">
                <a:solidFill>
                  <a:schemeClr val="dk1"/>
                </a:solidFill>
                <a:latin typeface="Century Schoolbook"/>
                <a:ea typeface="Century Schoolbook"/>
                <a:cs typeface="Century Schoolbook"/>
                <a:sym typeface="Century Schoolbook"/>
              </a:rPr>
              <a:t>Marshy areas, steep terrain, landslide, unstable hill features etc should be avoided. Stereographic use of aerial photographs are recommended.</a:t>
            </a:r>
            <a:endParaRPr/>
          </a:p>
          <a:p>
            <a:pPr indent="-273049" lvl="1" marL="639762" marR="0" rtl="0" algn="l">
              <a:lnSpc>
                <a:spcPct val="100000"/>
              </a:lnSpc>
              <a:spcBef>
                <a:spcPts val="420"/>
              </a:spcBef>
              <a:spcAft>
                <a:spcPts val="0"/>
              </a:spcAft>
              <a:buClr>
                <a:schemeClr val="accent1"/>
              </a:buClr>
              <a:buSzPts val="1680"/>
              <a:buFont typeface="Noto Sans Symbols"/>
              <a:buChar char="❖"/>
            </a:pPr>
            <a:r>
              <a:rPr b="0" i="0" lang="en-US" sz="2100" u="none" cap="none" strike="noStrike">
                <a:solidFill>
                  <a:schemeClr val="dk1"/>
                </a:solidFill>
                <a:latin typeface="Century Schoolbook"/>
                <a:ea typeface="Century Schoolbook"/>
                <a:cs typeface="Century Schoolbook"/>
                <a:sym typeface="Century Schoolbook"/>
              </a:rPr>
              <a:t>Need of connecting important villages and towns</a:t>
            </a:r>
            <a:endParaRPr/>
          </a:p>
          <a:p>
            <a:pPr indent="-273049" lvl="1" marL="639762" marR="0" rtl="0" algn="l">
              <a:lnSpc>
                <a:spcPct val="100000"/>
              </a:lnSpc>
              <a:spcBef>
                <a:spcPts val="420"/>
              </a:spcBef>
              <a:spcAft>
                <a:spcPts val="0"/>
              </a:spcAft>
              <a:buClr>
                <a:schemeClr val="accent1"/>
              </a:buClr>
              <a:buSzPts val="1680"/>
              <a:buFont typeface="Noto Sans Symbols"/>
              <a:buChar char="❖"/>
            </a:pPr>
            <a:r>
              <a:rPr b="0" i="0" lang="en-US" sz="2100" u="none" cap="none" strike="noStrike">
                <a:solidFill>
                  <a:schemeClr val="dk1"/>
                </a:solidFill>
                <a:latin typeface="Century Schoolbook"/>
                <a:ea typeface="Century Schoolbook"/>
                <a:cs typeface="Century Schoolbook"/>
                <a:sym typeface="Century Schoolbook"/>
              </a:rPr>
              <a:t>Bridge site locations</a:t>
            </a:r>
            <a:endParaRPr/>
          </a:p>
          <a:p>
            <a:pPr indent="-179705" lvl="0" marL="273050" marR="0" rtl="0" algn="l">
              <a:spcBef>
                <a:spcPts val="600"/>
              </a:spcBef>
              <a:spcAft>
                <a:spcPts val="0"/>
              </a:spcAft>
              <a:buClr>
                <a:schemeClr val="accent1"/>
              </a:buClr>
              <a:buSzPts val="1470"/>
              <a:buFont typeface="Noto Sans Symbols"/>
              <a:buNone/>
            </a:pPr>
            <a:r>
              <a:t/>
            </a:r>
            <a:endParaRPr b="0" i="0" sz="21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0"/>
          <p:cNvSpPr txBox="1"/>
          <p:nvPr>
            <p:ph type="title"/>
          </p:nvPr>
        </p:nvSpPr>
        <p:spPr>
          <a:xfrm>
            <a:off x="838200" y="365125"/>
            <a:ext cx="10515600" cy="5652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GENERAL STAGES OF ROAD PLANNING</a:t>
            </a:r>
            <a:endParaRPr/>
          </a:p>
        </p:txBody>
      </p:sp>
      <p:sp>
        <p:nvSpPr>
          <p:cNvPr id="363" name="Google Shape;363;p50"/>
          <p:cNvSpPr txBox="1"/>
          <p:nvPr>
            <p:ph idx="1" type="body"/>
          </p:nvPr>
        </p:nvSpPr>
        <p:spPr>
          <a:xfrm>
            <a:off x="838200" y="1120775"/>
            <a:ext cx="10515600" cy="5056200"/>
          </a:xfrm>
          <a:prstGeom prst="rect">
            <a:avLst/>
          </a:prstGeom>
          <a:noFill/>
          <a:ln>
            <a:noFill/>
          </a:ln>
        </p:spPr>
        <p:txBody>
          <a:bodyPr anchorCtr="0" anchor="t" bIns="45700" lIns="91425" spcFirstLastPara="1" rIns="91425" wrap="square" tIns="45700">
            <a:normAutofit/>
          </a:bodyPr>
          <a:lstStyle/>
          <a:p>
            <a:pPr indent="-342900" lvl="4" marL="342900" marR="0" rtl="0" algn="just">
              <a:lnSpc>
                <a:spcPct val="150000"/>
              </a:lnSpc>
              <a:spcBef>
                <a:spcPts val="0"/>
              </a:spcBef>
              <a:spcAft>
                <a:spcPts val="0"/>
              </a:spcAft>
              <a:buClr>
                <a:srgbClr val="BDCAE9"/>
              </a:buClr>
              <a:buSzPts val="1632"/>
              <a:buFont typeface="Noto Sans Symbols"/>
              <a:buNone/>
            </a:pPr>
            <a:r>
              <a:rPr b="0" i="0" lang="en-US" sz="2400" u="none" cap="none" strike="noStrike">
                <a:solidFill>
                  <a:schemeClr val="dk1"/>
                </a:solidFill>
                <a:latin typeface="Century Schoolbook"/>
                <a:ea typeface="Century Schoolbook"/>
                <a:cs typeface="Century Schoolbook"/>
                <a:sym typeface="Century Schoolbook"/>
              </a:rPr>
              <a:t>	Map study is carried out using available topographical map and now a days using google earth from internet. 2 or 3 alternative alignments are marked on the topo map between two known points i.e takeoff and terminal points. The gradient of the alignment in the map is maintained by the distance of crossing point between one contour to another contour. It is determined by the simple equation;</a:t>
            </a:r>
            <a:endParaRPr/>
          </a:p>
          <a:p>
            <a:pPr indent="-273050" lvl="0" marL="273050" marR="0" rtl="0" algn="l">
              <a:lnSpc>
                <a:spcPct val="100000"/>
              </a:lnSpc>
              <a:spcBef>
                <a:spcPts val="600"/>
              </a:spcBef>
              <a:spcAft>
                <a:spcPts val="0"/>
              </a:spcAft>
              <a:buClr>
                <a:schemeClr val="accent1"/>
              </a:buClr>
              <a:buSzPts val="1680"/>
              <a:buFont typeface="Noto Sans Symbols"/>
              <a:buNone/>
            </a:pPr>
            <a:r>
              <a:rPr b="0" i="0" lang="en-US" sz="2400" u="none">
                <a:solidFill>
                  <a:schemeClr val="dk1"/>
                </a:solidFill>
                <a:latin typeface="Century Schoolbook"/>
                <a:ea typeface="Century Schoolbook"/>
                <a:cs typeface="Century Schoolbook"/>
                <a:sym typeface="Century Schoolbook"/>
              </a:rPr>
              <a:t>	 </a:t>
            </a:r>
            <a:endParaRPr/>
          </a:p>
          <a:p>
            <a:pPr indent="-273050" lvl="0" marL="273050" marR="0" rtl="0" algn="l">
              <a:lnSpc>
                <a:spcPct val="100000"/>
              </a:lnSpc>
              <a:spcBef>
                <a:spcPts val="600"/>
              </a:spcBef>
              <a:spcAft>
                <a:spcPts val="0"/>
              </a:spcAft>
              <a:buClr>
                <a:schemeClr val="accent1"/>
              </a:buClr>
              <a:buSzPts val="1680"/>
              <a:buFont typeface="Noto Sans Symbols"/>
              <a:buNone/>
            </a:pPr>
            <a:r>
              <a:rPr b="0" i="0" lang="en-US" sz="2400" u="none">
                <a:solidFill>
                  <a:schemeClr val="dk1"/>
                </a:solidFill>
                <a:latin typeface="Century Schoolbook"/>
                <a:ea typeface="Century Schoolbook"/>
                <a:cs typeface="Century Schoolbook"/>
                <a:sym typeface="Century Schoolbook"/>
              </a:rPr>
              <a:t>	X = </a:t>
            </a:r>
            <a:endParaRPr/>
          </a:p>
          <a:p>
            <a:pPr indent="-166370" lvl="0" marL="273050" marR="0" rtl="0" algn="l">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p:txBody>
      </p:sp>
      <p:pic>
        <p:nvPicPr>
          <p:cNvPr id="364" name="Google Shape;364;p50"/>
          <p:cNvPicPr preferRelativeResize="0"/>
          <p:nvPr/>
        </p:nvPicPr>
        <p:blipFill rotWithShape="1">
          <a:blip r:embed="rId3">
            <a:alphaModFix/>
          </a:blip>
          <a:srcRect b="0" l="0" r="0" t="0"/>
          <a:stretch/>
        </p:blipFill>
        <p:spPr>
          <a:xfrm>
            <a:off x="1855787" y="4830762"/>
            <a:ext cx="5219700" cy="8096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1"/>
          <p:cNvSpPr txBox="1"/>
          <p:nvPr>
            <p:ph type="title"/>
          </p:nvPr>
        </p:nvSpPr>
        <p:spPr>
          <a:xfrm>
            <a:off x="838200" y="365125"/>
            <a:ext cx="10515600" cy="5652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GENERAL STAGES OF ROAD PLANNING</a:t>
            </a:r>
            <a:endParaRPr/>
          </a:p>
        </p:txBody>
      </p:sp>
      <p:sp>
        <p:nvSpPr>
          <p:cNvPr id="370" name="Google Shape;370;p51"/>
          <p:cNvSpPr txBox="1"/>
          <p:nvPr>
            <p:ph idx="1" type="body"/>
          </p:nvPr>
        </p:nvSpPr>
        <p:spPr>
          <a:xfrm>
            <a:off x="838200" y="1120775"/>
            <a:ext cx="10515600" cy="5056200"/>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100000"/>
              </a:lnSpc>
              <a:spcBef>
                <a:spcPts val="0"/>
              </a:spcBef>
              <a:spcAft>
                <a:spcPts val="0"/>
              </a:spcAft>
              <a:buClr>
                <a:schemeClr val="accent1"/>
              </a:buClr>
              <a:buSzPts val="1680"/>
              <a:buFont typeface="Noto Sans Symbols"/>
              <a:buNone/>
            </a:pPr>
            <a:r>
              <a:rPr b="0" i="0" lang="en-US" sz="2400" u="none">
                <a:solidFill>
                  <a:schemeClr val="dk1"/>
                </a:solidFill>
                <a:latin typeface="Century Schoolbook"/>
                <a:ea typeface="Century Schoolbook"/>
                <a:cs typeface="Century Schoolbook"/>
                <a:sym typeface="Century Schoolbook"/>
              </a:rPr>
              <a:t>	</a:t>
            </a:r>
            <a:r>
              <a:rPr b="1" i="0" lang="en-US" sz="2400" u="none">
                <a:solidFill>
                  <a:schemeClr val="dk1"/>
                </a:solidFill>
                <a:latin typeface="Century Schoolbook"/>
                <a:ea typeface="Century Schoolbook"/>
                <a:cs typeface="Century Schoolbook"/>
                <a:sym typeface="Century Schoolbook"/>
              </a:rPr>
              <a:t>Example</a:t>
            </a:r>
            <a:endParaRPr/>
          </a:p>
          <a:p>
            <a:pPr indent="-273050" lvl="0" marL="273050" marR="0" rtl="0" algn="l">
              <a:lnSpc>
                <a:spcPct val="100000"/>
              </a:lnSpc>
              <a:spcBef>
                <a:spcPts val="600"/>
              </a:spcBef>
              <a:spcAft>
                <a:spcPts val="0"/>
              </a:spcAft>
              <a:buClr>
                <a:schemeClr val="accent1"/>
              </a:buClr>
              <a:buSzPts val="1680"/>
              <a:buFont typeface="Noto Sans Symbols"/>
              <a:buNone/>
            </a:pPr>
            <a:r>
              <a:rPr b="0" i="0" lang="en-US" sz="2400" u="none">
                <a:solidFill>
                  <a:schemeClr val="dk1"/>
                </a:solidFill>
                <a:latin typeface="Century Schoolbook"/>
                <a:ea typeface="Century Schoolbook"/>
                <a:cs typeface="Century Schoolbook"/>
                <a:sym typeface="Century Schoolbook"/>
              </a:rPr>
              <a:t>Contour interval = 40m</a:t>
            </a:r>
            <a:endParaRPr/>
          </a:p>
          <a:p>
            <a:pPr indent="-273050" lvl="0" marL="273050" marR="0" rtl="0" algn="l">
              <a:lnSpc>
                <a:spcPct val="100000"/>
              </a:lnSpc>
              <a:spcBef>
                <a:spcPts val="600"/>
              </a:spcBef>
              <a:spcAft>
                <a:spcPts val="0"/>
              </a:spcAft>
              <a:buClr>
                <a:schemeClr val="accent1"/>
              </a:buClr>
              <a:buSzPts val="1680"/>
              <a:buFont typeface="Noto Sans Symbols"/>
              <a:buNone/>
            </a:pPr>
            <a:r>
              <a:rPr b="0" i="0" lang="en-US" sz="2400" u="none">
                <a:solidFill>
                  <a:schemeClr val="dk1"/>
                </a:solidFill>
                <a:latin typeface="Century Schoolbook"/>
                <a:ea typeface="Century Schoolbook"/>
                <a:cs typeface="Century Schoolbook"/>
                <a:sym typeface="Century Schoolbook"/>
              </a:rPr>
              <a:t>Gradient required = 5% (0.05)</a:t>
            </a:r>
            <a:endParaRPr/>
          </a:p>
          <a:p>
            <a:pPr indent="-273050" lvl="0" marL="273050" marR="0" rtl="0" algn="l">
              <a:lnSpc>
                <a:spcPct val="100000"/>
              </a:lnSpc>
              <a:spcBef>
                <a:spcPts val="600"/>
              </a:spcBef>
              <a:spcAft>
                <a:spcPts val="0"/>
              </a:spcAft>
              <a:buClr>
                <a:schemeClr val="accent1"/>
              </a:buClr>
              <a:buSzPts val="1680"/>
              <a:buFont typeface="Noto Sans Symbols"/>
              <a:buNone/>
            </a:pPr>
            <a:r>
              <a:rPr b="0" i="0" lang="en-US" sz="2400" u="none">
                <a:solidFill>
                  <a:schemeClr val="dk1"/>
                </a:solidFill>
                <a:latin typeface="Century Schoolbook"/>
                <a:ea typeface="Century Schoolbook"/>
                <a:cs typeface="Century Schoolbook"/>
                <a:sym typeface="Century Schoolbook"/>
              </a:rPr>
              <a:t>Scale of the map = 1/50000</a:t>
            </a:r>
            <a:endParaRPr/>
          </a:p>
          <a:p>
            <a:pPr indent="-273050" lvl="0" marL="273050" marR="0" rtl="0" algn="l">
              <a:lnSpc>
                <a:spcPct val="100000"/>
              </a:lnSpc>
              <a:spcBef>
                <a:spcPts val="600"/>
              </a:spcBef>
              <a:spcAft>
                <a:spcPts val="0"/>
              </a:spcAft>
              <a:buClr>
                <a:schemeClr val="accent1"/>
              </a:buClr>
              <a:buSzPts val="1680"/>
              <a:buFont typeface="Noto Sans Symbols"/>
              <a:buNone/>
            </a:pPr>
            <a:r>
              <a:rPr b="0" i="0" lang="en-US" sz="2400" u="none">
                <a:solidFill>
                  <a:schemeClr val="dk1"/>
                </a:solidFill>
                <a:latin typeface="Century Schoolbook"/>
                <a:ea typeface="Century Schoolbook"/>
                <a:cs typeface="Century Schoolbook"/>
                <a:sym typeface="Century Schoolbook"/>
              </a:rPr>
              <a:t>Distance X = (40/0.050)*1/50000</a:t>
            </a:r>
            <a:endParaRPr/>
          </a:p>
          <a:p>
            <a:pPr indent="-273050" lvl="0" marL="273050" marR="0" rtl="0" algn="l">
              <a:lnSpc>
                <a:spcPct val="100000"/>
              </a:lnSpc>
              <a:spcBef>
                <a:spcPts val="600"/>
              </a:spcBef>
              <a:spcAft>
                <a:spcPts val="0"/>
              </a:spcAft>
              <a:buClr>
                <a:schemeClr val="accent1"/>
              </a:buClr>
              <a:buSzPts val="1680"/>
              <a:buFont typeface="Noto Sans Symbols"/>
              <a:buNone/>
            </a:pPr>
            <a:r>
              <a:rPr b="0" i="0" lang="en-US" sz="2400" u="none">
                <a:solidFill>
                  <a:schemeClr val="dk1"/>
                </a:solidFill>
                <a:latin typeface="Century Schoolbook"/>
                <a:ea typeface="Century Schoolbook"/>
                <a:cs typeface="Century Schoolbook"/>
                <a:sym typeface="Century Schoolbook"/>
              </a:rPr>
              <a:t>			= 0.016m</a:t>
            </a:r>
            <a:endParaRPr/>
          </a:p>
          <a:p>
            <a:pPr indent="-273050" lvl="0" marL="273050" marR="0" rtl="0" algn="l">
              <a:lnSpc>
                <a:spcPct val="100000"/>
              </a:lnSpc>
              <a:spcBef>
                <a:spcPts val="600"/>
              </a:spcBef>
              <a:spcAft>
                <a:spcPts val="0"/>
              </a:spcAft>
              <a:buClr>
                <a:schemeClr val="accent1"/>
              </a:buClr>
              <a:buSzPts val="1680"/>
              <a:buFont typeface="Noto Sans Symbols"/>
              <a:buNone/>
            </a:pPr>
            <a:r>
              <a:rPr b="0" i="0" lang="en-US" sz="2400" u="none">
                <a:solidFill>
                  <a:schemeClr val="dk1"/>
                </a:solidFill>
                <a:latin typeface="Century Schoolbook"/>
                <a:ea typeface="Century Schoolbook"/>
                <a:cs typeface="Century Schoolbook"/>
                <a:sym typeface="Century Schoolbook"/>
              </a:rPr>
              <a:t>			= 1.6cm</a:t>
            </a:r>
            <a:endParaRPr/>
          </a:p>
          <a:p>
            <a:pPr indent="-273050" lvl="0" marL="273050" marR="0" rtl="0" algn="l">
              <a:lnSpc>
                <a:spcPct val="100000"/>
              </a:lnSpc>
              <a:spcBef>
                <a:spcPts val="600"/>
              </a:spcBef>
              <a:spcAft>
                <a:spcPts val="0"/>
              </a:spcAft>
              <a:buClr>
                <a:schemeClr val="accent1"/>
              </a:buClr>
              <a:buSzPts val="1680"/>
              <a:buFont typeface="Noto Sans Symbols"/>
              <a:buNone/>
            </a:pPr>
            <a:r>
              <a:rPr b="0" i="0" lang="en-US" sz="2400" u="none">
                <a:solidFill>
                  <a:schemeClr val="dk1"/>
                </a:solidFill>
                <a:latin typeface="Century Schoolbook"/>
                <a:ea typeface="Century Schoolbook"/>
                <a:cs typeface="Century Schoolbook"/>
                <a:sym typeface="Century Schoolbook"/>
              </a:rPr>
              <a:t>	</a:t>
            </a:r>
            <a:endParaRPr/>
          </a:p>
          <a:p>
            <a:pPr indent="-273050" lvl="0" marL="273050" marR="0" rtl="0" algn="l">
              <a:lnSpc>
                <a:spcPct val="100000"/>
              </a:lnSpc>
              <a:spcBef>
                <a:spcPts val="600"/>
              </a:spcBef>
              <a:spcAft>
                <a:spcPts val="0"/>
              </a:spcAft>
              <a:buClr>
                <a:schemeClr val="accent1"/>
              </a:buClr>
              <a:buSzPts val="1680"/>
              <a:buFont typeface="Noto Sans Symbols"/>
              <a:buNone/>
            </a:pPr>
            <a:r>
              <a:rPr b="0" i="0" lang="en-US" sz="2400" u="none">
                <a:solidFill>
                  <a:schemeClr val="dk1"/>
                </a:solidFill>
                <a:latin typeface="Century Schoolbook"/>
                <a:ea typeface="Century Schoolbook"/>
                <a:cs typeface="Century Schoolbook"/>
                <a:sym typeface="Century Schoolbook"/>
              </a:rPr>
              <a:t>	Therefore, the second contour will be crossed at the distance of 1.6cm from first contour which will give 5% slope / gradient</a:t>
            </a:r>
            <a:endParaRPr/>
          </a:p>
          <a:p>
            <a:pPr indent="-166370" lvl="0" marL="273050" marR="0" rtl="0" algn="l">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p:txBody>
      </p:sp>
      <p:pic>
        <p:nvPicPr>
          <p:cNvPr descr="C:\Documents and Settings\Tougay Choedup\Desktop\DE Presentation\Untitled-1 copy.jpg" id="371" name="Google Shape;371;p51"/>
          <p:cNvPicPr preferRelativeResize="0"/>
          <p:nvPr/>
        </p:nvPicPr>
        <p:blipFill rotWithShape="1">
          <a:blip r:embed="rId3">
            <a:alphaModFix/>
          </a:blip>
          <a:srcRect b="0" l="0" r="0" t="0"/>
          <a:stretch/>
        </p:blipFill>
        <p:spPr>
          <a:xfrm>
            <a:off x="5611812" y="1120775"/>
            <a:ext cx="4940300" cy="3568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2"/>
          <p:cNvSpPr txBox="1"/>
          <p:nvPr>
            <p:ph type="title"/>
          </p:nvPr>
        </p:nvSpPr>
        <p:spPr>
          <a:xfrm>
            <a:off x="838200" y="365125"/>
            <a:ext cx="10515600" cy="5652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GENERAL STAGES OF ROAD PLANNING</a:t>
            </a:r>
            <a:endParaRPr/>
          </a:p>
        </p:txBody>
      </p:sp>
      <p:sp>
        <p:nvSpPr>
          <p:cNvPr id="377" name="Google Shape;377;p52"/>
          <p:cNvSpPr txBox="1"/>
          <p:nvPr>
            <p:ph idx="1" type="body"/>
          </p:nvPr>
        </p:nvSpPr>
        <p:spPr>
          <a:xfrm>
            <a:off x="838200" y="1120775"/>
            <a:ext cx="10515600" cy="5056200"/>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100000"/>
              </a:lnSpc>
              <a:spcBef>
                <a:spcPts val="0"/>
              </a:spcBef>
              <a:spcAft>
                <a:spcPts val="0"/>
              </a:spcAft>
              <a:buClr>
                <a:schemeClr val="accent1"/>
              </a:buClr>
              <a:buSzPts val="1680"/>
              <a:buFont typeface="Noto Sans Symbols"/>
              <a:buNone/>
            </a:pPr>
            <a:r>
              <a:rPr b="0" i="0" lang="en-US" sz="2400" u="none">
                <a:solidFill>
                  <a:schemeClr val="dk1"/>
                </a:solidFill>
                <a:latin typeface="Century Schoolbook"/>
                <a:ea typeface="Century Schoolbook"/>
                <a:cs typeface="Century Schoolbook"/>
                <a:sym typeface="Century Schoolbook"/>
              </a:rPr>
              <a:t>Feasibility Study Report</a:t>
            </a:r>
            <a:endParaRPr/>
          </a:p>
          <a:p>
            <a:pPr indent="-27305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49" lvl="1" marL="639762" marR="0" rtl="0" algn="just">
              <a:lnSpc>
                <a:spcPct val="100000"/>
              </a:lnSpc>
              <a:spcBef>
                <a:spcPts val="420"/>
              </a:spcBef>
              <a:spcAft>
                <a:spcPts val="0"/>
              </a:spcAft>
              <a:buClr>
                <a:schemeClr val="accent1"/>
              </a:buClr>
              <a:buSzPts val="1680"/>
              <a:buFont typeface="Noto Sans Symbols"/>
              <a:buChar char="❖"/>
            </a:pPr>
            <a:r>
              <a:rPr b="0" i="0" lang="en-US" sz="2100" u="none" cap="none" strike="noStrike">
                <a:solidFill>
                  <a:schemeClr val="dk1"/>
                </a:solidFill>
                <a:latin typeface="Century Schoolbook"/>
                <a:ea typeface="Century Schoolbook"/>
                <a:cs typeface="Century Schoolbook"/>
                <a:sym typeface="Century Schoolbook"/>
              </a:rPr>
              <a:t>In conjunction with ground reconnaissance survey, other assessment such as social assessment, environmental assessment, geotechnical assessment etc. are also carried out. Based on the information collected during the ground reconnaissance survey, a report should be prepared.</a:t>
            </a:r>
            <a:endParaRPr/>
          </a:p>
          <a:p>
            <a:pPr indent="-166369" lvl="1" marL="639762" marR="0" rtl="0" algn="just">
              <a:lnSpc>
                <a:spcPct val="100000"/>
              </a:lnSpc>
              <a:spcBef>
                <a:spcPts val="420"/>
              </a:spcBef>
              <a:spcAft>
                <a:spcPts val="0"/>
              </a:spcAft>
              <a:buClr>
                <a:schemeClr val="accent1"/>
              </a:buClr>
              <a:buSzPts val="1680"/>
              <a:buFont typeface="Noto Sans Symbols"/>
              <a:buNone/>
            </a:pPr>
            <a:r>
              <a:t/>
            </a:r>
            <a:endParaRPr b="0" i="0" sz="2100" u="none" cap="none" strike="noStrike">
              <a:solidFill>
                <a:schemeClr val="dk1"/>
              </a:solidFill>
              <a:latin typeface="Century Schoolbook"/>
              <a:ea typeface="Century Schoolbook"/>
              <a:cs typeface="Century Schoolbook"/>
              <a:sym typeface="Century Schoolbook"/>
            </a:endParaRPr>
          </a:p>
          <a:p>
            <a:pPr indent="-273049" lvl="1" marL="639762" marR="0" rtl="0" algn="just">
              <a:lnSpc>
                <a:spcPct val="100000"/>
              </a:lnSpc>
              <a:spcBef>
                <a:spcPts val="420"/>
              </a:spcBef>
              <a:spcAft>
                <a:spcPts val="0"/>
              </a:spcAft>
              <a:buClr>
                <a:schemeClr val="accent1"/>
              </a:buClr>
              <a:buSzPts val="1680"/>
              <a:buFont typeface="Noto Sans Symbols"/>
              <a:buChar char="❖"/>
            </a:pPr>
            <a:r>
              <a:rPr b="0" i="0" lang="en-US" sz="2100" u="none" cap="none" strike="noStrike">
                <a:solidFill>
                  <a:schemeClr val="dk1"/>
                </a:solidFill>
                <a:latin typeface="Century Schoolbook"/>
                <a:ea typeface="Century Schoolbook"/>
                <a:cs typeface="Century Schoolbook"/>
                <a:sym typeface="Century Schoolbook"/>
              </a:rPr>
              <a:t>The report should include all relevant information including a map/plan showing alternative alignments with their rough cost estimates. The report should discuss advantageous and disadvantageous of different alternatives to help the selection of most suitable alignment. The feasibility team should put up their recommendations based on their judgment and knowledge.</a:t>
            </a:r>
            <a:endParaRPr/>
          </a:p>
          <a:p>
            <a:pPr indent="-179705" lvl="0" marL="273050" marR="0" rtl="0" algn="l">
              <a:spcBef>
                <a:spcPts val="600"/>
              </a:spcBef>
              <a:spcAft>
                <a:spcPts val="0"/>
              </a:spcAft>
              <a:buClr>
                <a:schemeClr val="accent1"/>
              </a:buClr>
              <a:buSzPts val="1470"/>
              <a:buFont typeface="Noto Sans Symbols"/>
              <a:buNone/>
            </a:pPr>
            <a:r>
              <a:t/>
            </a:r>
            <a:endParaRPr b="0" i="0" sz="21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3"/>
          <p:cNvSpPr txBox="1"/>
          <p:nvPr>
            <p:ph type="title"/>
          </p:nvPr>
        </p:nvSpPr>
        <p:spPr>
          <a:xfrm>
            <a:off x="838200" y="365125"/>
            <a:ext cx="10515600" cy="5652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GENERAL STAGES OF ROAD PLANNING</a:t>
            </a:r>
            <a:endParaRPr/>
          </a:p>
        </p:txBody>
      </p:sp>
      <p:sp>
        <p:nvSpPr>
          <p:cNvPr id="383" name="Google Shape;383;p53"/>
          <p:cNvSpPr txBox="1"/>
          <p:nvPr>
            <p:ph idx="1" type="body"/>
          </p:nvPr>
        </p:nvSpPr>
        <p:spPr>
          <a:xfrm>
            <a:off x="838200" y="1120775"/>
            <a:ext cx="10515600" cy="50562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680"/>
              <a:buFont typeface="Noto Sans Symbols"/>
              <a:buNone/>
            </a:pPr>
            <a:r>
              <a:rPr b="1" i="0" lang="en-US" sz="2400" u="none">
                <a:solidFill>
                  <a:schemeClr val="dk1"/>
                </a:solidFill>
                <a:latin typeface="Century Schoolbook"/>
                <a:ea typeface="Century Schoolbook"/>
                <a:cs typeface="Century Schoolbook"/>
                <a:sym typeface="Century Schoolbook"/>
              </a:rPr>
              <a:t>Alignment fixing survey (Ghat Tracing survey)</a:t>
            </a:r>
            <a:endParaRPr/>
          </a:p>
          <a:p>
            <a:pPr indent="-27305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1" marL="639762" marR="0" rtl="0" algn="just">
              <a:lnSpc>
                <a:spcPct val="100000"/>
              </a:lnSpc>
              <a:spcBef>
                <a:spcPts val="0"/>
              </a:spcBef>
              <a:spcAft>
                <a:spcPts val="0"/>
              </a:spcAft>
              <a:buClr>
                <a:schemeClr val="accent1"/>
              </a:buClr>
              <a:buSzPts val="1440"/>
              <a:buFont typeface="Noto Sans Symbols"/>
              <a:buChar char="❖"/>
            </a:pPr>
            <a:r>
              <a:rPr b="0" i="0" lang="en-US" sz="1800" u="none" cap="none" strike="noStrike">
                <a:solidFill>
                  <a:schemeClr val="dk1"/>
                </a:solidFill>
                <a:latin typeface="Century Schoolbook"/>
                <a:ea typeface="Century Schoolbook"/>
                <a:cs typeface="Century Schoolbook"/>
                <a:sym typeface="Century Schoolbook"/>
              </a:rPr>
              <a:t>Based on the feasibility study report, the authority will approve one suitable alignment. This alignment which is approved for adoption will have to be transferred to the ground. This is done by fixing the wooden pegs at an interval of 20m with the help of clinometers or abney level and measuring tape. It is suppose to be an approximate center line having a gradient that is given in the feasibility report. </a:t>
            </a:r>
            <a:endParaRPr/>
          </a:p>
          <a:p>
            <a:pPr indent="-181609" lvl="1" marL="639762" marR="0" rtl="0" algn="just">
              <a:lnSpc>
                <a:spcPct val="100000"/>
              </a:lnSpc>
              <a:spcBef>
                <a:spcPts val="0"/>
              </a:spcBef>
              <a:spcAft>
                <a:spcPts val="0"/>
              </a:spcAft>
              <a:buClr>
                <a:schemeClr val="accent1"/>
              </a:buClr>
              <a:buSzPts val="1440"/>
              <a:buFont typeface="Noto Sans Symbols"/>
              <a:buNone/>
            </a:pPr>
            <a:r>
              <a:t/>
            </a:r>
            <a:endParaRPr b="0" i="0" sz="1800" u="none" cap="none" strike="noStrike">
              <a:solidFill>
                <a:schemeClr val="dk1"/>
              </a:solidFill>
              <a:latin typeface="Century Schoolbook"/>
              <a:ea typeface="Century Schoolbook"/>
              <a:cs typeface="Century Schoolbook"/>
              <a:sym typeface="Century Schoolbook"/>
            </a:endParaRPr>
          </a:p>
          <a:p>
            <a:pPr indent="-273050" lvl="1" marL="639762" marR="0" rtl="0" algn="just">
              <a:lnSpc>
                <a:spcPct val="100000"/>
              </a:lnSpc>
              <a:spcBef>
                <a:spcPts val="0"/>
              </a:spcBef>
              <a:spcAft>
                <a:spcPts val="0"/>
              </a:spcAft>
              <a:buClr>
                <a:schemeClr val="accent1"/>
              </a:buClr>
              <a:buSzPts val="1440"/>
              <a:buFont typeface="Noto Sans Symbols"/>
              <a:buChar char="❖"/>
            </a:pPr>
            <a:r>
              <a:rPr b="0" i="0" lang="en-US" sz="1800" u="none" cap="none" strike="noStrike">
                <a:solidFill>
                  <a:schemeClr val="dk1"/>
                </a:solidFill>
                <a:latin typeface="Century Schoolbook"/>
                <a:ea typeface="Century Schoolbook"/>
                <a:cs typeface="Century Schoolbook"/>
                <a:sym typeface="Century Schoolbook"/>
              </a:rPr>
              <a:t>Each alignment peg should contain the information such as chainage and gradient. This phase of survey, though simple is considered to be very important. It should be usually carried out by experienced survey engineer or civil engineer. Once this phase of survey is completed, change of alignment in future is very difficult. </a:t>
            </a:r>
            <a:endParaRPr/>
          </a:p>
          <a:p>
            <a:pPr indent="-181609" lvl="1" marL="639762" marR="0" rtl="0" algn="just">
              <a:lnSpc>
                <a:spcPct val="100000"/>
              </a:lnSpc>
              <a:spcBef>
                <a:spcPts val="0"/>
              </a:spcBef>
              <a:spcAft>
                <a:spcPts val="0"/>
              </a:spcAft>
              <a:buClr>
                <a:schemeClr val="accent1"/>
              </a:buClr>
              <a:buSzPts val="1440"/>
              <a:buFont typeface="Noto Sans Symbols"/>
              <a:buNone/>
            </a:pPr>
            <a:r>
              <a:t/>
            </a:r>
            <a:endParaRPr b="0" i="0" sz="1800" u="none" cap="none" strike="noStrike">
              <a:solidFill>
                <a:schemeClr val="dk1"/>
              </a:solidFill>
              <a:latin typeface="Century Schoolbook"/>
              <a:ea typeface="Century Schoolbook"/>
              <a:cs typeface="Century Schoolbook"/>
              <a:sym typeface="Century Schoolbook"/>
            </a:endParaRPr>
          </a:p>
          <a:p>
            <a:pPr indent="-273050" lvl="1" marL="639762" marR="0" rtl="0" algn="just">
              <a:lnSpc>
                <a:spcPct val="100000"/>
              </a:lnSpc>
              <a:spcBef>
                <a:spcPts val="0"/>
              </a:spcBef>
              <a:spcAft>
                <a:spcPts val="0"/>
              </a:spcAft>
              <a:buClr>
                <a:schemeClr val="accent1"/>
              </a:buClr>
              <a:buSzPts val="1440"/>
              <a:buFont typeface="Noto Sans Symbols"/>
              <a:buChar char="❖"/>
            </a:pPr>
            <a:r>
              <a:rPr b="0" i="0" lang="en-US" sz="1800" u="none" cap="none" strike="noStrike">
                <a:solidFill>
                  <a:schemeClr val="dk1"/>
                </a:solidFill>
                <a:latin typeface="Century Schoolbook"/>
                <a:ea typeface="Century Schoolbook"/>
                <a:cs typeface="Century Schoolbook"/>
                <a:sym typeface="Century Schoolbook"/>
              </a:rPr>
              <a:t>During this phase of survey, the data recorded are: Exact length of road, number of cross drainages required, number of hairpin bends introduced, gradient adopted, </a:t>
            </a:r>
            <a:r>
              <a:rPr b="1" i="0" lang="en-US" sz="1800" u="none" cap="none" strike="noStrike">
                <a:solidFill>
                  <a:schemeClr val="dk1"/>
                </a:solidFill>
                <a:latin typeface="Century Schoolbook"/>
                <a:ea typeface="Century Schoolbook"/>
                <a:cs typeface="Century Schoolbook"/>
                <a:sym typeface="Century Schoolbook"/>
              </a:rPr>
              <a:t>soil classification</a:t>
            </a:r>
            <a:r>
              <a:rPr b="0" i="0" lang="en-US" sz="1800" u="none" cap="none" strike="noStrike">
                <a:solidFill>
                  <a:schemeClr val="dk1"/>
                </a:solidFill>
                <a:latin typeface="Century Schoolbook"/>
                <a:ea typeface="Century Schoolbook"/>
                <a:cs typeface="Century Schoolbook"/>
                <a:sym typeface="Century Schoolbook"/>
              </a:rPr>
              <a:t>, bridge points and its span etc. A brief report shall be submitted where concern authority will instruct to carry on with further survey works which is called detail survey.</a:t>
            </a:r>
            <a:endParaRPr/>
          </a:p>
          <a:p>
            <a:pPr indent="-193040" lvl="0" marL="273050" marR="0" rtl="0" algn="l">
              <a:spcBef>
                <a:spcPts val="600"/>
              </a:spcBef>
              <a:spcAft>
                <a:spcPts val="0"/>
              </a:spcAft>
              <a:buClr>
                <a:schemeClr val="accent1"/>
              </a:buClr>
              <a:buSzPts val="1260"/>
              <a:buFont typeface="Noto Sans Symbols"/>
              <a:buNone/>
            </a:pPr>
            <a:r>
              <a:t/>
            </a:r>
            <a:endParaRPr b="0" i="0" sz="18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4"/>
          <p:cNvSpPr txBox="1"/>
          <p:nvPr>
            <p:ph type="title"/>
          </p:nvPr>
        </p:nvSpPr>
        <p:spPr>
          <a:xfrm>
            <a:off x="838200" y="365125"/>
            <a:ext cx="10515600" cy="5652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GENERAL STAGES OF ROAD PLANNING</a:t>
            </a:r>
            <a:endParaRPr/>
          </a:p>
        </p:txBody>
      </p:sp>
      <p:sp>
        <p:nvSpPr>
          <p:cNvPr id="389" name="Google Shape;389;p54"/>
          <p:cNvSpPr txBox="1"/>
          <p:nvPr>
            <p:ph idx="1" type="body"/>
          </p:nvPr>
        </p:nvSpPr>
        <p:spPr>
          <a:xfrm>
            <a:off x="838200" y="1120775"/>
            <a:ext cx="10515600" cy="5056200"/>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80000"/>
              </a:lnSpc>
              <a:spcBef>
                <a:spcPts val="0"/>
              </a:spcBef>
              <a:spcAft>
                <a:spcPts val="0"/>
              </a:spcAft>
              <a:buClr>
                <a:schemeClr val="accent1"/>
              </a:buClr>
              <a:buSzPts val="1540"/>
              <a:buFont typeface="Noto Sans Symbols"/>
              <a:buNone/>
            </a:pPr>
            <a:r>
              <a:rPr b="1" i="0" lang="en-US" sz="2200" u="none">
                <a:solidFill>
                  <a:schemeClr val="dk1"/>
                </a:solidFill>
                <a:latin typeface="Century Schoolbook"/>
                <a:ea typeface="Century Schoolbook"/>
                <a:cs typeface="Century Schoolbook"/>
                <a:sym typeface="Century Schoolbook"/>
              </a:rPr>
              <a:t>Detail Survey using Total Station</a:t>
            </a:r>
            <a:endParaRPr/>
          </a:p>
          <a:p>
            <a:pPr indent="-273050" lvl="0" marL="273050" marR="0" rtl="0" algn="l">
              <a:lnSpc>
                <a:spcPct val="80000"/>
              </a:lnSpc>
              <a:spcBef>
                <a:spcPts val="600"/>
              </a:spcBef>
              <a:spcAft>
                <a:spcPts val="0"/>
              </a:spcAft>
              <a:buClr>
                <a:schemeClr val="accent1"/>
              </a:buClr>
              <a:buSzPts val="1540"/>
              <a:buFont typeface="Noto Sans Symbols"/>
              <a:buNone/>
            </a:pPr>
            <a:r>
              <a:t/>
            </a:r>
            <a:endParaRPr b="0" i="0" sz="2200" u="none">
              <a:solidFill>
                <a:schemeClr val="dk1"/>
              </a:solidFill>
              <a:latin typeface="Century Schoolbook"/>
              <a:ea typeface="Century Schoolbook"/>
              <a:cs typeface="Century Schoolbook"/>
              <a:sym typeface="Century Schoolbook"/>
            </a:endParaRPr>
          </a:p>
          <a:p>
            <a:pPr indent="-273050" lvl="1" marL="639762" marR="0" rtl="0" algn="just">
              <a:lnSpc>
                <a:spcPct val="8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Detail survey which is also known as topographic survey will commence immediately using total station instrument. Collection of topographic data is carried out along the proposed road corridor in combination with traverse survey. In order to attain the line of sight any obstructions such as bushes and small trees should be cleared. </a:t>
            </a:r>
            <a:endParaRPr b="0" i="0" sz="2000" u="none" cap="none" strike="noStrike">
              <a:solidFill>
                <a:schemeClr val="dk1"/>
              </a:solidFill>
              <a:latin typeface="Century Schoolbook"/>
              <a:ea typeface="Century Schoolbook"/>
              <a:cs typeface="Century Schoolbook"/>
              <a:sym typeface="Century Schoolbook"/>
            </a:endParaRPr>
          </a:p>
          <a:p>
            <a:pPr indent="-273050" lvl="1" marL="639762" marR="0" rtl="0" algn="just">
              <a:lnSpc>
                <a:spcPct val="80000"/>
              </a:lnSpc>
              <a:spcBef>
                <a:spcPts val="380"/>
              </a:spcBef>
              <a:spcAft>
                <a:spcPts val="0"/>
              </a:spcAft>
              <a:buClr>
                <a:schemeClr val="accent1"/>
              </a:buClr>
              <a:buSzPts val="1520"/>
              <a:buFont typeface="Noto Sans Symbols"/>
              <a:buChar char="❖"/>
            </a:pPr>
            <a:r>
              <a:rPr b="0" i="0" lang="en-US" sz="1900" u="none" cap="none" strike="noStrike">
                <a:solidFill>
                  <a:schemeClr val="dk1"/>
                </a:solidFill>
                <a:latin typeface="Century Schoolbook"/>
                <a:ea typeface="Century Schoolbook"/>
                <a:cs typeface="Century Schoolbook"/>
                <a:sym typeface="Century Schoolbook"/>
              </a:rPr>
              <a:t>The corridor of about 50m ie 30m towards hill side and 20m towards valley side of centerline should be made visible to the survey instrument. The data that are collected during detail survey phase are : All topographic features such as gullies, ridge, natural surface, change of grade, any man made features, cliff, boundary pillars, fence, cultivated land, Ghat tracing pegs, prominent trees etc.</a:t>
            </a:r>
            <a:endParaRPr/>
          </a:p>
          <a:p>
            <a:pPr indent="-273050" lvl="1" marL="639762" marR="0" rtl="0" algn="just">
              <a:lnSpc>
                <a:spcPct val="80000"/>
              </a:lnSpc>
              <a:spcBef>
                <a:spcPts val="380"/>
              </a:spcBef>
              <a:spcAft>
                <a:spcPts val="0"/>
              </a:spcAft>
              <a:buClr>
                <a:schemeClr val="accent1"/>
              </a:buClr>
              <a:buSzPts val="1520"/>
              <a:buFont typeface="Noto Sans Symbols"/>
              <a:buChar char="❖"/>
            </a:pPr>
            <a:r>
              <a:rPr b="0" i="0" lang="en-US" sz="1900" u="none" cap="none" strike="noStrike">
                <a:solidFill>
                  <a:schemeClr val="dk1"/>
                </a:solidFill>
                <a:latin typeface="Century Schoolbook"/>
                <a:ea typeface="Century Schoolbook"/>
                <a:cs typeface="Century Schoolbook"/>
                <a:sym typeface="Century Schoolbook"/>
              </a:rPr>
              <a:t>For future references at least 2 nos. of traverse stations per km of alignment shall be made permanent. This type of survey is very time consuming but unavoidable and without which geometric design is not possible. This type of survey demand use of other associated equipment such as computer, generators if electricity is not available. The data that is collected during such detail survey is downloaded to the computer using appropriate software and then handed over to design engineers.</a:t>
            </a:r>
            <a:endParaRPr/>
          </a:p>
          <a:p>
            <a:pPr indent="-171450" lvl="1" marL="639762" marR="0" rtl="0" algn="just">
              <a:lnSpc>
                <a:spcPct val="80000"/>
              </a:lnSpc>
              <a:spcBef>
                <a:spcPts val="400"/>
              </a:spcBef>
              <a:spcAft>
                <a:spcPts val="0"/>
              </a:spcAft>
              <a:buClr>
                <a:schemeClr val="accent1"/>
              </a:buClr>
              <a:buSzPts val="1600"/>
              <a:buFont typeface="Noto Sans Symbols"/>
              <a:buNone/>
            </a:pPr>
            <a:r>
              <a:t/>
            </a:r>
            <a:endParaRPr b="0" i="0" sz="2000" u="none" cap="none" strike="noStrike">
              <a:solidFill>
                <a:schemeClr val="dk1"/>
              </a:solidFill>
              <a:latin typeface="Century Schoolbook"/>
              <a:ea typeface="Century Schoolbook"/>
              <a:cs typeface="Century Schoolbook"/>
              <a:sym typeface="Century Schoolbook"/>
            </a:endParaRPr>
          </a:p>
          <a:p>
            <a:pPr indent="-184150" lvl="0" marL="273050" marR="0" rtl="0" algn="l">
              <a:spcBef>
                <a:spcPts val="600"/>
              </a:spcBef>
              <a:spcAft>
                <a:spcPts val="0"/>
              </a:spcAft>
              <a:buClr>
                <a:schemeClr val="accent1"/>
              </a:buClr>
              <a:buSzPts val="1400"/>
              <a:buFont typeface="Noto Sans Symbols"/>
              <a:buNone/>
            </a:pPr>
            <a:r>
              <a:t/>
            </a:r>
            <a:endParaRPr b="0" i="0" sz="20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5"/>
          <p:cNvSpPr txBox="1"/>
          <p:nvPr>
            <p:ph type="title"/>
          </p:nvPr>
        </p:nvSpPr>
        <p:spPr>
          <a:xfrm>
            <a:off x="838200" y="365125"/>
            <a:ext cx="10515600" cy="5652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GENERAL STAGES OF ROAD PLANNING</a:t>
            </a:r>
            <a:endParaRPr/>
          </a:p>
        </p:txBody>
      </p:sp>
      <p:sp>
        <p:nvSpPr>
          <p:cNvPr id="395" name="Google Shape;395;p55"/>
          <p:cNvSpPr txBox="1"/>
          <p:nvPr>
            <p:ph idx="1" type="body"/>
          </p:nvPr>
        </p:nvSpPr>
        <p:spPr>
          <a:xfrm>
            <a:off x="838200" y="1120775"/>
            <a:ext cx="10515600" cy="5056200"/>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90000"/>
              </a:lnSpc>
              <a:spcBef>
                <a:spcPts val="0"/>
              </a:spcBef>
              <a:spcAft>
                <a:spcPts val="0"/>
              </a:spcAft>
              <a:buClr>
                <a:schemeClr val="accent1"/>
              </a:buClr>
              <a:buSzPts val="1540"/>
              <a:buFont typeface="Noto Sans Symbols"/>
              <a:buNone/>
            </a:pPr>
            <a:r>
              <a:rPr b="1" i="0" lang="en-US" sz="2200" u="none">
                <a:solidFill>
                  <a:schemeClr val="dk1"/>
                </a:solidFill>
                <a:latin typeface="Century Schoolbook"/>
                <a:ea typeface="Century Schoolbook"/>
                <a:cs typeface="Century Schoolbook"/>
                <a:sym typeface="Century Schoolbook"/>
              </a:rPr>
              <a:t>Detail Road Design</a:t>
            </a:r>
            <a:endParaRPr/>
          </a:p>
          <a:p>
            <a:pPr indent="-273050" lvl="0" marL="273050" marR="0" rtl="0" algn="l">
              <a:lnSpc>
                <a:spcPct val="90000"/>
              </a:lnSpc>
              <a:spcBef>
                <a:spcPts val="600"/>
              </a:spcBef>
              <a:spcAft>
                <a:spcPts val="0"/>
              </a:spcAft>
              <a:buClr>
                <a:schemeClr val="accent1"/>
              </a:buClr>
              <a:buSzPts val="1540"/>
              <a:buFont typeface="Noto Sans Symbols"/>
              <a:buNone/>
            </a:pPr>
            <a:r>
              <a:t/>
            </a:r>
            <a:endParaRPr b="0" i="0" sz="2200" u="none">
              <a:solidFill>
                <a:schemeClr val="dk1"/>
              </a:solidFill>
              <a:latin typeface="Century Schoolbook"/>
              <a:ea typeface="Century Schoolbook"/>
              <a:cs typeface="Century Schoolbook"/>
              <a:sym typeface="Century Schoolbook"/>
            </a:endParaRPr>
          </a:p>
          <a:p>
            <a:pPr indent="-273050" lvl="1" marL="639762" marR="0" rtl="0" algn="just">
              <a:lnSpc>
                <a:spcPct val="90000"/>
              </a:lnSpc>
              <a:spcBef>
                <a:spcPts val="380"/>
              </a:spcBef>
              <a:spcAft>
                <a:spcPts val="0"/>
              </a:spcAft>
              <a:buClr>
                <a:schemeClr val="accent1"/>
              </a:buClr>
              <a:buSzPts val="1520"/>
              <a:buFont typeface="Noto Sans Symbols"/>
              <a:buChar char="❖"/>
            </a:pPr>
            <a:r>
              <a:rPr b="0" i="0" lang="en-US" sz="1900" u="none" cap="none" strike="noStrike">
                <a:solidFill>
                  <a:schemeClr val="dk1"/>
                </a:solidFill>
                <a:latin typeface="Century Schoolbook"/>
                <a:ea typeface="Century Schoolbook"/>
                <a:cs typeface="Century Schoolbook"/>
                <a:sym typeface="Century Schoolbook"/>
              </a:rPr>
              <a:t>Geometric design is carried out based on the detail survey data collected earlier. The parameters that are considered in geometric design are: Classification of Road, Design Speed, Horizontal Alignment, Formation &amp; Cross Section, Sight Distance, Super elevation, Vertical Alignment, Gradient etc. Geometric design is carried out using computer software such as MXROAD, Geocomp etc. The designer is required to visit the site for verification of his/her preliminary design before the finalizing the design.</a:t>
            </a:r>
            <a:endParaRPr/>
          </a:p>
          <a:p>
            <a:pPr indent="-273050" lvl="1" marL="639762" marR="0" rtl="0" algn="just">
              <a:lnSpc>
                <a:spcPct val="90000"/>
              </a:lnSpc>
              <a:spcBef>
                <a:spcPts val="380"/>
              </a:spcBef>
              <a:spcAft>
                <a:spcPts val="0"/>
              </a:spcAft>
              <a:buClr>
                <a:schemeClr val="accent1"/>
              </a:buClr>
              <a:buSzPts val="1520"/>
              <a:buFont typeface="Noto Sans Symbols"/>
              <a:buChar char="❖"/>
            </a:pPr>
            <a:r>
              <a:rPr b="0" i="0" lang="en-US" sz="1900" u="none" cap="none" strike="noStrike">
                <a:solidFill>
                  <a:schemeClr val="dk1"/>
                </a:solidFill>
                <a:latin typeface="Century Schoolbook"/>
                <a:ea typeface="Century Schoolbook"/>
                <a:cs typeface="Century Schoolbook"/>
                <a:sym typeface="Century Schoolbook"/>
              </a:rPr>
              <a:t>Necessary drawings and set out data are produced. Drawings include Plan, longitudinal section, cross section to the required scale. Cross sections are generally taken at 20m interval for straight sections and more close for curve sections. Set out data such as station set out, centerline set out, batter set out, earthwork quantities etc are produced.</a:t>
            </a:r>
            <a:endParaRPr/>
          </a:p>
          <a:p>
            <a:pPr indent="-273050" lvl="1" marL="639762" marR="0" rtl="0" algn="just">
              <a:lnSpc>
                <a:spcPct val="90000"/>
              </a:lnSpc>
              <a:spcBef>
                <a:spcPts val="380"/>
              </a:spcBef>
              <a:spcAft>
                <a:spcPts val="0"/>
              </a:spcAft>
              <a:buClr>
                <a:schemeClr val="accent1"/>
              </a:buClr>
              <a:buSzPts val="1520"/>
              <a:buFont typeface="Noto Sans Symbols"/>
              <a:buChar char="❖"/>
            </a:pPr>
            <a:r>
              <a:rPr b="0" i="0" lang="en-US" sz="1900" u="none" cap="none" strike="noStrike">
                <a:solidFill>
                  <a:schemeClr val="dk1"/>
                </a:solidFill>
                <a:latin typeface="Century Schoolbook"/>
                <a:ea typeface="Century Schoolbook"/>
                <a:cs typeface="Century Schoolbook"/>
                <a:sym typeface="Century Schoolbook"/>
              </a:rPr>
              <a:t>Environment friendly road construction technique to be adopted in the geometric design through optimization of cut and fill involved in the earthworks. Environment friendly road design aptly demonstrates that a slight shift of the centerline to the valley side can result in substantial reduction of earthworks and height of hill side cut</a:t>
            </a:r>
            <a:endParaRPr b="0" i="0" sz="2000" u="none" cap="none" strike="noStrike">
              <a:solidFill>
                <a:schemeClr val="dk1"/>
              </a:solidFill>
              <a:latin typeface="Century Schoolbook"/>
              <a:ea typeface="Century Schoolbook"/>
              <a:cs typeface="Century Schoolbook"/>
              <a:sym typeface="Century Schoolbook"/>
            </a:endParaRPr>
          </a:p>
          <a:p>
            <a:pPr indent="-184150" lvl="0" marL="273050" marR="0" rtl="0" algn="l">
              <a:spcBef>
                <a:spcPts val="600"/>
              </a:spcBef>
              <a:spcAft>
                <a:spcPts val="0"/>
              </a:spcAft>
              <a:buClr>
                <a:schemeClr val="accent1"/>
              </a:buClr>
              <a:buSzPts val="1400"/>
              <a:buFont typeface="Noto Sans Symbols"/>
              <a:buNone/>
            </a:pPr>
            <a:r>
              <a:t/>
            </a:r>
            <a:endParaRPr b="0" i="0" sz="20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6"/>
          <p:cNvSpPr txBox="1"/>
          <p:nvPr>
            <p:ph type="title"/>
          </p:nvPr>
        </p:nvSpPr>
        <p:spPr>
          <a:xfrm>
            <a:off x="1828800" y="304800"/>
            <a:ext cx="8686800" cy="5334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3600"/>
              <a:buFont typeface="Century Schoolbook"/>
              <a:buNone/>
            </a:pPr>
            <a:r>
              <a:rPr b="0" i="0" lang="en-US" sz="3600" u="none">
                <a:solidFill>
                  <a:schemeClr val="dk2"/>
                </a:solidFill>
                <a:latin typeface="Century Schoolbook"/>
                <a:ea typeface="Century Schoolbook"/>
                <a:cs typeface="Century Schoolbook"/>
                <a:sym typeface="Century Schoolbook"/>
              </a:rPr>
              <a:t>ROAD DESIGN</a:t>
            </a:r>
            <a:endParaRPr/>
          </a:p>
        </p:txBody>
      </p:sp>
      <p:sp>
        <p:nvSpPr>
          <p:cNvPr id="401" name="Google Shape;401;p56"/>
          <p:cNvSpPr txBox="1"/>
          <p:nvPr>
            <p:ph idx="1" type="body"/>
          </p:nvPr>
        </p:nvSpPr>
        <p:spPr>
          <a:xfrm>
            <a:off x="1828800" y="914400"/>
            <a:ext cx="8686800" cy="56388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70000"/>
              </a:lnSpc>
              <a:spcBef>
                <a:spcPts val="0"/>
              </a:spcBef>
              <a:spcAft>
                <a:spcPts val="0"/>
              </a:spcAft>
              <a:buClr>
                <a:schemeClr val="accent1"/>
              </a:buClr>
              <a:buSzPts val="2380"/>
              <a:buFont typeface="Noto Sans Symbols"/>
              <a:buNone/>
            </a:pPr>
            <a:r>
              <a:rPr b="0" i="0" lang="en-US" sz="3400" u="none">
                <a:solidFill>
                  <a:schemeClr val="dk1"/>
                </a:solidFill>
                <a:latin typeface="Century Schoolbook"/>
                <a:ea typeface="Century Schoolbook"/>
                <a:cs typeface="Century Schoolbook"/>
                <a:sym typeface="Century Schoolbook"/>
              </a:rPr>
              <a:t>	</a:t>
            </a:r>
            <a:endParaRPr/>
          </a:p>
        </p:txBody>
      </p:sp>
      <p:graphicFrame>
        <p:nvGraphicFramePr>
          <p:cNvPr id="402" name="Google Shape;402;p56"/>
          <p:cNvGraphicFramePr/>
          <p:nvPr/>
        </p:nvGraphicFramePr>
        <p:xfrm>
          <a:off x="2133600" y="1143000"/>
          <a:ext cx="3000000" cy="3000000"/>
        </p:xfrm>
        <a:graphic>
          <a:graphicData uri="http://schemas.openxmlformats.org/drawingml/2006/table">
            <a:tbl>
              <a:tblPr>
                <a:noFill/>
                <a:tableStyleId>{7692997E-0AB6-4311-8E89-A4F438F3C20C}</a:tableStyleId>
              </a:tblPr>
              <a:tblGrid>
                <a:gridCol w="2743200"/>
                <a:gridCol w="2744775"/>
                <a:gridCol w="2513000"/>
              </a:tblGrid>
              <a:tr h="484175">
                <a:tc rowSpan="2">
                  <a:txBody>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MATERIAL SURFACE TYPE</a:t>
                      </a:r>
                      <a:endParaRPr/>
                    </a:p>
                  </a:txBody>
                  <a:tcPr marT="9525" marB="0"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PAVEMENT</a:t>
                      </a:r>
                      <a:endParaRPr/>
                    </a:p>
                  </a:txBody>
                  <a:tcPr marT="9525" marB="0"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rowSpan="2">
                  <a:txBody>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SHOULDER CROSSFALL</a:t>
                      </a:r>
                      <a:endParaRPr/>
                    </a:p>
                  </a:txBody>
                  <a:tcPr marT="9525" marB="0"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6400">
                <a:tc vMerge="1"/>
                <a:tc>
                  <a:txBody>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CROSSFALL</a:t>
                      </a:r>
                      <a:endParaRPr/>
                    </a:p>
                  </a:txBody>
                  <a:tcPr marT="9525" marB="0"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vMerge="1"/>
              </a:tr>
              <a:tr h="506400">
                <a:tc>
                  <a:txBody>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Earth, Loam</a:t>
                      </a:r>
                      <a:endParaRPr/>
                    </a:p>
                  </a:txBody>
                  <a:tcPr marT="9525" marB="0"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5%</a:t>
                      </a:r>
                      <a:endParaRPr/>
                    </a:p>
                  </a:txBody>
                  <a:tcPr marT="9525" marB="0"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6%</a:t>
                      </a:r>
                      <a:endParaRPr/>
                    </a:p>
                  </a:txBody>
                  <a:tcPr marT="9525" marB="0"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90600">
                <a:tc>
                  <a:txBody>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Gravel, Waterbound Macadam</a:t>
                      </a:r>
                      <a:endParaRPr/>
                    </a:p>
                  </a:txBody>
                  <a:tcPr marT="9525" marB="0"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3 - 4 %</a:t>
                      </a:r>
                      <a:endParaRPr/>
                    </a:p>
                  </a:txBody>
                  <a:tcPr marT="9525" marB="0"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5%</a:t>
                      </a:r>
                      <a:endParaRPr/>
                    </a:p>
                  </a:txBody>
                  <a:tcPr marT="9525" marB="0"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6400">
                <a:tc>
                  <a:txBody>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Bitumen seal coat</a:t>
                      </a:r>
                      <a:endParaRPr/>
                    </a:p>
                  </a:txBody>
                  <a:tcPr marT="9525" marB="0"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2.5 - 3 %</a:t>
                      </a:r>
                      <a:endParaRPr/>
                    </a:p>
                  </a:txBody>
                  <a:tcPr marT="9525" marB="0"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4%</a:t>
                      </a:r>
                      <a:endParaRPr/>
                    </a:p>
                  </a:txBody>
                  <a:tcPr marT="9525" marB="0"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473200">
                <a:tc>
                  <a:txBody>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Dense bituminous premix or ridge pavement</a:t>
                      </a:r>
                      <a:endParaRPr/>
                    </a:p>
                  </a:txBody>
                  <a:tcPr marT="9525" marB="0"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2 – 3 %</a:t>
                      </a:r>
                      <a:endParaRPr/>
                    </a:p>
                  </a:txBody>
                  <a:tcPr marT="9525" marB="0"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3%</a:t>
                      </a:r>
                      <a:endParaRPr/>
                    </a:p>
                  </a:txBody>
                  <a:tcPr marT="9525" marB="0"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14375">
                <a:tc>
                  <a:txBody>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Super elevation</a:t>
                      </a:r>
                      <a:endParaRPr/>
                    </a:p>
                  </a:txBody>
                  <a:tcPr marT="9525" marB="0"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8%</a:t>
                      </a:r>
                      <a:endParaRPr/>
                    </a:p>
                  </a:txBody>
                  <a:tcPr marT="9525" marB="0"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8%</a:t>
                      </a:r>
                      <a:endParaRPr/>
                    </a:p>
                  </a:txBody>
                  <a:tcPr marT="9525" marB="0"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7"/>
          <p:cNvSpPr txBox="1"/>
          <p:nvPr>
            <p:ph type="title"/>
          </p:nvPr>
        </p:nvSpPr>
        <p:spPr>
          <a:xfrm>
            <a:off x="838200" y="365125"/>
            <a:ext cx="10515600" cy="6621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2400"/>
              <a:buFont typeface="Century Schoolbook"/>
              <a:buNone/>
            </a:pPr>
            <a:r>
              <a:rPr b="0" i="0" lang="en-US" sz="2400" u="none">
                <a:solidFill>
                  <a:schemeClr val="dk2"/>
                </a:solidFill>
                <a:latin typeface="Century Schoolbook"/>
                <a:ea typeface="Century Schoolbook"/>
                <a:cs typeface="Century Schoolbook"/>
                <a:sym typeface="Century Schoolbook"/>
              </a:rPr>
              <a:t>DRAWINGS (PLAN &amp; L-SECTION)</a:t>
            </a:r>
            <a:endParaRPr/>
          </a:p>
        </p:txBody>
      </p:sp>
      <p:pic>
        <p:nvPicPr>
          <p:cNvPr descr="C:\Documents and Settings\Tougay Choedup\Desktop\DE Presentation\Plan &amp; L Section.jpg" id="408" name="Google Shape;408;p57"/>
          <p:cNvPicPr preferRelativeResize="0"/>
          <p:nvPr>
            <p:ph idx="1" type="body"/>
          </p:nvPr>
        </p:nvPicPr>
        <p:blipFill rotWithShape="1">
          <a:blip r:embed="rId3">
            <a:alphaModFix/>
          </a:blip>
          <a:srcRect b="0" l="0" r="0" t="0"/>
          <a:stretch/>
        </p:blipFill>
        <p:spPr>
          <a:xfrm>
            <a:off x="1846262" y="1027112"/>
            <a:ext cx="9172500" cy="5605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609600" y="274637"/>
            <a:ext cx="99567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ADVANTAGES OF ROADS</a:t>
            </a:r>
            <a:endParaRPr/>
          </a:p>
        </p:txBody>
      </p:sp>
      <p:sp>
        <p:nvSpPr>
          <p:cNvPr id="203" name="Google Shape;203;p22"/>
          <p:cNvSpPr txBox="1"/>
          <p:nvPr>
            <p:ph idx="1" type="body"/>
          </p:nvPr>
        </p:nvSpPr>
        <p:spPr>
          <a:xfrm>
            <a:off x="609600" y="1600200"/>
            <a:ext cx="9956700" cy="48735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chemeClr val="accent1"/>
              </a:buClr>
              <a:buSzPts val="1960"/>
              <a:buFont typeface="Noto Sans Symbols"/>
              <a:buChar char="🞆"/>
            </a:pPr>
            <a:r>
              <a:rPr b="0" i="0" lang="en-US" sz="2800" u="none">
                <a:solidFill>
                  <a:schemeClr val="dk1"/>
                </a:solidFill>
                <a:latin typeface="Century Schoolbook"/>
                <a:ea typeface="Century Schoolbook"/>
                <a:cs typeface="Century Schoolbook"/>
                <a:sym typeface="Century Schoolbook"/>
              </a:rPr>
              <a:t>Nearest to the man, as for going to airport, harbor or railway station.</a:t>
            </a:r>
            <a:endParaRPr/>
          </a:p>
          <a:p>
            <a:pPr indent="-273050" lvl="0" marL="273050" rtl="0" algn="l">
              <a:lnSpc>
                <a:spcPct val="100000"/>
              </a:lnSpc>
              <a:spcBef>
                <a:spcPts val="600"/>
              </a:spcBef>
              <a:spcAft>
                <a:spcPts val="0"/>
              </a:spcAft>
              <a:buClr>
                <a:schemeClr val="accent1"/>
              </a:buClr>
              <a:buSzPts val="1960"/>
              <a:buFont typeface="Noto Sans Symbols"/>
              <a:buChar char="🞆"/>
            </a:pPr>
            <a:r>
              <a:rPr b="0" i="0" lang="en-US" sz="2800" u="none">
                <a:solidFill>
                  <a:schemeClr val="dk1"/>
                </a:solidFill>
                <a:latin typeface="Century Schoolbook"/>
                <a:ea typeface="Century Schoolbook"/>
                <a:cs typeface="Century Schoolbook"/>
                <a:sym typeface="Century Schoolbook"/>
              </a:rPr>
              <a:t>Can be used by all types of vehicles from cycles to trailers.</a:t>
            </a:r>
            <a:endParaRPr/>
          </a:p>
          <a:p>
            <a:pPr indent="-273050" lvl="0" marL="273050" rtl="0" algn="l">
              <a:lnSpc>
                <a:spcPct val="100000"/>
              </a:lnSpc>
              <a:spcBef>
                <a:spcPts val="600"/>
              </a:spcBef>
              <a:spcAft>
                <a:spcPts val="0"/>
              </a:spcAft>
              <a:buClr>
                <a:schemeClr val="accent1"/>
              </a:buClr>
              <a:buSzPts val="1960"/>
              <a:buFont typeface="Noto Sans Symbols"/>
              <a:buChar char="🞆"/>
            </a:pPr>
            <a:r>
              <a:rPr b="0" i="0" lang="en-US" sz="2800" u="none">
                <a:solidFill>
                  <a:schemeClr val="dk1"/>
                </a:solidFill>
                <a:latin typeface="Century Schoolbook"/>
                <a:ea typeface="Century Schoolbook"/>
                <a:cs typeface="Century Schoolbook"/>
                <a:sym typeface="Century Schoolbook"/>
              </a:rPr>
              <a:t>Can lead to any remote area and road users have freedom of movement.</a:t>
            </a:r>
            <a:endParaRPr/>
          </a:p>
          <a:p>
            <a:pPr indent="-273050" lvl="0" marL="273050" rtl="0" algn="l">
              <a:lnSpc>
                <a:spcPct val="100000"/>
              </a:lnSpc>
              <a:spcBef>
                <a:spcPts val="600"/>
              </a:spcBef>
              <a:spcAft>
                <a:spcPts val="0"/>
              </a:spcAft>
              <a:buClr>
                <a:schemeClr val="accent1"/>
              </a:buClr>
              <a:buSzPts val="1960"/>
              <a:buFont typeface="Noto Sans Symbols"/>
              <a:buChar char="🞆"/>
            </a:pPr>
            <a:r>
              <a:rPr b="0" i="0" lang="en-US" sz="2800" u="none">
                <a:solidFill>
                  <a:schemeClr val="dk1"/>
                </a:solidFill>
                <a:latin typeface="Century Schoolbook"/>
                <a:ea typeface="Century Schoolbook"/>
                <a:cs typeface="Century Schoolbook"/>
                <a:sym typeface="Century Schoolbook"/>
              </a:rPr>
              <a:t>Vehicle movements are not time bound, roads are open to traffic for 24 hours.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8"/>
          <p:cNvSpPr txBox="1"/>
          <p:nvPr>
            <p:ph type="title"/>
          </p:nvPr>
        </p:nvSpPr>
        <p:spPr>
          <a:xfrm>
            <a:off x="838200" y="365125"/>
            <a:ext cx="10515600" cy="4938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2400"/>
              <a:buFont typeface="Century Schoolbook"/>
              <a:buNone/>
            </a:pPr>
            <a:r>
              <a:rPr b="0" i="0" lang="en-US" sz="2400" u="none">
                <a:solidFill>
                  <a:schemeClr val="dk2"/>
                </a:solidFill>
                <a:latin typeface="Century Schoolbook"/>
                <a:ea typeface="Century Schoolbook"/>
                <a:cs typeface="Century Schoolbook"/>
                <a:sym typeface="Century Schoolbook"/>
              </a:rPr>
              <a:t>DRAWING (CROSS SECTION)</a:t>
            </a:r>
            <a:endParaRPr/>
          </a:p>
        </p:txBody>
      </p:sp>
      <p:pic>
        <p:nvPicPr>
          <p:cNvPr descr="C:\Documents and Settings\Tougay Choedup\Desktop\DE Presentation\X Section.jpg" id="414" name="Google Shape;414;p58"/>
          <p:cNvPicPr preferRelativeResize="0"/>
          <p:nvPr>
            <p:ph idx="1" type="body"/>
          </p:nvPr>
        </p:nvPicPr>
        <p:blipFill rotWithShape="1">
          <a:blip r:embed="rId3">
            <a:alphaModFix/>
          </a:blip>
          <a:srcRect b="0" l="0" r="0" t="0"/>
          <a:stretch/>
        </p:blipFill>
        <p:spPr>
          <a:xfrm>
            <a:off x="1978025" y="812800"/>
            <a:ext cx="8416800" cy="58944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9"/>
          <p:cNvSpPr txBox="1"/>
          <p:nvPr>
            <p:ph type="title"/>
          </p:nvPr>
        </p:nvSpPr>
        <p:spPr>
          <a:xfrm>
            <a:off x="838200" y="365125"/>
            <a:ext cx="10515600" cy="5652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GENERAL STAGES OF ROAD PLANNING</a:t>
            </a:r>
            <a:endParaRPr/>
          </a:p>
        </p:txBody>
      </p:sp>
      <p:sp>
        <p:nvSpPr>
          <p:cNvPr id="420" name="Google Shape;420;p59"/>
          <p:cNvSpPr txBox="1"/>
          <p:nvPr>
            <p:ph idx="1" type="body"/>
          </p:nvPr>
        </p:nvSpPr>
        <p:spPr>
          <a:xfrm>
            <a:off x="838200" y="1120775"/>
            <a:ext cx="10515600" cy="50562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680"/>
              <a:buFont typeface="Noto Sans Symbols"/>
              <a:buNone/>
            </a:pPr>
            <a:r>
              <a:rPr b="1" i="0" lang="en-US" sz="2400" u="none">
                <a:solidFill>
                  <a:schemeClr val="dk1"/>
                </a:solidFill>
                <a:latin typeface="Century Schoolbook"/>
                <a:ea typeface="Century Schoolbook"/>
                <a:cs typeface="Century Schoolbook"/>
                <a:sym typeface="Century Schoolbook"/>
              </a:rPr>
              <a:t>Setting out the alignment (Batter Pegging)</a:t>
            </a:r>
            <a:endParaRPr/>
          </a:p>
          <a:p>
            <a:pPr indent="-273050" lvl="1" marL="639762" marR="0" rtl="0" algn="just">
              <a:lnSpc>
                <a:spcPct val="100000"/>
              </a:lnSpc>
              <a:spcBef>
                <a:spcPts val="400"/>
              </a:spcBef>
              <a:spcAft>
                <a:spcPts val="0"/>
              </a:spcAft>
              <a:buClr>
                <a:schemeClr val="accent1"/>
              </a:buClr>
              <a:buSzPts val="1600"/>
              <a:buFont typeface="Noto Sans Symbols"/>
              <a:buChar char="❖"/>
            </a:pPr>
            <a:r>
              <a:rPr b="0" i="0" lang="en-US" sz="2000" u="none" cap="none" strike="noStrike">
                <a:solidFill>
                  <a:schemeClr val="dk1"/>
                </a:solidFill>
                <a:latin typeface="Century Schoolbook"/>
                <a:ea typeface="Century Schoolbook"/>
                <a:cs typeface="Century Schoolbook"/>
                <a:sym typeface="Century Schoolbook"/>
              </a:rPr>
              <a:t>The purpose of set out survey is to lay out the final centerline of the road based on the centerline fixed in the design office. Two main operations involved in this survey is fixing centerline and batter pegs to guide the construction team. Both the pegs are fixed at 20m interval with information such as chainage, gradient, cut and fill etc. are written on it. All such pegs should be protected. See drawing in next slide.</a:t>
            </a:r>
            <a:endParaRPr/>
          </a:p>
          <a:p>
            <a:pPr indent="-161290" lvl="1" marL="639762" marR="0" rtl="0" algn="just">
              <a:lnSpc>
                <a:spcPct val="100000"/>
              </a:lnSpc>
              <a:spcBef>
                <a:spcPts val="440"/>
              </a:spcBef>
              <a:spcAft>
                <a:spcPts val="0"/>
              </a:spcAft>
              <a:buClr>
                <a:schemeClr val="accent1"/>
              </a:buClr>
              <a:buSzPts val="1760"/>
              <a:buFont typeface="Noto Sans Symbols"/>
              <a:buNone/>
            </a:pPr>
            <a:r>
              <a:t/>
            </a:r>
            <a:endParaRPr b="0" i="0" sz="2200" u="none" cap="none" strike="noStrike">
              <a:solidFill>
                <a:schemeClr val="dk1"/>
              </a:solidFill>
              <a:latin typeface="Century Schoolbook"/>
              <a:ea typeface="Century Schoolbook"/>
              <a:cs typeface="Century Schoolbook"/>
              <a:sym typeface="Century Schoolbook"/>
            </a:endParaRPr>
          </a:p>
          <a:p>
            <a:pPr indent="-175260" lvl="0" marL="273050" marR="0" rtl="0" algn="l">
              <a:spcBef>
                <a:spcPts val="600"/>
              </a:spcBef>
              <a:spcAft>
                <a:spcPts val="0"/>
              </a:spcAft>
              <a:buClr>
                <a:schemeClr val="accent1"/>
              </a:buClr>
              <a:buSzPts val="1540"/>
              <a:buFont typeface="Noto Sans Symbols"/>
              <a:buNone/>
            </a:pPr>
            <a:r>
              <a:t/>
            </a:r>
            <a:endParaRPr b="0" i="0" sz="2200" u="none" cap="none" strike="noStrike">
              <a:solidFill>
                <a:schemeClr val="dk1"/>
              </a:solidFill>
              <a:latin typeface="Century Schoolbook"/>
              <a:ea typeface="Century Schoolbook"/>
              <a:cs typeface="Century Schoolbook"/>
              <a:sym typeface="Century Schoolbook"/>
            </a:endParaRPr>
          </a:p>
        </p:txBody>
      </p:sp>
      <p:pic>
        <p:nvPicPr>
          <p:cNvPr id="421" name="Google Shape;421;p59"/>
          <p:cNvPicPr preferRelativeResize="0"/>
          <p:nvPr/>
        </p:nvPicPr>
        <p:blipFill rotWithShape="1">
          <a:blip r:embed="rId3">
            <a:alphaModFix/>
          </a:blip>
          <a:srcRect b="3542" l="12537" r="9055" t="-77"/>
          <a:stretch/>
        </p:blipFill>
        <p:spPr>
          <a:xfrm>
            <a:off x="3013075" y="3259137"/>
            <a:ext cx="6165849" cy="34163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0"/>
          <p:cNvSpPr txBox="1"/>
          <p:nvPr>
            <p:ph type="title"/>
          </p:nvPr>
        </p:nvSpPr>
        <p:spPr>
          <a:xfrm>
            <a:off x="609600" y="274637"/>
            <a:ext cx="9956700" cy="11430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PAVEMENT DESIGN</a:t>
            </a:r>
            <a:endParaRPr/>
          </a:p>
        </p:txBody>
      </p:sp>
      <p:sp>
        <p:nvSpPr>
          <p:cNvPr id="427" name="Google Shape;427;p60"/>
          <p:cNvSpPr txBox="1"/>
          <p:nvPr>
            <p:ph idx="1" type="body"/>
          </p:nvPr>
        </p:nvSpPr>
        <p:spPr>
          <a:xfrm>
            <a:off x="609600" y="1600200"/>
            <a:ext cx="9956700" cy="48735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40"/>
              <a:buFont typeface="Noto Sans Symbols"/>
              <a:buChar char="🞆"/>
            </a:pPr>
            <a:r>
              <a:rPr b="0" i="0" lang="en-US" sz="3200" u="none">
                <a:solidFill>
                  <a:schemeClr val="dk1"/>
                </a:solidFill>
                <a:latin typeface="Century Schoolbook"/>
                <a:ea typeface="Century Schoolbook"/>
                <a:cs typeface="Century Schoolbook"/>
                <a:sym typeface="Century Schoolbook"/>
              </a:rPr>
              <a:t>Design of pavement for roads, whether in plains or hills follow the same basic principles like:</a:t>
            </a:r>
            <a:endParaRPr/>
          </a:p>
          <a:p>
            <a:pPr indent="-130810" lvl="0" marL="273050" marR="0" rtl="0" algn="l">
              <a:lnSpc>
                <a:spcPct val="100000"/>
              </a:lnSpc>
              <a:spcBef>
                <a:spcPts val="600"/>
              </a:spcBef>
              <a:spcAft>
                <a:spcPts val="0"/>
              </a:spcAft>
              <a:buClr>
                <a:schemeClr val="accent1"/>
              </a:buClr>
              <a:buSzPts val="2240"/>
              <a:buFont typeface="Noto Sans Symbols"/>
              <a:buNone/>
            </a:pPr>
            <a:r>
              <a:t/>
            </a:r>
            <a:endParaRPr b="0" i="0" sz="3200" u="none">
              <a:solidFill>
                <a:schemeClr val="dk1"/>
              </a:solidFill>
              <a:latin typeface="Century Schoolbook"/>
              <a:ea typeface="Century Schoolbook"/>
              <a:cs typeface="Century Schoolbook"/>
              <a:sym typeface="Century Schoolbook"/>
            </a:endParaRPr>
          </a:p>
          <a:p>
            <a:pPr indent="-273050" lvl="1" marL="639762" marR="0" rtl="0" algn="l">
              <a:lnSpc>
                <a:spcPct val="100000"/>
              </a:lnSpc>
              <a:spcBef>
                <a:spcPts val="560"/>
              </a:spcBef>
              <a:spcAft>
                <a:spcPts val="0"/>
              </a:spcAft>
              <a:buClr>
                <a:schemeClr val="accent1"/>
              </a:buClr>
              <a:buSzPts val="2240"/>
              <a:buFont typeface="Noto Sans Symbols"/>
              <a:buChar char="❖"/>
            </a:pPr>
            <a:r>
              <a:rPr b="0" i="0" lang="en-US" sz="2800" u="none" cap="none" strike="noStrike">
                <a:solidFill>
                  <a:schemeClr val="dk1"/>
                </a:solidFill>
                <a:latin typeface="Century Schoolbook"/>
                <a:ea typeface="Century Schoolbook"/>
                <a:cs typeface="Century Schoolbook"/>
                <a:sym typeface="Century Schoolbook"/>
              </a:rPr>
              <a:t>Soil properties</a:t>
            </a:r>
            <a:endParaRPr/>
          </a:p>
          <a:p>
            <a:pPr indent="-273050" lvl="1" marL="639762" marR="0" rtl="0" algn="l">
              <a:lnSpc>
                <a:spcPct val="100000"/>
              </a:lnSpc>
              <a:spcBef>
                <a:spcPts val="560"/>
              </a:spcBef>
              <a:spcAft>
                <a:spcPts val="0"/>
              </a:spcAft>
              <a:buClr>
                <a:schemeClr val="accent1"/>
              </a:buClr>
              <a:buSzPts val="2240"/>
              <a:buFont typeface="Noto Sans Symbols"/>
              <a:buChar char="❖"/>
            </a:pPr>
            <a:r>
              <a:rPr b="0" i="0" lang="en-US" sz="2800" u="none" cap="none" strike="noStrike">
                <a:solidFill>
                  <a:schemeClr val="dk1"/>
                </a:solidFill>
                <a:latin typeface="Century Schoolbook"/>
                <a:ea typeface="Century Schoolbook"/>
                <a:cs typeface="Century Schoolbook"/>
                <a:sym typeface="Century Schoolbook"/>
              </a:rPr>
              <a:t>Traffic parameters</a:t>
            </a:r>
            <a:endParaRPr/>
          </a:p>
          <a:p>
            <a:pPr indent="-273050" lvl="1" marL="639762" marR="0" rtl="0" algn="l">
              <a:lnSpc>
                <a:spcPct val="100000"/>
              </a:lnSpc>
              <a:spcBef>
                <a:spcPts val="560"/>
              </a:spcBef>
              <a:spcAft>
                <a:spcPts val="0"/>
              </a:spcAft>
              <a:buClr>
                <a:schemeClr val="accent1"/>
              </a:buClr>
              <a:buSzPts val="2240"/>
              <a:buFont typeface="Noto Sans Symbols"/>
              <a:buChar char="❖"/>
            </a:pPr>
            <a:r>
              <a:rPr b="0" i="0" lang="en-US" sz="2800" u="none" cap="none" strike="noStrike">
                <a:solidFill>
                  <a:schemeClr val="dk1"/>
                </a:solidFill>
                <a:latin typeface="Century Schoolbook"/>
                <a:ea typeface="Century Schoolbook"/>
                <a:cs typeface="Century Schoolbook"/>
                <a:sym typeface="Century Schoolbook"/>
              </a:rPr>
              <a:t>And also climatic conditions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1"/>
          <p:cNvSpPr txBox="1"/>
          <p:nvPr>
            <p:ph type="title"/>
          </p:nvPr>
        </p:nvSpPr>
        <p:spPr>
          <a:xfrm>
            <a:off x="609600" y="274637"/>
            <a:ext cx="9956700" cy="11430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TYPE OF PAVEMENT</a:t>
            </a:r>
            <a:endParaRPr/>
          </a:p>
        </p:txBody>
      </p:sp>
      <p:sp>
        <p:nvSpPr>
          <p:cNvPr id="433" name="Google Shape;433;p61"/>
          <p:cNvSpPr txBox="1"/>
          <p:nvPr>
            <p:ph idx="1" type="body"/>
          </p:nvPr>
        </p:nvSpPr>
        <p:spPr>
          <a:xfrm>
            <a:off x="609600" y="1600200"/>
            <a:ext cx="9956700" cy="4873500"/>
          </a:xfrm>
          <a:prstGeom prst="rect">
            <a:avLst/>
          </a:prstGeom>
          <a:noFill/>
          <a:ln>
            <a:noFill/>
          </a:ln>
        </p:spPr>
        <p:txBody>
          <a:bodyPr anchorCtr="0" anchor="t" bIns="45700" lIns="91425" spcFirstLastPara="1" rIns="91425" wrap="square" tIns="45700">
            <a:noAutofit/>
          </a:bodyPr>
          <a:lstStyle/>
          <a:p>
            <a:pPr indent="-273050" lvl="0" marL="273050" marR="0" rtl="0" algn="ctr">
              <a:lnSpc>
                <a:spcPct val="100000"/>
              </a:lnSpc>
              <a:spcBef>
                <a:spcPts val="0"/>
              </a:spcBef>
              <a:spcAft>
                <a:spcPts val="0"/>
              </a:spcAft>
              <a:buClr>
                <a:schemeClr val="accent1"/>
              </a:buClr>
              <a:buSzPts val="2800"/>
              <a:buFont typeface="Noto Sans Symbols"/>
              <a:buChar char="🞆"/>
            </a:pPr>
            <a:r>
              <a:rPr b="0" i="0" lang="en-US" sz="4000" u="none">
                <a:solidFill>
                  <a:schemeClr val="dk1"/>
                </a:solidFill>
                <a:latin typeface="Century Schoolbook"/>
                <a:ea typeface="Century Schoolbook"/>
                <a:cs typeface="Century Schoolbook"/>
                <a:sym typeface="Century Schoolbook"/>
              </a:rPr>
              <a:t>Rigid Pavement</a:t>
            </a:r>
            <a:endParaRPr/>
          </a:p>
          <a:p>
            <a:pPr indent="-273050" lvl="0" marL="273050" marR="0" rtl="0" algn="ctr">
              <a:lnSpc>
                <a:spcPct val="100000"/>
              </a:lnSpc>
              <a:spcBef>
                <a:spcPts val="600"/>
              </a:spcBef>
              <a:spcAft>
                <a:spcPts val="0"/>
              </a:spcAft>
              <a:buClr>
                <a:schemeClr val="accent1"/>
              </a:buClr>
              <a:buSzPts val="2800"/>
              <a:buFont typeface="Noto Sans Symbols"/>
              <a:buChar char="🞆"/>
            </a:pPr>
            <a:r>
              <a:rPr b="0" i="0" lang="en-US" sz="4000" u="none">
                <a:solidFill>
                  <a:schemeClr val="dk1"/>
                </a:solidFill>
                <a:latin typeface="Century Schoolbook"/>
                <a:ea typeface="Century Schoolbook"/>
                <a:cs typeface="Century Schoolbook"/>
                <a:sym typeface="Century Schoolbook"/>
              </a:rPr>
              <a:t>Flexible Pavement</a:t>
            </a:r>
            <a:endParaRPr/>
          </a:p>
          <a:p>
            <a:pPr indent="-273050" lvl="0" marL="273050" marR="0" rtl="0" algn="ctr">
              <a:lnSpc>
                <a:spcPct val="100000"/>
              </a:lnSpc>
              <a:spcBef>
                <a:spcPts val="600"/>
              </a:spcBef>
              <a:spcAft>
                <a:spcPts val="0"/>
              </a:spcAft>
              <a:buClr>
                <a:schemeClr val="accent1"/>
              </a:buClr>
              <a:buSzPts val="2800"/>
              <a:buFont typeface="Noto Sans Symbols"/>
              <a:buChar char="🞆"/>
            </a:pPr>
            <a:r>
              <a:rPr b="0" i="0" lang="en-US" sz="4000" u="none">
                <a:solidFill>
                  <a:schemeClr val="dk1"/>
                </a:solidFill>
                <a:latin typeface="Century Schoolbook"/>
                <a:ea typeface="Century Schoolbook"/>
                <a:cs typeface="Century Schoolbook"/>
                <a:sym typeface="Century Schoolbook"/>
              </a:rPr>
              <a:t>Composite Pavement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2"/>
          <p:cNvSpPr txBox="1"/>
          <p:nvPr>
            <p:ph type="title"/>
          </p:nvPr>
        </p:nvSpPr>
        <p:spPr>
          <a:xfrm>
            <a:off x="609600" y="274637"/>
            <a:ext cx="9956700" cy="11430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RIGID PAVEMENT</a:t>
            </a:r>
            <a:endParaRPr/>
          </a:p>
        </p:txBody>
      </p:sp>
      <p:pic>
        <p:nvPicPr>
          <p:cNvPr id="439" name="Google Shape;439;p62"/>
          <p:cNvPicPr preferRelativeResize="0"/>
          <p:nvPr>
            <p:ph idx="1" type="body"/>
          </p:nvPr>
        </p:nvPicPr>
        <p:blipFill rotWithShape="1">
          <a:blip r:embed="rId3">
            <a:alphaModFix/>
          </a:blip>
          <a:srcRect b="0" l="0" r="0" t="0"/>
          <a:stretch/>
        </p:blipFill>
        <p:spPr>
          <a:xfrm>
            <a:off x="4168775" y="3232150"/>
            <a:ext cx="2838600" cy="16098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3"/>
          <p:cNvSpPr txBox="1"/>
          <p:nvPr>
            <p:ph type="title"/>
          </p:nvPr>
        </p:nvSpPr>
        <p:spPr>
          <a:xfrm>
            <a:off x="609600" y="274637"/>
            <a:ext cx="9956700" cy="11430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FLEXIBLE PAVEMENT</a:t>
            </a:r>
            <a:endParaRPr/>
          </a:p>
        </p:txBody>
      </p:sp>
      <p:pic>
        <p:nvPicPr>
          <p:cNvPr id="445" name="Google Shape;445;p63"/>
          <p:cNvPicPr preferRelativeResize="0"/>
          <p:nvPr>
            <p:ph idx="1" type="body"/>
          </p:nvPr>
        </p:nvPicPr>
        <p:blipFill rotWithShape="1">
          <a:blip r:embed="rId3">
            <a:alphaModFix/>
          </a:blip>
          <a:srcRect b="0" l="0" r="0" t="0"/>
          <a:stretch/>
        </p:blipFill>
        <p:spPr>
          <a:xfrm>
            <a:off x="1487487" y="1690687"/>
            <a:ext cx="9216900" cy="42990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4"/>
          <p:cNvSpPr txBox="1"/>
          <p:nvPr>
            <p:ph type="title"/>
          </p:nvPr>
        </p:nvSpPr>
        <p:spPr>
          <a:xfrm>
            <a:off x="609600" y="274637"/>
            <a:ext cx="9956700" cy="11430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COMPOSITE PAVEMENT</a:t>
            </a:r>
            <a:endParaRPr/>
          </a:p>
        </p:txBody>
      </p:sp>
      <p:pic>
        <p:nvPicPr>
          <p:cNvPr id="451" name="Google Shape;451;p64"/>
          <p:cNvPicPr preferRelativeResize="0"/>
          <p:nvPr>
            <p:ph idx="1" type="body"/>
          </p:nvPr>
        </p:nvPicPr>
        <p:blipFill rotWithShape="1">
          <a:blip r:embed="rId3">
            <a:alphaModFix/>
          </a:blip>
          <a:srcRect b="0" l="0" r="0" t="0"/>
          <a:stretch/>
        </p:blipFill>
        <p:spPr>
          <a:xfrm>
            <a:off x="4235450" y="3194050"/>
            <a:ext cx="2705100" cy="1686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2082800" y="461962"/>
            <a:ext cx="8020200" cy="474600"/>
          </a:xfrm>
          <a:prstGeom prst="rect">
            <a:avLst/>
          </a:prstGeom>
          <a:noFill/>
          <a:ln>
            <a:noFill/>
          </a:ln>
        </p:spPr>
        <p:txBody>
          <a:bodyPr anchorCtr="0" anchor="b" bIns="0" lIns="0" spcFirstLastPara="1" rIns="0" wrap="square" tIns="13325">
            <a:spAutoFit/>
          </a:bodyPr>
          <a:lstStyle/>
          <a:p>
            <a:pPr indent="0" lvl="0" marL="12700" rtl="0" algn="l">
              <a:lnSpc>
                <a:spcPct val="100000"/>
              </a:lnSpc>
              <a:spcBef>
                <a:spcPts val="0"/>
              </a:spcBef>
              <a:spcAft>
                <a:spcPts val="0"/>
              </a:spcAft>
              <a:buClr>
                <a:srgbClr val="17375E"/>
              </a:buClr>
              <a:buSzPts val="3000"/>
              <a:buFont typeface="Century Schoolbook"/>
              <a:buNone/>
            </a:pPr>
            <a:r>
              <a:rPr b="0" i="0" lang="en-US" sz="3000" u="none">
                <a:solidFill>
                  <a:srgbClr val="17375E"/>
                </a:solidFill>
                <a:latin typeface="Century Schoolbook"/>
                <a:ea typeface="Century Schoolbook"/>
                <a:cs typeface="Century Schoolbook"/>
                <a:sym typeface="Century Schoolbook"/>
              </a:rPr>
              <a:t>ROADS BECOMING POPULAR…</a:t>
            </a:r>
            <a:endParaRPr/>
          </a:p>
        </p:txBody>
      </p:sp>
      <p:sp>
        <p:nvSpPr>
          <p:cNvPr id="209" name="Google Shape;209;p23"/>
          <p:cNvSpPr txBox="1"/>
          <p:nvPr/>
        </p:nvSpPr>
        <p:spPr>
          <a:xfrm>
            <a:off x="714375" y="1558925"/>
            <a:ext cx="9845700" cy="3943200"/>
          </a:xfrm>
          <a:prstGeom prst="rect">
            <a:avLst/>
          </a:prstGeom>
          <a:noFill/>
          <a:ln>
            <a:noFill/>
          </a:ln>
        </p:spPr>
        <p:txBody>
          <a:bodyPr anchorCtr="0" anchor="t" bIns="0" lIns="0" spcFirstLastPara="1" rIns="0" wrap="square" tIns="67925">
            <a:spAutoFit/>
          </a:bodyPr>
          <a:lstStyle/>
          <a:p>
            <a:pPr indent="-342900" lvl="0" marL="355600" marR="0" rtl="0" algn="l">
              <a:lnSpc>
                <a:spcPct val="10625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1951-	Rail: Road Passenger Transport  Proportion was </a:t>
            </a:r>
            <a:r>
              <a:rPr b="0" i="0" lang="en-US" sz="3200" u="none">
                <a:solidFill>
                  <a:srgbClr val="C00000"/>
                </a:solidFill>
                <a:latin typeface="Arial"/>
                <a:ea typeface="Arial"/>
                <a:cs typeface="Arial"/>
                <a:sym typeface="Arial"/>
              </a:rPr>
              <a:t>62:38</a:t>
            </a:r>
            <a:endParaRPr b="0" i="0" sz="3200" u="none">
              <a:solidFill>
                <a:schemeClr val="dk1"/>
              </a:solidFill>
              <a:latin typeface="Arial"/>
              <a:ea typeface="Arial"/>
              <a:cs typeface="Arial"/>
              <a:sym typeface="Arial"/>
            </a:endParaRPr>
          </a:p>
          <a:p>
            <a:pPr indent="-342900" lvl="0" marL="355600" marR="0" rtl="0" algn="l">
              <a:lnSpc>
                <a:spcPct val="106250"/>
              </a:lnSpc>
              <a:spcBef>
                <a:spcPts val="70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1981-	Rail: Road Passenger Transport  Proportion became </a:t>
            </a:r>
            <a:r>
              <a:rPr b="0" i="0" lang="en-US" sz="3200" u="none">
                <a:solidFill>
                  <a:srgbClr val="C00000"/>
                </a:solidFill>
                <a:latin typeface="Arial"/>
                <a:ea typeface="Arial"/>
                <a:cs typeface="Arial"/>
                <a:sym typeface="Arial"/>
              </a:rPr>
              <a:t>20:80</a:t>
            </a:r>
            <a:endParaRPr/>
          </a:p>
          <a:p>
            <a:pPr indent="-342900" lvl="0" marL="355600" marR="0" rtl="0" algn="l">
              <a:lnSpc>
                <a:spcPct val="106250"/>
              </a:lnSpc>
              <a:spcBef>
                <a:spcPts val="70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At a time, Railway needs 2000 tonnes for  economical transport</a:t>
            </a:r>
            <a:endParaRPr/>
          </a:p>
          <a:p>
            <a:pPr indent="-342900" lvl="0" marL="355600" marR="0" rtl="0" algn="l">
              <a:lnSpc>
                <a:spcPct val="90000"/>
              </a:lnSpc>
              <a:spcBef>
                <a:spcPts val="70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At a time, Road transport can be a truck or  group of many. One truck carries just 10  tonnes.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nvSpPr>
        <p:spPr>
          <a:xfrm>
            <a:off x="714375" y="1558925"/>
            <a:ext cx="10691700" cy="4497300"/>
          </a:xfrm>
          <a:prstGeom prst="rect">
            <a:avLst/>
          </a:prstGeom>
          <a:noFill/>
          <a:ln>
            <a:noFill/>
          </a:ln>
        </p:spPr>
        <p:txBody>
          <a:bodyPr anchorCtr="0" anchor="t" bIns="0" lIns="0" spcFirstLastPara="1" rIns="0" wrap="square" tIns="67925">
            <a:spAutoFit/>
          </a:bodyPr>
          <a:lstStyle/>
          <a:p>
            <a:pPr indent="-342900" lvl="0" marL="355600" marR="0" rtl="0" algn="l">
              <a:lnSpc>
                <a:spcPct val="10625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Timings in case of Railways are fixed where  they are flexible in case of road transport</a:t>
            </a:r>
            <a:endParaRPr/>
          </a:p>
          <a:p>
            <a:pPr indent="-342900" lvl="0" marL="355600" marR="0" rtl="0" algn="l">
              <a:lnSpc>
                <a:spcPct val="106250"/>
              </a:lnSpc>
              <a:spcBef>
                <a:spcPts val="70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The monopoly of Government is not present  in Road transport</a:t>
            </a:r>
            <a:endParaRPr/>
          </a:p>
          <a:p>
            <a:pPr indent="-342900" lvl="0" marL="355600" marR="0" rtl="0" algn="l">
              <a:lnSpc>
                <a:spcPct val="100000"/>
              </a:lnSpc>
              <a:spcBef>
                <a:spcPts val="30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Suitable for personal travel</a:t>
            </a:r>
            <a:endParaRPr/>
          </a:p>
          <a:p>
            <a:pPr indent="-342900" lvl="0" marL="355600" marR="0" rtl="0" algn="l">
              <a:lnSpc>
                <a:spcPct val="106250"/>
              </a:lnSpc>
              <a:spcBef>
                <a:spcPts val="80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Cost of Construction- Roadways- Rs. 15-25  Lakhs/km, Railways- Rs. 30-60 Lakhs/km</a:t>
            </a:r>
            <a:endParaRPr/>
          </a:p>
          <a:p>
            <a:pPr indent="-342900" lvl="0" marL="355600" marR="0" rtl="0" algn="l">
              <a:lnSpc>
                <a:spcPct val="106250"/>
              </a:lnSpc>
              <a:spcBef>
                <a:spcPts val="70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Cost of Maintenance- Roadways- Rs. 10,000 to  15,000 /km, Railways- Rs. 1-2 Lakhs/km.</a:t>
            </a:r>
            <a:endParaRPr/>
          </a:p>
        </p:txBody>
      </p:sp>
      <p:sp>
        <p:nvSpPr>
          <p:cNvPr id="215" name="Google Shape;215;p24"/>
          <p:cNvSpPr txBox="1"/>
          <p:nvPr>
            <p:ph type="title"/>
          </p:nvPr>
        </p:nvSpPr>
        <p:spPr>
          <a:xfrm>
            <a:off x="2286000" y="614362"/>
            <a:ext cx="8020200" cy="474600"/>
          </a:xfrm>
          <a:prstGeom prst="rect">
            <a:avLst/>
          </a:prstGeom>
          <a:noFill/>
          <a:ln>
            <a:noFill/>
          </a:ln>
        </p:spPr>
        <p:txBody>
          <a:bodyPr anchorCtr="0" anchor="b" bIns="0" lIns="0" spcFirstLastPara="1" rIns="0" wrap="square" tIns="13325">
            <a:spAutoFit/>
          </a:bodyPr>
          <a:lstStyle/>
          <a:p>
            <a:pPr indent="0" lvl="0" marL="12700" rtl="0" algn="l">
              <a:lnSpc>
                <a:spcPct val="100000"/>
              </a:lnSpc>
              <a:spcBef>
                <a:spcPts val="0"/>
              </a:spcBef>
              <a:spcAft>
                <a:spcPts val="0"/>
              </a:spcAft>
              <a:buClr>
                <a:srgbClr val="17375E"/>
              </a:buClr>
              <a:buSzPts val="3000"/>
              <a:buFont typeface="Century Schoolbook"/>
              <a:buNone/>
            </a:pPr>
            <a:r>
              <a:rPr b="0" i="0" lang="en-US" sz="3000" u="none">
                <a:solidFill>
                  <a:srgbClr val="17375E"/>
                </a:solidFill>
                <a:latin typeface="Century Schoolbook"/>
                <a:ea typeface="Century Schoolbook"/>
                <a:cs typeface="Century Schoolbook"/>
                <a:sym typeface="Century Schoolbook"/>
              </a:rPr>
              <a:t>ROADS BECOMING POPULAR…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ph idx="4294967295" type="title"/>
          </p:nvPr>
        </p:nvSpPr>
        <p:spPr>
          <a:xfrm>
            <a:off x="609600" y="274637"/>
            <a:ext cx="9956700" cy="114300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000"/>
              <a:buFont typeface="Century Schoolbook"/>
              <a:buNone/>
            </a:pPr>
            <a:r>
              <a:rPr b="0" i="0" lang="en-US" sz="4000" u="none" cap="small" strike="noStrike">
                <a:solidFill>
                  <a:schemeClr val="dk2"/>
                </a:solidFill>
                <a:latin typeface="Century Schoolbook"/>
                <a:ea typeface="Century Schoolbook"/>
                <a:cs typeface="Century Schoolbook"/>
                <a:sym typeface="Century Schoolbook"/>
              </a:rPr>
              <a:t>METHOD OF CLASSIFICATION</a:t>
            </a:r>
            <a:endParaRPr/>
          </a:p>
        </p:txBody>
      </p:sp>
      <p:sp>
        <p:nvSpPr>
          <p:cNvPr id="221" name="Google Shape;221;p25"/>
          <p:cNvSpPr txBox="1"/>
          <p:nvPr/>
        </p:nvSpPr>
        <p:spPr>
          <a:xfrm>
            <a:off x="508000" y="1371600"/>
            <a:ext cx="11074500" cy="3046500"/>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The roads are generally classified on the following basis:</a:t>
            </a:r>
            <a:endParaRPr/>
          </a:p>
          <a:p>
            <a:pPr indent="-285750" lvl="1" marL="742950" marR="0" rtl="0" algn="just">
              <a:lnSpc>
                <a:spcPct val="2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Traffic Volume</a:t>
            </a:r>
            <a:endParaRPr/>
          </a:p>
          <a:p>
            <a:pPr indent="-285750" lvl="1" marL="742950" marR="0" rtl="0" algn="just">
              <a:lnSpc>
                <a:spcPct val="2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Load Transported or Tonnage</a:t>
            </a:r>
            <a:endParaRPr/>
          </a:p>
          <a:p>
            <a:pPr indent="-285750" lvl="1" marL="742950" marR="0" rtl="0" algn="just">
              <a:lnSpc>
                <a:spcPct val="2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Location and Function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idx="4294967295" type="title"/>
          </p:nvPr>
        </p:nvSpPr>
        <p:spPr>
          <a:xfrm>
            <a:off x="609600" y="274637"/>
            <a:ext cx="9956700" cy="114300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chemeClr val="dk2"/>
              </a:buClr>
              <a:buSzPts val="3000"/>
              <a:buFont typeface="Century Schoolbook"/>
              <a:buNone/>
            </a:pPr>
            <a:r>
              <a:rPr b="0" i="0" lang="en-US" sz="3000" u="none" cap="small" strike="noStrike">
                <a:solidFill>
                  <a:schemeClr val="dk2"/>
                </a:solidFill>
                <a:latin typeface="Century Schoolbook"/>
                <a:ea typeface="Century Schoolbook"/>
                <a:cs typeface="Century Schoolbook"/>
                <a:sym typeface="Century Schoolbook"/>
              </a:rPr>
              <a:t>ROAD CLASSIFICATION </a:t>
            </a:r>
            <a:endParaRPr/>
          </a:p>
        </p:txBody>
      </p:sp>
      <p:sp>
        <p:nvSpPr>
          <p:cNvPr id="227" name="Google Shape;227;p26"/>
          <p:cNvSpPr txBox="1"/>
          <p:nvPr/>
        </p:nvSpPr>
        <p:spPr>
          <a:xfrm>
            <a:off x="508000" y="1371600"/>
            <a:ext cx="11074500" cy="3786300"/>
          </a:xfrm>
          <a:prstGeom prst="rect">
            <a:avLst/>
          </a:prstGeom>
          <a:noFill/>
          <a:ln>
            <a:noFill/>
          </a:ln>
        </p:spPr>
        <p:txBody>
          <a:bodyPr anchorCtr="0" anchor="t" bIns="45700" lIns="91425" spcFirstLastPara="1" rIns="91425" wrap="square" tIns="45700">
            <a:spAutoFit/>
          </a:bodyPr>
          <a:lstStyle/>
          <a:p>
            <a:pPr indent="-285750" lvl="1" marL="742950" marR="0" rtl="0" algn="just">
              <a:lnSpc>
                <a:spcPct val="2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NATIONAL HIGHWAYS (NH)</a:t>
            </a:r>
            <a:endParaRPr/>
          </a:p>
          <a:p>
            <a:pPr indent="-285750" lvl="1" marL="742950" marR="0" rtl="0" algn="just">
              <a:lnSpc>
                <a:spcPct val="2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STATE HIGHWAYS (SH)</a:t>
            </a:r>
            <a:endParaRPr/>
          </a:p>
          <a:p>
            <a:pPr indent="-285750" lvl="1" marL="742950" marR="0" rtl="0" algn="just">
              <a:lnSpc>
                <a:spcPct val="2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MAJOR DISTRICT ROADS (MDR)</a:t>
            </a:r>
            <a:endParaRPr/>
          </a:p>
          <a:p>
            <a:pPr indent="-285750" lvl="1" marL="742950" marR="0" rtl="0" algn="just">
              <a:lnSpc>
                <a:spcPct val="2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OTHER DISTRICT ROADS (ODR)</a:t>
            </a:r>
            <a:endParaRPr/>
          </a:p>
          <a:p>
            <a:pPr indent="-285750" lvl="1" marL="742950" marR="0" rtl="0" algn="just">
              <a:lnSpc>
                <a:spcPct val="2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VILLAGE ROADS (VR)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idx="4294967295" type="title"/>
          </p:nvPr>
        </p:nvSpPr>
        <p:spPr>
          <a:xfrm>
            <a:off x="609600" y="274637"/>
            <a:ext cx="9956700" cy="114300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chemeClr val="dk2"/>
              </a:buClr>
              <a:buSzPts val="3000"/>
              <a:buFont typeface="Century Schoolbook"/>
              <a:buNone/>
            </a:pPr>
            <a:r>
              <a:rPr b="0" i="0" lang="en-US" sz="3000" u="none" cap="small" strike="noStrike">
                <a:solidFill>
                  <a:schemeClr val="dk2"/>
                </a:solidFill>
                <a:latin typeface="Century Schoolbook"/>
                <a:ea typeface="Century Schoolbook"/>
                <a:cs typeface="Century Schoolbook"/>
                <a:sym typeface="Century Schoolbook"/>
              </a:rPr>
              <a:t>NATIONAL HIGHWAYS</a:t>
            </a:r>
            <a:endParaRPr/>
          </a:p>
        </p:txBody>
      </p:sp>
      <p:sp>
        <p:nvSpPr>
          <p:cNvPr id="233" name="Google Shape;233;p27"/>
          <p:cNvSpPr txBox="1"/>
          <p:nvPr/>
        </p:nvSpPr>
        <p:spPr>
          <a:xfrm>
            <a:off x="508000" y="1622425"/>
            <a:ext cx="11074500" cy="2308200"/>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They are main highways running through the length and breadth of India, connecting major ports, foreign highways, capital of large states and large industrial and tourist centres including roads required for strategic movements for the defence of India.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6_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_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5_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4_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