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723A-C65D-160E-4303-608B4BFBA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3A494-705E-C2EC-68EC-A7CF8AC60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5A51-4A47-E791-5BDF-88BF8732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219D8-478C-B791-6AE3-960B062A7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ED6B-72CA-4B1F-D738-F643DDE8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9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1971-80A4-CA29-E342-9E488B77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0473C-B278-E4EC-38AD-22237F3BF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008CE-D074-F1FD-5DF1-54AD707C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00802-3F64-1BFD-5C40-9D22F6BDE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89143-4D39-6266-0FC0-173F7614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8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60637F-A6FD-7FA1-2B1B-97DA8A745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FEAB41-2F30-BD16-D31A-C46C14DC7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EBAF3-3122-6646-7322-3FF29DB6A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BAC2E-2BCD-A7E5-4839-28CBB816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4A98D-9E53-1511-FD02-266A5DAB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0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2EE6-C6B8-A01F-7ED3-C569D1C9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4943-A0F8-271E-F1A0-C02CB7E75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61DE7-5542-64DB-3F55-24247044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3405C-C09D-3233-72DA-FF6E8742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6F88D-6D28-CBF2-5A99-F19B7637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38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DFE6-5290-AE55-FE8F-19909B8C0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92F6-E1D6-C564-AB91-611FE6CED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5203F-15F3-B840-49BA-91BEC500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E0CE4-7BAD-72D7-8DC1-CEEEB395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8A73E-08FF-435A-A232-98D234C6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97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9B8C-A4F1-FC87-B171-E497AB4C2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E6693-BF75-0364-474C-0F0090C23F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D2CA8F-89BD-6681-19E1-A3E1ABD92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B272B-64FB-C185-AA5B-E8C6F766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F0C71-2661-7171-2F93-67BB56CB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789F1-4284-8542-1CD6-907220A74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4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B334-1335-1980-CE2A-5BB7BE251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8284D-2D1F-9017-5CC8-1A4C273F2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A06A48-94B0-48BC-A188-27CFE1D47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656C31-7A6A-D468-161B-D83E70BFA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1C73F-9B44-E07E-6859-88516FCFA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8016BC-7F15-AC21-4B4E-73EE2397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A9D25-3FC3-DA7E-763F-050DB883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A2186-C3B8-3FC9-5DF6-891B5006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6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C818-3B6B-D0D9-D55E-EFE1A2674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914EE-95C1-EEDA-B953-F3EB0954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0290E-8D2B-975A-A535-461D1CE6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9F5E2-C5A0-898F-2AEA-F91652E6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88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5E31F-ED8F-A83D-77AF-61317CDA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C9400-A518-121D-6E06-7EC36539F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050F3-E839-8122-04BD-10002496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22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1F09-40FA-E9AB-5306-8AE2E5B6D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48510-822B-E71C-D0F4-A29ADD9EA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F87B2-1BDE-73E9-3EB3-4D2ED7B21F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68FEA-12CD-0B4F-A00D-4DC94965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8BBDB-C7DB-9991-52DF-7D212A111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B8F600-A610-3DAD-4A5F-569CBDCD4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56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AB24-71AE-D927-42EF-2AF74B09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667F9-56BD-C28D-A2AE-4052A85EE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134732-5370-EE18-6FBC-F4B57DA88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65092-F455-C7A6-1974-56436A83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84DB5-0F36-EF4D-782C-74581492B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58176-B538-0534-D806-DAE1F5121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69DF4-68F8-FC95-56CA-6FED54CB3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02BC1-200F-3409-E2A9-7A2978B2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C43DF1-990B-91B7-4618-9E1F34254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2B776-F0E7-4749-A0BA-78283A8ADCE8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898C-30C4-115B-839B-8C580FF08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36C54-993B-92A3-750E-EEDCA7BF2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D6486-2DA0-4831-8AE7-7CFD12414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3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39EA-1E03-A59F-7179-40F218369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4551"/>
            <a:ext cx="9144000" cy="1238863"/>
          </a:xfrm>
        </p:spPr>
        <p:txBody>
          <a:bodyPr>
            <a:normAutofit fontScale="90000"/>
          </a:bodyPr>
          <a:lstStyle/>
          <a:p>
            <a:r>
              <a:rPr lang="en-US" b="0" i="0" u="sng" dirty="0">
                <a:solidFill>
                  <a:srgbClr val="002246"/>
                </a:solidFill>
                <a:effectLst/>
                <a:latin typeface="SofiaPro"/>
              </a:rPr>
              <a:t> Coffee Quality Institute (CQI)</a:t>
            </a:r>
            <a:br>
              <a:rPr lang="en-US" b="0" i="0" u="sng" dirty="0">
                <a:solidFill>
                  <a:srgbClr val="002246"/>
                </a:solidFill>
                <a:effectLst/>
                <a:latin typeface="SofiaPro"/>
              </a:rPr>
            </a:br>
            <a:endParaRPr lang="en-US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D497-2BAE-4D62-D558-2004FEA63D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6135352"/>
            <a:ext cx="9144000" cy="56043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DA5564-D864-B163-83DD-C1DB8B046BAF}"/>
              </a:ext>
            </a:extLst>
          </p:cNvPr>
          <p:cNvSpPr txBox="1"/>
          <p:nvPr/>
        </p:nvSpPr>
        <p:spPr>
          <a:xfrm>
            <a:off x="1002890" y="2556388"/>
            <a:ext cx="2399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Black" panose="020B0A04020102020204" pitchFamily="34" charset="0"/>
              </a:rPr>
              <a:t>Objective: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09FAA-E3C1-9B89-6043-B8D534F534C0}"/>
              </a:ext>
            </a:extLst>
          </p:cNvPr>
          <p:cNvSpPr txBox="1"/>
          <p:nvPr/>
        </p:nvSpPr>
        <p:spPr>
          <a:xfrm>
            <a:off x="1002890" y="3381291"/>
            <a:ext cx="101567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Exploring the factors that determine coffee quality using data from the Coffee Quality Institute (CQI). This study analyzes sensory attributes, processing methods, defect occurrences, and their impact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Cup Points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uncover trends and insights in the specialty coffee industry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603BA-A258-CB3E-6EC3-A9FBDE7CBE2C}"/>
              </a:ext>
            </a:extLst>
          </p:cNvPr>
          <p:cNvSpPr txBox="1"/>
          <p:nvPr/>
        </p:nvSpPr>
        <p:spPr>
          <a:xfrm>
            <a:off x="8377084" y="5122607"/>
            <a:ext cx="3637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 : </a:t>
            </a:r>
            <a:r>
              <a:rPr lang="en-US" dirty="0"/>
              <a:t> K. Satheesh</a:t>
            </a:r>
          </a:p>
        </p:txBody>
      </p:sp>
    </p:spTree>
    <p:extLst>
      <p:ext uri="{BB962C8B-B14F-4D97-AF65-F5344CB8AC3E}">
        <p14:creationId xmlns:p14="http://schemas.microsoft.com/office/powerpoint/2010/main" val="59023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6C14-DB34-7E91-EEF7-F39F68DE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Focus Areas: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79E2-4DFF-FAF4-A478-637E29124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✔ Determinants of coffee quality (aroma, flavor, acidity, etc.)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✔ Correlation between origin, processing methods, and quality scores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✔ Impact of defects on coffee quality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✔ Interaction of variables influencing Total Cup Points</a:t>
            </a:r>
          </a:p>
        </p:txBody>
      </p:sp>
    </p:spTree>
    <p:extLst>
      <p:ext uri="{BB962C8B-B14F-4D97-AF65-F5344CB8AC3E}">
        <p14:creationId xmlns:p14="http://schemas.microsoft.com/office/powerpoint/2010/main" val="2100619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88634-3CA5-1112-60E1-93C365F1D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Data Fields: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92206-A96C-F410-26D6-1C3AEF64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Identification &amp; Origin:</a:t>
            </a:r>
            <a:r>
              <a:rPr lang="en-US" dirty="0"/>
              <a:t> ID, Country of Origin, Lot Number, Region, Altitude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Production Details:</a:t>
            </a:r>
            <a:r>
              <a:rPr lang="en-US" dirty="0"/>
              <a:t> Number of Bags, Bag Weight, Harvest Year, Grading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Variety &amp; Processing:</a:t>
            </a:r>
            <a:r>
              <a:rPr lang="en-US" dirty="0"/>
              <a:t> Coffee Variety, Processing Method,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Sensory Evaluations:</a:t>
            </a:r>
            <a:r>
              <a:rPr lang="en-US" dirty="0"/>
              <a:t> Aroma, Flavor, Aftertaste, Acidity, Body, Balance, Uniformity, Clean Cup, Sweetness, Overall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Defects &amp; Quality Indicators:</a:t>
            </a:r>
            <a:r>
              <a:rPr lang="en-US" dirty="0"/>
              <a:t> Total Cup Points, Defects, Moisture Percentage, Category One(Visible) &amp; Two Defects(Taste), Quakers, Color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Expiration &amp; Validity:</a:t>
            </a:r>
            <a:r>
              <a:rPr lang="en-US" dirty="0"/>
              <a:t> Expiration Date of the Coffee Lot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92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750FB-9F43-D2BD-BA88-6F37F5B49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8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Sensory attributes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933AC-9C38-C134-F1E2-7264AD0A5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Sensory attributes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Aroma, Acidity, Body, Aftertaste, Balance, 	Flavor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Cup Points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indicates that higher scores in these attributes consistently contribute to overall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quality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grading.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these sensory factors can enhance the overall perception and market value of coffee.</a:t>
            </a:r>
          </a:p>
        </p:txBody>
      </p:sp>
    </p:spTree>
    <p:extLst>
      <p:ext uri="{BB962C8B-B14F-4D97-AF65-F5344CB8AC3E}">
        <p14:creationId xmlns:p14="http://schemas.microsoft.com/office/powerpoint/2010/main" val="253446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C5E5A-AEF1-123A-ADFF-D21B658D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Processing Methods on Coffee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4E81-5AF1-7CAA-51E1-0719B05B6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Pulped Natural / Honey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/ Dry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methods exhibit an average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Cup Points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ranging between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 and 85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consistently high-quality coffee.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Washed / Wet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processing also maintains an average score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 to 85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it presents some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suggesting variability in quality.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processing methods, such 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Carbonic Maceration / Natural, Semi-Washed, and Wet Hulling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have limited representation in the dataset, with only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recorded sample each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broader comparisons challenging.</a:t>
            </a:r>
          </a:p>
        </p:txBody>
      </p:sp>
    </p:spTree>
    <p:extLst>
      <p:ext uri="{BB962C8B-B14F-4D97-AF65-F5344CB8AC3E}">
        <p14:creationId xmlns:p14="http://schemas.microsoft.com/office/powerpoint/2010/main" val="274094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E6CB-4DE7-7252-C0A8-2A81F7B6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 of Defects on Total Cup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51005-8BA0-9AEB-C90E-1F0B4D24A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7442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One Defects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values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3, and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associated with higher average Total Cup Points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83.74, 83.75, and 84.33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indicating better coffee quality.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Conversely, defect values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2, and 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 to lower average Total Cup Points, highlighting their negative impact on overall coffee quality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A0FC39-617B-FF93-7EB6-31A0E4D6D575}"/>
              </a:ext>
            </a:extLst>
          </p:cNvPr>
          <p:cNvSpPr txBox="1"/>
          <p:nvPr/>
        </p:nvSpPr>
        <p:spPr>
          <a:xfrm>
            <a:off x="838200" y="4202778"/>
            <a:ext cx="10515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Two Defects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Category Two Defects</a:t>
            </a:r>
            <a:r>
              <a:rPr lang="en-US" sz="2400" dirty="0"/>
              <a:t>, coffee samples with defect values ranging from </a:t>
            </a:r>
            <a:r>
              <a:rPr lang="en-US" sz="2400" b="1" dirty="0"/>
              <a:t>0 to 5</a:t>
            </a:r>
            <a:r>
              <a:rPr lang="en-US" sz="2400" dirty="0"/>
              <a:t> exhibit higher average Total Cup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Beyond this range, the scores gradually decline, indicating a negative correlation between increasing defect values and overall coffee quality.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71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6394-7F5E-49CF-F0C3-F5E5ECBA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Export Quantities and Quality Scores by Country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4B35-2A22-B9AA-973A-AEF6DCD6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in coffee exports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12,389,860 kg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320,325 kg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export quantities are recorded by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Thailand (431 kg)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Madagascar (300 kg)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Total Cup Points by Country: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Ethiopia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ranks highest in quality with an average score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84.96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followed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Tanzania (84.74)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Taiwan (84.36)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lowest average scores are observed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Brazil (81.88)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 Salvador (81.53)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regional variations in coffee quality.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915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584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SofiaPro</vt:lpstr>
      <vt:lpstr>Times New Roman</vt:lpstr>
      <vt:lpstr>Office Theme</vt:lpstr>
      <vt:lpstr> Coffee Quality Institute (CQI) </vt:lpstr>
      <vt:lpstr>Key Focus Areas:</vt:lpstr>
      <vt:lpstr>Key Data Fields:</vt:lpstr>
      <vt:lpstr>Impact of Sensory attributes</vt:lpstr>
      <vt:lpstr>Impact of Processing Methods on Coffee Quality</vt:lpstr>
      <vt:lpstr>Effect of Defects on Total Cup points </vt:lpstr>
      <vt:lpstr>Coffee Export Quantities and Quality Scores by Country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satheesh kuruba</dc:creator>
  <cp:lastModifiedBy>satheesh kuruba</cp:lastModifiedBy>
  <cp:revision>4</cp:revision>
  <dcterms:created xsi:type="dcterms:W3CDTF">2025-02-11T03:36:22Z</dcterms:created>
  <dcterms:modified xsi:type="dcterms:W3CDTF">2025-02-22T07:16:05Z</dcterms:modified>
</cp:coreProperties>
</file>