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142533415" r:id="rId3"/>
    <p:sldId id="2142533416" r:id="rId4"/>
    <p:sldId id="2142533417" r:id="rId5"/>
    <p:sldId id="2142533418" r:id="rId6"/>
    <p:sldId id="214253341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F4D8-DDBD-47C2-BA08-54743935BC47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80BC-F6F7-4E1F-AC38-A747BD8F8B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F4D8-DDBD-47C2-BA08-54743935BC47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80BC-F6F7-4E1F-AC38-A747BD8F8B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F4D8-DDBD-47C2-BA08-54743935BC47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80BC-F6F7-4E1F-AC38-A747BD8F8B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F4D8-DDBD-47C2-BA08-54743935BC47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80BC-F6F7-4E1F-AC38-A747BD8F8B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F4D8-DDBD-47C2-BA08-54743935BC47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80BC-F6F7-4E1F-AC38-A747BD8F8B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F4D8-DDBD-47C2-BA08-54743935BC47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80BC-F6F7-4E1F-AC38-A747BD8F8B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F4D8-DDBD-47C2-BA08-54743935BC47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80BC-F6F7-4E1F-AC38-A747BD8F8B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F4D8-DDBD-47C2-BA08-54743935BC47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80BC-F6F7-4E1F-AC38-A747BD8F8B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F4D8-DDBD-47C2-BA08-54743935BC47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80BC-F6F7-4E1F-AC38-A747BD8F8B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F4D8-DDBD-47C2-BA08-54743935BC47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80BC-F6F7-4E1F-AC38-A747BD8F8B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F4D8-DDBD-47C2-BA08-54743935BC47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93A80BC-F6F7-4E1F-AC38-A747BD8F8B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4EEF4D8-DDBD-47C2-BA08-54743935BC47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93A80BC-F6F7-4E1F-AC38-A747BD8F8B7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theeshkumar-r/Text_Classifier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 Findings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8385048" cy="2019736"/>
          </a:xfrm>
        </p:spPr>
        <p:txBody>
          <a:bodyPr>
            <a:normAutofit/>
          </a:bodyPr>
          <a:lstStyle/>
          <a:p>
            <a:r>
              <a:rPr lang="en-US" sz="1600" dirty="0" err="1">
                <a:solidFill>
                  <a:srgbClr val="FFC000"/>
                </a:solidFill>
              </a:rPr>
              <a:t>GitHub</a:t>
            </a:r>
            <a:r>
              <a:rPr lang="en-US" sz="1600" dirty="0">
                <a:solidFill>
                  <a:srgbClr val="FFC000"/>
                </a:solidFill>
              </a:rPr>
              <a:t> Link: </a:t>
            </a:r>
            <a:r>
              <a:rPr lang="en-US" sz="1600" dirty="0">
                <a:solidFill>
                  <a:srgbClr val="FFC000"/>
                </a:solidFill>
                <a:hlinkClick r:id="rId2"/>
              </a:rPr>
              <a:t>https</a:t>
            </a:r>
            <a:r>
              <a:rPr lang="en-US" sz="1600">
                <a:solidFill>
                  <a:srgbClr val="FFC000"/>
                </a:solidFill>
                <a:hlinkClick r:id="rId2"/>
              </a:rPr>
              <a:t>://</a:t>
            </a:r>
            <a:r>
              <a:rPr lang="en-US" sz="1600" smtClean="0">
                <a:solidFill>
                  <a:srgbClr val="FFC000"/>
                </a:solidFill>
                <a:hlinkClick r:id="rId2"/>
              </a:rPr>
              <a:t>github.com/satheeshkumar-r/Text_Classifier</a:t>
            </a:r>
            <a:endParaRPr lang="en-US" sz="1600" dirty="0"/>
          </a:p>
          <a:p>
            <a:r>
              <a:rPr lang="en-US" sz="1600" dirty="0"/>
              <a:t>	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							Satheesh Kumar R</a:t>
            </a:r>
          </a:p>
          <a:p>
            <a:r>
              <a:rPr lang="en-US" sz="1600" dirty="0"/>
              <a:t>							26/01/2022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111AFB38-2BD3-417E-A47D-F07B25D771C9}"/>
              </a:ext>
            </a:extLst>
          </p:cNvPr>
          <p:cNvSpPr txBox="1">
            <a:spLocks/>
          </p:cNvSpPr>
          <p:nvPr/>
        </p:nvSpPr>
        <p:spPr>
          <a:xfrm>
            <a:off x="0" y="767962"/>
            <a:ext cx="9144000" cy="42621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12191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0" baseline="0" dirty="0">
                <a:solidFill>
                  <a:srgbClr val="E4116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100" dirty="0"/>
              <a:t>Feature Extraction &amp; Text Pre-Processing</a:t>
            </a:r>
          </a:p>
        </p:txBody>
      </p:sp>
      <p:sp>
        <p:nvSpPr>
          <p:cNvPr id="4" name="Rectangle: Top Corners One Rounded and One Snipped 3">
            <a:extLst>
              <a:ext uri="{FF2B5EF4-FFF2-40B4-BE49-F238E27FC236}">
                <a16:creationId xmlns:a16="http://schemas.microsoft.com/office/drawing/2014/main" xmlns="" id="{41911A7A-8498-44B4-A9F2-79133252A8D9}"/>
              </a:ext>
            </a:extLst>
          </p:cNvPr>
          <p:cNvSpPr/>
          <p:nvPr/>
        </p:nvSpPr>
        <p:spPr>
          <a:xfrm>
            <a:off x="3886199" y="1219200"/>
            <a:ext cx="5105401" cy="3067050"/>
          </a:xfrm>
          <a:prstGeom prst="snip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It’s a balanced dataset even though there are slight variations in number of text files in each labels.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Feature extraction performed on each text file and their results are stored in separate columns(Words: number of words, Char: number of characters, </a:t>
            </a:r>
            <a:r>
              <a:rPr lang="en-US" sz="1200" dirty="0" err="1">
                <a:solidFill>
                  <a:schemeClr val="tx1"/>
                </a:solidFill>
              </a:rPr>
              <a:t>Avg_Word</a:t>
            </a:r>
            <a:r>
              <a:rPr lang="en-US" sz="1200" dirty="0">
                <a:solidFill>
                  <a:schemeClr val="tx1"/>
                </a:solidFill>
              </a:rPr>
              <a:t>: Avg. word length, </a:t>
            </a:r>
            <a:r>
              <a:rPr lang="en-US" sz="1200" dirty="0" err="1">
                <a:solidFill>
                  <a:schemeClr val="tx1"/>
                </a:solidFill>
              </a:rPr>
              <a:t>Stop_Words</a:t>
            </a:r>
            <a:r>
              <a:rPr lang="en-US" sz="1200" dirty="0">
                <a:solidFill>
                  <a:schemeClr val="tx1"/>
                </a:solidFill>
              </a:rPr>
              <a:t>: number of stop words, </a:t>
            </a:r>
            <a:r>
              <a:rPr lang="en-US" sz="1200" dirty="0" err="1">
                <a:solidFill>
                  <a:schemeClr val="tx1"/>
                </a:solidFill>
              </a:rPr>
              <a:t>Special_Char</a:t>
            </a:r>
            <a:r>
              <a:rPr lang="en-US" sz="1200" dirty="0">
                <a:solidFill>
                  <a:schemeClr val="tx1"/>
                </a:solidFill>
              </a:rPr>
              <a:t>: number of special characters and </a:t>
            </a:r>
            <a:r>
              <a:rPr lang="en-US" sz="1200" dirty="0" err="1">
                <a:solidFill>
                  <a:schemeClr val="tx1"/>
                </a:solidFill>
              </a:rPr>
              <a:t>Upper_Case</a:t>
            </a:r>
            <a:r>
              <a:rPr lang="en-US" sz="1200" dirty="0">
                <a:solidFill>
                  <a:schemeClr val="tx1"/>
                </a:solidFill>
              </a:rPr>
              <a:t>: number of uppercase words).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Text pre-processing performed on each text file (removed digits, characters, stop words, most common 7 words  and everything between the brackets. Made all character's lowercase)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855A237-F197-4168-A52F-C568E5EB2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68421"/>
            <a:ext cx="9144000" cy="20835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D73B54B-BFA0-4B86-8DEF-0F92AB10D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9200"/>
            <a:ext cx="37052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01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111AFB38-2BD3-417E-A47D-F07B25D771C9}"/>
              </a:ext>
            </a:extLst>
          </p:cNvPr>
          <p:cNvSpPr txBox="1">
            <a:spLocks/>
          </p:cNvSpPr>
          <p:nvPr/>
        </p:nvSpPr>
        <p:spPr>
          <a:xfrm>
            <a:off x="0" y="767962"/>
            <a:ext cx="9144000" cy="42621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12191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0" baseline="0" dirty="0">
                <a:solidFill>
                  <a:srgbClr val="E4116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100" dirty="0"/>
              <a:t>Text Representation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181BB72-24D8-41B7-BD92-6ACC37E46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552" y="1371600"/>
            <a:ext cx="3676650" cy="2419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E429ADF-9FC2-4712-943F-31B1D0427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4074723"/>
            <a:ext cx="3676649" cy="24098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A6A33E4E-C47C-4806-B3D1-9FB76941E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041" y="4074723"/>
            <a:ext cx="3685394" cy="24098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80EDBE75-D9E9-4C59-A72A-D6D55E210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1371600"/>
            <a:ext cx="36766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9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111AFB38-2BD3-417E-A47D-F07B25D771C9}"/>
              </a:ext>
            </a:extLst>
          </p:cNvPr>
          <p:cNvSpPr txBox="1">
            <a:spLocks/>
          </p:cNvSpPr>
          <p:nvPr/>
        </p:nvSpPr>
        <p:spPr>
          <a:xfrm>
            <a:off x="0" y="767962"/>
            <a:ext cx="9144000" cy="42621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12191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0" baseline="0" dirty="0">
                <a:solidFill>
                  <a:srgbClr val="E4116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100" dirty="0"/>
              <a:t>Text Representation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FCE3185-57AC-4A16-B8AC-AFB78748B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1402056"/>
            <a:ext cx="3676649" cy="2409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75A4304-5934-4C00-9235-F3A17BE05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786" y="1402056"/>
            <a:ext cx="3676649" cy="24098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6AE369A-9485-48EA-89BE-0FFF9E928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1" y="4019758"/>
            <a:ext cx="3676649" cy="24335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5273555-7B1E-4138-872E-950448FE91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4785" y="4029752"/>
            <a:ext cx="3676649" cy="243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69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111AFB38-2BD3-417E-A47D-F07B25D771C9}"/>
              </a:ext>
            </a:extLst>
          </p:cNvPr>
          <p:cNvSpPr txBox="1">
            <a:spLocks/>
          </p:cNvSpPr>
          <p:nvPr/>
        </p:nvSpPr>
        <p:spPr>
          <a:xfrm>
            <a:off x="0" y="767962"/>
            <a:ext cx="9144000" cy="42621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12191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0" baseline="0" dirty="0">
                <a:solidFill>
                  <a:srgbClr val="E4116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100" dirty="0"/>
              <a:t>Text Representation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A7E7593-E5F8-4C77-841B-1B640D9A2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22" y="1385193"/>
            <a:ext cx="3676649" cy="2443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8A422EA-1383-43A0-BE37-E933E16A2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830" y="1385193"/>
            <a:ext cx="3676648" cy="24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111AFB38-2BD3-417E-A47D-F07B25D771C9}"/>
              </a:ext>
            </a:extLst>
          </p:cNvPr>
          <p:cNvSpPr txBox="1">
            <a:spLocks/>
          </p:cNvSpPr>
          <p:nvPr/>
        </p:nvSpPr>
        <p:spPr>
          <a:xfrm>
            <a:off x="0" y="767962"/>
            <a:ext cx="9144000" cy="42621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12191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0" baseline="0" dirty="0">
                <a:solidFill>
                  <a:srgbClr val="E4116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100" dirty="0"/>
              <a:t>Model Selection &amp; Evaluation</a:t>
            </a:r>
          </a:p>
        </p:txBody>
      </p:sp>
      <p:sp>
        <p:nvSpPr>
          <p:cNvPr id="4" name="Rectangle: Top Corners One Rounded and One Snipped 3">
            <a:extLst>
              <a:ext uri="{FF2B5EF4-FFF2-40B4-BE49-F238E27FC236}">
                <a16:creationId xmlns:a16="http://schemas.microsoft.com/office/drawing/2014/main" xmlns="" id="{41911A7A-8498-44B4-A9F2-79133252A8D9}"/>
              </a:ext>
            </a:extLst>
          </p:cNvPr>
          <p:cNvSpPr/>
          <p:nvPr/>
        </p:nvSpPr>
        <p:spPr>
          <a:xfrm>
            <a:off x="152401" y="1219200"/>
            <a:ext cx="8839200" cy="1676400"/>
          </a:xfrm>
          <a:prstGeom prst="snip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As we have text data with labels, we can perform supervised text classification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4 different algorithms considered for the analysis which includes Random Forest Classifier, Multinomial NB, Linear SVC and Logistic Regression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“Accuracy” metric used for determining the effectiveness of the algorithm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Linear SVC provides a higher accuracy of 0.975730 as compared to other classification algorithms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Confusion matrix build with Linear SVC classifier that predicts more accurately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lvl="0"/>
            <a:r>
              <a:rPr lang="en-US" sz="12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D6A8EBE-E3AE-4379-A004-E580F5101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546863"/>
            <a:ext cx="3848100" cy="2543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BA0262A-0EE3-49BD-B5C8-4BDC587D1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037275"/>
            <a:ext cx="37719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2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55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432</TotalTime>
  <Words>200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Constantia</vt:lpstr>
      <vt:lpstr>Wingdings 2</vt:lpstr>
      <vt:lpstr>Flow</vt:lpstr>
      <vt:lpstr>Assessment Findings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Satheesh</cp:lastModifiedBy>
  <cp:revision>57</cp:revision>
  <dcterms:created xsi:type="dcterms:W3CDTF">2022-01-18T14:20:40Z</dcterms:created>
  <dcterms:modified xsi:type="dcterms:W3CDTF">2022-01-26T11:35:42Z</dcterms:modified>
</cp:coreProperties>
</file>