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6" r:id="rId3"/>
    <p:sldId id="257"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2.xml.rels><?xml version="1.0" encoding="UTF-8" standalone="yes"?>
<Relationships xmlns="http://schemas.openxmlformats.org/package/2006/relationships"><Relationship Id="rId1" Type="http://schemas.openxmlformats.org/officeDocument/2006/relationships/hyperlink" Target="https://huggingface.co/distilbert-base-uncased/tree/main"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huggingface.co/distilbert-base-uncased/tree/main"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576B1E-07AA-457A-A6D1-C5D64DCBA8B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13DD70C-40B4-4B4E-9EC1-1324887C2176}">
      <dgm:prSet phldrT="[Text]"/>
      <dgm:spPr/>
      <dgm:t>
        <a:bodyPr/>
        <a:lstStyle/>
        <a:p>
          <a:r>
            <a:rPr lang="en-US" dirty="0" smtClean="0"/>
            <a:t>Data Preprocessing</a:t>
          </a:r>
          <a:endParaRPr lang="en-US" dirty="0"/>
        </a:p>
      </dgm:t>
    </dgm:pt>
    <dgm:pt modelId="{BF4B973F-3AA1-4138-A4C7-CB54BFC05AAC}" type="parTrans" cxnId="{50DDA16B-05C6-4355-9863-29FD0C96F7DD}">
      <dgm:prSet/>
      <dgm:spPr/>
      <dgm:t>
        <a:bodyPr/>
        <a:lstStyle/>
        <a:p>
          <a:endParaRPr lang="en-US"/>
        </a:p>
      </dgm:t>
    </dgm:pt>
    <dgm:pt modelId="{B2A360FC-EA25-4080-89D6-C30C18388FE6}" type="sibTrans" cxnId="{50DDA16B-05C6-4355-9863-29FD0C96F7DD}">
      <dgm:prSet/>
      <dgm:spPr/>
      <dgm:t>
        <a:bodyPr/>
        <a:lstStyle/>
        <a:p>
          <a:endParaRPr lang="en-US"/>
        </a:p>
      </dgm:t>
    </dgm:pt>
    <dgm:pt modelId="{ED372447-F8B4-44A2-ADD2-5BD35A61BF5B}">
      <dgm:prSet phldrT="[Text]"/>
      <dgm:spPr/>
      <dgm:t>
        <a:bodyPr/>
        <a:lstStyle/>
        <a:p>
          <a:r>
            <a:rPr lang="en-US" dirty="0" smtClean="0"/>
            <a:t>Replaced special characters with a blank space</a:t>
          </a:r>
          <a:endParaRPr lang="en-US" dirty="0"/>
        </a:p>
      </dgm:t>
    </dgm:pt>
    <dgm:pt modelId="{F958CC3A-B960-45D6-A4AD-461FA367B212}" type="parTrans" cxnId="{A122A576-1C02-4C67-B118-55707B377D71}">
      <dgm:prSet/>
      <dgm:spPr/>
      <dgm:t>
        <a:bodyPr/>
        <a:lstStyle/>
        <a:p>
          <a:endParaRPr lang="en-US"/>
        </a:p>
      </dgm:t>
    </dgm:pt>
    <dgm:pt modelId="{1DFF0304-3FAE-457D-BF77-322D83E967E3}" type="sibTrans" cxnId="{A122A576-1C02-4C67-B118-55707B377D71}">
      <dgm:prSet/>
      <dgm:spPr/>
      <dgm:t>
        <a:bodyPr/>
        <a:lstStyle/>
        <a:p>
          <a:endParaRPr lang="en-US"/>
        </a:p>
      </dgm:t>
    </dgm:pt>
    <dgm:pt modelId="{97DD1359-3E26-4529-A69B-6BF65F8CD7CD}">
      <dgm:prSet phldrT="[Text]"/>
      <dgm:spPr/>
      <dgm:t>
        <a:bodyPr/>
        <a:lstStyle/>
        <a:p>
          <a:r>
            <a:rPr lang="en-US" dirty="0" smtClean="0"/>
            <a:t>Data Insights and analysis</a:t>
          </a:r>
          <a:endParaRPr lang="en-US" dirty="0"/>
        </a:p>
      </dgm:t>
    </dgm:pt>
    <dgm:pt modelId="{787B4B7C-76A8-448E-8F26-F53D1FC24FA4}" type="parTrans" cxnId="{15D56FAC-D8BB-494A-9189-CAAFA79D73D2}">
      <dgm:prSet/>
      <dgm:spPr/>
      <dgm:t>
        <a:bodyPr/>
        <a:lstStyle/>
        <a:p>
          <a:endParaRPr lang="en-US"/>
        </a:p>
      </dgm:t>
    </dgm:pt>
    <dgm:pt modelId="{37E96E77-13DA-4870-A6AA-BBD5AF369F67}" type="sibTrans" cxnId="{15D56FAC-D8BB-494A-9189-CAAFA79D73D2}">
      <dgm:prSet/>
      <dgm:spPr/>
      <dgm:t>
        <a:bodyPr/>
        <a:lstStyle/>
        <a:p>
          <a:endParaRPr lang="en-US"/>
        </a:p>
      </dgm:t>
    </dgm:pt>
    <dgm:pt modelId="{B4679181-67B4-4168-8E10-1DAB7A9FA1A7}">
      <dgm:prSet phldrT="[Text]"/>
      <dgm:spPr/>
      <dgm:t>
        <a:bodyPr/>
        <a:lstStyle/>
        <a:p>
          <a:r>
            <a:rPr lang="en-US" b="0" i="0" dirty="0" smtClean="0"/>
            <a:t>Business directory contains 510 text files, Entertainment directory contains 386 text files, Politics directory contains 417 text files, Sport directory contains 511 text files and Tech directory contains 401 text files</a:t>
          </a:r>
          <a:endParaRPr lang="en-US" b="0" dirty="0"/>
        </a:p>
      </dgm:t>
    </dgm:pt>
    <dgm:pt modelId="{CFFF613E-493F-4E69-AEF4-41DFEE7C0EE6}" type="parTrans" cxnId="{4B0A0F18-18A4-42E9-96F5-AD9465A6449B}">
      <dgm:prSet/>
      <dgm:spPr/>
      <dgm:t>
        <a:bodyPr/>
        <a:lstStyle/>
        <a:p>
          <a:endParaRPr lang="en-US"/>
        </a:p>
      </dgm:t>
    </dgm:pt>
    <dgm:pt modelId="{0155F5C0-61EC-406D-8D9C-A7D442812D95}" type="sibTrans" cxnId="{4B0A0F18-18A4-42E9-96F5-AD9465A6449B}">
      <dgm:prSet/>
      <dgm:spPr/>
      <dgm:t>
        <a:bodyPr/>
        <a:lstStyle/>
        <a:p>
          <a:endParaRPr lang="en-US"/>
        </a:p>
      </dgm:t>
    </dgm:pt>
    <dgm:pt modelId="{5E0BC1B0-5FB9-4E6F-ADF6-4B3D0DE78612}">
      <dgm:prSet phldrT="[Text]"/>
      <dgm:spPr/>
      <dgm:t>
        <a:bodyPr/>
        <a:lstStyle/>
        <a:p>
          <a:r>
            <a:rPr lang="en-US" dirty="0" smtClean="0"/>
            <a:t>Converted each upper case string  to lower case</a:t>
          </a:r>
          <a:endParaRPr lang="en-US" dirty="0"/>
        </a:p>
      </dgm:t>
    </dgm:pt>
    <dgm:pt modelId="{8D8F5CD7-2812-4DF3-B4D3-E3F73BF9F000}" type="parTrans" cxnId="{86D500B4-7560-43C6-A41C-2C1EF5AC1BB8}">
      <dgm:prSet/>
      <dgm:spPr/>
      <dgm:t>
        <a:bodyPr/>
        <a:lstStyle/>
        <a:p>
          <a:endParaRPr lang="en-US"/>
        </a:p>
      </dgm:t>
    </dgm:pt>
    <dgm:pt modelId="{15E0D2FB-5F5F-4013-A1A3-808E797D2F1C}" type="sibTrans" cxnId="{86D500B4-7560-43C6-A41C-2C1EF5AC1BB8}">
      <dgm:prSet/>
      <dgm:spPr/>
      <dgm:t>
        <a:bodyPr/>
        <a:lstStyle/>
        <a:p>
          <a:endParaRPr lang="en-US"/>
        </a:p>
      </dgm:t>
    </dgm:pt>
    <dgm:pt modelId="{E522D296-8679-46BD-9B76-6E433D38E8AC}">
      <dgm:prSet phldrT="[Text]"/>
      <dgm:spPr/>
      <dgm:t>
        <a:bodyPr/>
        <a:lstStyle/>
        <a:p>
          <a:r>
            <a:rPr lang="en-US" dirty="0" smtClean="0"/>
            <a:t>Removed spaces at the start and end of a string</a:t>
          </a:r>
          <a:endParaRPr lang="en-US" dirty="0"/>
        </a:p>
      </dgm:t>
    </dgm:pt>
    <dgm:pt modelId="{8B79FD13-ADC0-4D24-AD53-4149C7D02FAC}" type="parTrans" cxnId="{9D72ACD3-B457-4E2B-BEC9-B6539FB4F5DE}">
      <dgm:prSet/>
      <dgm:spPr/>
      <dgm:t>
        <a:bodyPr/>
        <a:lstStyle/>
        <a:p>
          <a:endParaRPr lang="en-US"/>
        </a:p>
      </dgm:t>
    </dgm:pt>
    <dgm:pt modelId="{1E10B93E-7BFE-4C48-943E-FC598E2285DB}" type="sibTrans" cxnId="{9D72ACD3-B457-4E2B-BEC9-B6539FB4F5DE}">
      <dgm:prSet/>
      <dgm:spPr/>
      <dgm:t>
        <a:bodyPr/>
        <a:lstStyle/>
        <a:p>
          <a:endParaRPr lang="en-US"/>
        </a:p>
      </dgm:t>
    </dgm:pt>
    <dgm:pt modelId="{F3278DC6-22A6-4CD1-A259-13B16E99137D}">
      <dgm:prSet phldrT="[Text]"/>
      <dgm:spPr/>
      <dgm:t>
        <a:bodyPr/>
        <a:lstStyle/>
        <a:p>
          <a:r>
            <a:rPr lang="en-US" dirty="0" smtClean="0"/>
            <a:t>Deleted everything between the brackets</a:t>
          </a:r>
          <a:endParaRPr lang="en-US" dirty="0"/>
        </a:p>
      </dgm:t>
    </dgm:pt>
    <dgm:pt modelId="{336FECEC-BC79-4D41-8A6B-98127C036CC4}" type="parTrans" cxnId="{FFC874FE-1ED2-4770-BAC0-80713F2DCECC}">
      <dgm:prSet/>
      <dgm:spPr/>
      <dgm:t>
        <a:bodyPr/>
        <a:lstStyle/>
        <a:p>
          <a:endParaRPr lang="en-US"/>
        </a:p>
      </dgm:t>
    </dgm:pt>
    <dgm:pt modelId="{F5B67A44-01D3-4868-AA6E-D552B7E3A85D}" type="sibTrans" cxnId="{FFC874FE-1ED2-4770-BAC0-80713F2DCECC}">
      <dgm:prSet/>
      <dgm:spPr/>
      <dgm:t>
        <a:bodyPr/>
        <a:lstStyle/>
        <a:p>
          <a:endParaRPr lang="en-US"/>
        </a:p>
      </dgm:t>
    </dgm:pt>
    <dgm:pt modelId="{B7C012E5-20E5-4761-B337-10067F677EE1}">
      <dgm:prSet phldrT="[Text]"/>
      <dgm:spPr/>
      <dgm:t>
        <a:bodyPr/>
        <a:lstStyle/>
        <a:p>
          <a:r>
            <a:rPr lang="en-US" dirty="0" smtClean="0"/>
            <a:t>Replaced non-alphabetic with a blank space</a:t>
          </a:r>
          <a:endParaRPr lang="en-US" dirty="0"/>
        </a:p>
      </dgm:t>
    </dgm:pt>
    <dgm:pt modelId="{CBC80D85-57F3-460B-8C4B-D5203860E2C8}" type="parTrans" cxnId="{6A248FE7-3C0A-4FCB-B083-55B2B1278028}">
      <dgm:prSet/>
      <dgm:spPr/>
      <dgm:t>
        <a:bodyPr/>
        <a:lstStyle/>
        <a:p>
          <a:endParaRPr lang="en-US"/>
        </a:p>
      </dgm:t>
    </dgm:pt>
    <dgm:pt modelId="{F0244085-58DF-40C4-81BE-F001B66C784C}" type="sibTrans" cxnId="{6A248FE7-3C0A-4FCB-B083-55B2B1278028}">
      <dgm:prSet/>
      <dgm:spPr/>
      <dgm:t>
        <a:bodyPr/>
        <a:lstStyle/>
        <a:p>
          <a:endParaRPr lang="en-US"/>
        </a:p>
      </dgm:t>
    </dgm:pt>
    <dgm:pt modelId="{E4486BE7-B927-4D63-A438-420DAFF990D2}">
      <dgm:prSet phldrT="[Text]"/>
      <dgm:spPr/>
      <dgm:t>
        <a:bodyPr/>
        <a:lstStyle/>
        <a:p>
          <a:r>
            <a:rPr lang="en-US" b="0" dirty="0" smtClean="0"/>
            <a:t>No empty text files exists in any of the directory </a:t>
          </a:r>
          <a:endParaRPr lang="en-US" b="0" dirty="0"/>
        </a:p>
      </dgm:t>
    </dgm:pt>
    <dgm:pt modelId="{9E1988E5-14F6-4A1C-AAAB-63695FC54248}" type="parTrans" cxnId="{8BC781C4-0B73-4321-A61F-76025715515F}">
      <dgm:prSet/>
      <dgm:spPr/>
      <dgm:t>
        <a:bodyPr/>
        <a:lstStyle/>
        <a:p>
          <a:endParaRPr lang="en-US"/>
        </a:p>
      </dgm:t>
    </dgm:pt>
    <dgm:pt modelId="{055F2441-8E36-485E-9A89-D2BDD44472A5}" type="sibTrans" cxnId="{8BC781C4-0B73-4321-A61F-76025715515F}">
      <dgm:prSet/>
      <dgm:spPr/>
      <dgm:t>
        <a:bodyPr/>
        <a:lstStyle/>
        <a:p>
          <a:endParaRPr lang="en-US"/>
        </a:p>
      </dgm:t>
    </dgm:pt>
    <dgm:pt modelId="{7B679330-C9E4-4D68-A5EC-0269C98C0A57}">
      <dgm:prSet phldrT="[Text]"/>
      <dgm:spPr/>
      <dgm:t>
        <a:bodyPr/>
        <a:lstStyle/>
        <a:p>
          <a:r>
            <a:rPr lang="en-US" b="0" dirty="0" smtClean="0"/>
            <a:t>Total length a string (created by combining sentences of each text files in a directory) crosses 10,00,000 for Politics and Tech directory</a:t>
          </a:r>
          <a:endParaRPr lang="en-US" b="0" dirty="0"/>
        </a:p>
      </dgm:t>
    </dgm:pt>
    <dgm:pt modelId="{6DECC4C5-6A32-4A2E-8727-42BC80A12DA6}" type="parTrans" cxnId="{25C5C396-12B1-4D71-84A5-F58573B54480}">
      <dgm:prSet/>
      <dgm:spPr/>
      <dgm:t>
        <a:bodyPr/>
        <a:lstStyle/>
        <a:p>
          <a:endParaRPr lang="en-US"/>
        </a:p>
      </dgm:t>
    </dgm:pt>
    <dgm:pt modelId="{AFEE952F-C3A7-423C-BA07-817E3BFC1EE5}" type="sibTrans" cxnId="{25C5C396-12B1-4D71-84A5-F58573B54480}">
      <dgm:prSet/>
      <dgm:spPr/>
      <dgm:t>
        <a:bodyPr/>
        <a:lstStyle/>
        <a:p>
          <a:endParaRPr lang="en-US"/>
        </a:p>
      </dgm:t>
    </dgm:pt>
    <dgm:pt modelId="{4F4C533D-23D3-4C4E-A4B6-46FB680F1569}">
      <dgm:prSet phldrT="[Text]"/>
      <dgm:spPr/>
      <dgm:t>
        <a:bodyPr/>
        <a:lstStyle/>
        <a:p>
          <a:r>
            <a:rPr lang="en-US" dirty="0" smtClean="0"/>
            <a:t>Used </a:t>
          </a:r>
          <a:r>
            <a:rPr lang="en-US" b="1" dirty="0" err="1" smtClean="0"/>
            <a:t>wordcloud</a:t>
          </a:r>
          <a:r>
            <a:rPr lang="en-US" b="0" dirty="0" smtClean="0"/>
            <a:t> data visualization technique for analyzing text data in which the size of each word indicates its frequency or importance (plotted using </a:t>
          </a:r>
          <a:r>
            <a:rPr lang="en-US" b="0" dirty="0" err="1" smtClean="0"/>
            <a:t>matplotlib</a:t>
          </a:r>
          <a:r>
            <a:rPr lang="en-US" b="0" dirty="0" smtClean="0"/>
            <a:t>) </a:t>
          </a:r>
          <a:endParaRPr lang="en-US" b="0" dirty="0"/>
        </a:p>
      </dgm:t>
    </dgm:pt>
    <dgm:pt modelId="{F7AFEE86-F04F-43D7-B4D1-508A8A35CF41}" type="parTrans" cxnId="{D7DE545D-8543-4E2F-A40F-E381436973F2}">
      <dgm:prSet/>
      <dgm:spPr/>
      <dgm:t>
        <a:bodyPr/>
        <a:lstStyle/>
        <a:p>
          <a:endParaRPr lang="en-US"/>
        </a:p>
      </dgm:t>
    </dgm:pt>
    <dgm:pt modelId="{90249FE7-E45A-4633-BBBD-C74E3E7627DB}" type="sibTrans" cxnId="{D7DE545D-8543-4E2F-A40F-E381436973F2}">
      <dgm:prSet/>
      <dgm:spPr/>
      <dgm:t>
        <a:bodyPr/>
        <a:lstStyle/>
        <a:p>
          <a:endParaRPr lang="en-US"/>
        </a:p>
      </dgm:t>
    </dgm:pt>
    <dgm:pt modelId="{89811A02-2C43-4623-A91E-4BD8C217F9B0}" type="pres">
      <dgm:prSet presAssocID="{B3576B1E-07AA-457A-A6D1-C5D64DCBA8B7}" presName="linear" presStyleCnt="0">
        <dgm:presLayoutVars>
          <dgm:animLvl val="lvl"/>
          <dgm:resizeHandles val="exact"/>
        </dgm:presLayoutVars>
      </dgm:prSet>
      <dgm:spPr/>
      <dgm:t>
        <a:bodyPr/>
        <a:lstStyle/>
        <a:p>
          <a:endParaRPr lang="en-US"/>
        </a:p>
      </dgm:t>
    </dgm:pt>
    <dgm:pt modelId="{0F42603C-E056-4CDE-BD29-471E79A0424A}" type="pres">
      <dgm:prSet presAssocID="{A13DD70C-40B4-4B4E-9EC1-1324887C2176}" presName="parentText" presStyleLbl="node1" presStyleIdx="0" presStyleCnt="2">
        <dgm:presLayoutVars>
          <dgm:chMax val="0"/>
          <dgm:bulletEnabled val="1"/>
        </dgm:presLayoutVars>
      </dgm:prSet>
      <dgm:spPr/>
      <dgm:t>
        <a:bodyPr/>
        <a:lstStyle/>
        <a:p>
          <a:endParaRPr lang="en-US"/>
        </a:p>
      </dgm:t>
    </dgm:pt>
    <dgm:pt modelId="{8A01D521-31FD-4611-AEEC-D5B01B37456F}" type="pres">
      <dgm:prSet presAssocID="{A13DD70C-40B4-4B4E-9EC1-1324887C2176}" presName="childText" presStyleLbl="revTx" presStyleIdx="0" presStyleCnt="2">
        <dgm:presLayoutVars>
          <dgm:bulletEnabled val="1"/>
        </dgm:presLayoutVars>
      </dgm:prSet>
      <dgm:spPr/>
      <dgm:t>
        <a:bodyPr/>
        <a:lstStyle/>
        <a:p>
          <a:endParaRPr lang="en-US"/>
        </a:p>
      </dgm:t>
    </dgm:pt>
    <dgm:pt modelId="{CF09C05E-9C05-4FFE-BF6A-8FA98DF5D673}" type="pres">
      <dgm:prSet presAssocID="{97DD1359-3E26-4529-A69B-6BF65F8CD7CD}" presName="parentText" presStyleLbl="node1" presStyleIdx="1" presStyleCnt="2">
        <dgm:presLayoutVars>
          <dgm:chMax val="0"/>
          <dgm:bulletEnabled val="1"/>
        </dgm:presLayoutVars>
      </dgm:prSet>
      <dgm:spPr/>
      <dgm:t>
        <a:bodyPr/>
        <a:lstStyle/>
        <a:p>
          <a:endParaRPr lang="en-US"/>
        </a:p>
      </dgm:t>
    </dgm:pt>
    <dgm:pt modelId="{CAE01E95-1F5D-4F9A-B864-FF6D134084EF}" type="pres">
      <dgm:prSet presAssocID="{97DD1359-3E26-4529-A69B-6BF65F8CD7CD}" presName="childText" presStyleLbl="revTx" presStyleIdx="1" presStyleCnt="2">
        <dgm:presLayoutVars>
          <dgm:bulletEnabled val="1"/>
        </dgm:presLayoutVars>
      </dgm:prSet>
      <dgm:spPr/>
      <dgm:t>
        <a:bodyPr/>
        <a:lstStyle/>
        <a:p>
          <a:endParaRPr lang="en-US"/>
        </a:p>
      </dgm:t>
    </dgm:pt>
  </dgm:ptLst>
  <dgm:cxnLst>
    <dgm:cxn modelId="{86D500B4-7560-43C6-A41C-2C1EF5AC1BB8}" srcId="{A13DD70C-40B4-4B4E-9EC1-1324887C2176}" destId="{5E0BC1B0-5FB9-4E6F-ADF6-4B3D0DE78612}" srcOrd="1" destOrd="0" parTransId="{8D8F5CD7-2812-4DF3-B4D3-E3F73BF9F000}" sibTransId="{15E0D2FB-5F5F-4013-A1A3-808E797D2F1C}"/>
    <dgm:cxn modelId="{7DF271B0-A44B-4A53-91F8-D8CCBE3035CF}" type="presOf" srcId="{4F4C533D-23D3-4C4E-A4B6-46FB680F1569}" destId="{CAE01E95-1F5D-4F9A-B864-FF6D134084EF}" srcOrd="0" destOrd="3" presId="urn:microsoft.com/office/officeart/2005/8/layout/vList2"/>
    <dgm:cxn modelId="{29702FC6-EEC0-4364-B554-1B2E64698702}" type="presOf" srcId="{ED372447-F8B4-44A2-ADD2-5BD35A61BF5B}" destId="{8A01D521-31FD-4611-AEEC-D5B01B37456F}" srcOrd="0" destOrd="0" presId="urn:microsoft.com/office/officeart/2005/8/layout/vList2"/>
    <dgm:cxn modelId="{8BC781C4-0B73-4321-A61F-76025715515F}" srcId="{97DD1359-3E26-4529-A69B-6BF65F8CD7CD}" destId="{E4486BE7-B927-4D63-A438-420DAFF990D2}" srcOrd="1" destOrd="0" parTransId="{9E1988E5-14F6-4A1C-AAAB-63695FC54248}" sibTransId="{055F2441-8E36-485E-9A89-D2BDD44472A5}"/>
    <dgm:cxn modelId="{A122A576-1C02-4C67-B118-55707B377D71}" srcId="{A13DD70C-40B4-4B4E-9EC1-1324887C2176}" destId="{ED372447-F8B4-44A2-ADD2-5BD35A61BF5B}" srcOrd="0" destOrd="0" parTransId="{F958CC3A-B960-45D6-A4AD-461FA367B212}" sibTransId="{1DFF0304-3FAE-457D-BF77-322D83E967E3}"/>
    <dgm:cxn modelId="{9D72ACD3-B457-4E2B-BEC9-B6539FB4F5DE}" srcId="{A13DD70C-40B4-4B4E-9EC1-1324887C2176}" destId="{E522D296-8679-46BD-9B76-6E433D38E8AC}" srcOrd="2" destOrd="0" parTransId="{8B79FD13-ADC0-4D24-AD53-4149C7D02FAC}" sibTransId="{1E10B93E-7BFE-4C48-943E-FC598E2285DB}"/>
    <dgm:cxn modelId="{6A248FE7-3C0A-4FCB-B083-55B2B1278028}" srcId="{A13DD70C-40B4-4B4E-9EC1-1324887C2176}" destId="{B7C012E5-20E5-4761-B337-10067F677EE1}" srcOrd="3" destOrd="0" parTransId="{CBC80D85-57F3-460B-8C4B-D5203860E2C8}" sibTransId="{F0244085-58DF-40C4-81BE-F001B66C784C}"/>
    <dgm:cxn modelId="{EDF7ED42-2BCD-4549-A526-1718600FD19D}" type="presOf" srcId="{97DD1359-3E26-4529-A69B-6BF65F8CD7CD}" destId="{CF09C05E-9C05-4FFE-BF6A-8FA98DF5D673}" srcOrd="0" destOrd="0" presId="urn:microsoft.com/office/officeart/2005/8/layout/vList2"/>
    <dgm:cxn modelId="{6D3F39C2-4E60-4A7A-AECB-6E390BB91FD6}" type="presOf" srcId="{B3576B1E-07AA-457A-A6D1-C5D64DCBA8B7}" destId="{89811A02-2C43-4623-A91E-4BD8C217F9B0}" srcOrd="0" destOrd="0" presId="urn:microsoft.com/office/officeart/2005/8/layout/vList2"/>
    <dgm:cxn modelId="{CA74AD66-E429-4481-939A-FE3529E1CEAC}" type="presOf" srcId="{A13DD70C-40B4-4B4E-9EC1-1324887C2176}" destId="{0F42603C-E056-4CDE-BD29-471E79A0424A}" srcOrd="0" destOrd="0" presId="urn:microsoft.com/office/officeart/2005/8/layout/vList2"/>
    <dgm:cxn modelId="{FFC874FE-1ED2-4770-BAC0-80713F2DCECC}" srcId="{A13DD70C-40B4-4B4E-9EC1-1324887C2176}" destId="{F3278DC6-22A6-4CD1-A259-13B16E99137D}" srcOrd="4" destOrd="0" parTransId="{336FECEC-BC79-4D41-8A6B-98127C036CC4}" sibTransId="{F5B67A44-01D3-4868-AA6E-D552B7E3A85D}"/>
    <dgm:cxn modelId="{50DDA16B-05C6-4355-9863-29FD0C96F7DD}" srcId="{B3576B1E-07AA-457A-A6D1-C5D64DCBA8B7}" destId="{A13DD70C-40B4-4B4E-9EC1-1324887C2176}" srcOrd="0" destOrd="0" parTransId="{BF4B973F-3AA1-4138-A4C7-CB54BFC05AAC}" sibTransId="{B2A360FC-EA25-4080-89D6-C30C18388FE6}"/>
    <dgm:cxn modelId="{15D56FAC-D8BB-494A-9189-CAAFA79D73D2}" srcId="{B3576B1E-07AA-457A-A6D1-C5D64DCBA8B7}" destId="{97DD1359-3E26-4529-A69B-6BF65F8CD7CD}" srcOrd="1" destOrd="0" parTransId="{787B4B7C-76A8-448E-8F26-F53D1FC24FA4}" sibTransId="{37E96E77-13DA-4870-A6AA-BBD5AF369F67}"/>
    <dgm:cxn modelId="{ADFD003E-C1F9-4EDD-A9CE-307DE4358FE6}" type="presOf" srcId="{7B679330-C9E4-4D68-A5EC-0269C98C0A57}" destId="{CAE01E95-1F5D-4F9A-B864-FF6D134084EF}" srcOrd="0" destOrd="2" presId="urn:microsoft.com/office/officeart/2005/8/layout/vList2"/>
    <dgm:cxn modelId="{CECA4DA8-8C21-403A-93B0-EB0853A63861}" type="presOf" srcId="{B7C012E5-20E5-4761-B337-10067F677EE1}" destId="{8A01D521-31FD-4611-AEEC-D5B01B37456F}" srcOrd="0" destOrd="3" presId="urn:microsoft.com/office/officeart/2005/8/layout/vList2"/>
    <dgm:cxn modelId="{2F77AB14-3E87-40D0-A4A7-E78C9DC80999}" type="presOf" srcId="{B4679181-67B4-4168-8E10-1DAB7A9FA1A7}" destId="{CAE01E95-1F5D-4F9A-B864-FF6D134084EF}" srcOrd="0" destOrd="0" presId="urn:microsoft.com/office/officeart/2005/8/layout/vList2"/>
    <dgm:cxn modelId="{4B0A0F18-18A4-42E9-96F5-AD9465A6449B}" srcId="{97DD1359-3E26-4529-A69B-6BF65F8CD7CD}" destId="{B4679181-67B4-4168-8E10-1DAB7A9FA1A7}" srcOrd="0" destOrd="0" parTransId="{CFFF613E-493F-4E69-AEF4-41DFEE7C0EE6}" sibTransId="{0155F5C0-61EC-406D-8D9C-A7D442812D95}"/>
    <dgm:cxn modelId="{25C5C396-12B1-4D71-84A5-F58573B54480}" srcId="{97DD1359-3E26-4529-A69B-6BF65F8CD7CD}" destId="{7B679330-C9E4-4D68-A5EC-0269C98C0A57}" srcOrd="2" destOrd="0" parTransId="{6DECC4C5-6A32-4A2E-8727-42BC80A12DA6}" sibTransId="{AFEE952F-C3A7-423C-BA07-817E3BFC1EE5}"/>
    <dgm:cxn modelId="{CAF0DAB7-FF6B-4090-9CD3-5DC50F1F4C72}" type="presOf" srcId="{F3278DC6-22A6-4CD1-A259-13B16E99137D}" destId="{8A01D521-31FD-4611-AEEC-D5B01B37456F}" srcOrd="0" destOrd="4" presId="urn:microsoft.com/office/officeart/2005/8/layout/vList2"/>
    <dgm:cxn modelId="{D7DE545D-8543-4E2F-A40F-E381436973F2}" srcId="{97DD1359-3E26-4529-A69B-6BF65F8CD7CD}" destId="{4F4C533D-23D3-4C4E-A4B6-46FB680F1569}" srcOrd="3" destOrd="0" parTransId="{F7AFEE86-F04F-43D7-B4D1-508A8A35CF41}" sibTransId="{90249FE7-E45A-4633-BBBD-C74E3E7627DB}"/>
    <dgm:cxn modelId="{6E88559E-E06A-43C3-8F06-CD7228D12C52}" type="presOf" srcId="{5E0BC1B0-5FB9-4E6F-ADF6-4B3D0DE78612}" destId="{8A01D521-31FD-4611-AEEC-D5B01B37456F}" srcOrd="0" destOrd="1" presId="urn:microsoft.com/office/officeart/2005/8/layout/vList2"/>
    <dgm:cxn modelId="{E40C0799-AC7E-467B-9F06-44F01D63519B}" type="presOf" srcId="{E522D296-8679-46BD-9B76-6E433D38E8AC}" destId="{8A01D521-31FD-4611-AEEC-D5B01B37456F}" srcOrd="0" destOrd="2" presId="urn:microsoft.com/office/officeart/2005/8/layout/vList2"/>
    <dgm:cxn modelId="{0DDD11F0-33C3-4E00-BFB5-FC19BB2CA7E0}" type="presOf" srcId="{E4486BE7-B927-4D63-A438-420DAFF990D2}" destId="{CAE01E95-1F5D-4F9A-B864-FF6D134084EF}" srcOrd="0" destOrd="1" presId="urn:microsoft.com/office/officeart/2005/8/layout/vList2"/>
    <dgm:cxn modelId="{9D9DA023-5D40-47BA-83A5-6610AB149A5F}" type="presParOf" srcId="{89811A02-2C43-4623-A91E-4BD8C217F9B0}" destId="{0F42603C-E056-4CDE-BD29-471E79A0424A}" srcOrd="0" destOrd="0" presId="urn:microsoft.com/office/officeart/2005/8/layout/vList2"/>
    <dgm:cxn modelId="{DCA8C489-5D50-4246-9D4A-A94CEF13AE71}" type="presParOf" srcId="{89811A02-2C43-4623-A91E-4BD8C217F9B0}" destId="{8A01D521-31FD-4611-AEEC-D5B01B37456F}" srcOrd="1" destOrd="0" presId="urn:microsoft.com/office/officeart/2005/8/layout/vList2"/>
    <dgm:cxn modelId="{9440E0F2-0F4D-4C4E-861B-DED5F4228974}" type="presParOf" srcId="{89811A02-2C43-4623-A91E-4BD8C217F9B0}" destId="{CF09C05E-9C05-4FFE-BF6A-8FA98DF5D673}" srcOrd="2" destOrd="0" presId="urn:microsoft.com/office/officeart/2005/8/layout/vList2"/>
    <dgm:cxn modelId="{354A5C5C-9C59-49F4-B56D-2428D1DD91F8}" type="presParOf" srcId="{89811A02-2C43-4623-A91E-4BD8C217F9B0}" destId="{CAE01E95-1F5D-4F9A-B864-FF6D134084E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576B1E-07AA-457A-A6D1-C5D64DCBA8B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13DD70C-40B4-4B4E-9EC1-1324887C2176}">
      <dgm:prSet phldrT="[Text]" custT="1"/>
      <dgm:spPr/>
      <dgm:t>
        <a:bodyPr/>
        <a:lstStyle/>
        <a:p>
          <a:r>
            <a:rPr lang="en-US" sz="2400" dirty="0" smtClean="0"/>
            <a:t>Data</a:t>
          </a:r>
          <a:r>
            <a:rPr lang="en-US" sz="2400" baseline="0" dirty="0" smtClean="0"/>
            <a:t> Modeling</a:t>
          </a:r>
          <a:endParaRPr lang="en-US" sz="2400" dirty="0"/>
        </a:p>
      </dgm:t>
    </dgm:pt>
    <dgm:pt modelId="{BF4B973F-3AA1-4138-A4C7-CB54BFC05AAC}" type="parTrans" cxnId="{50DDA16B-05C6-4355-9863-29FD0C96F7DD}">
      <dgm:prSet/>
      <dgm:spPr/>
      <dgm:t>
        <a:bodyPr/>
        <a:lstStyle/>
        <a:p>
          <a:endParaRPr lang="en-US"/>
        </a:p>
      </dgm:t>
    </dgm:pt>
    <dgm:pt modelId="{B2A360FC-EA25-4080-89D6-C30C18388FE6}" type="sibTrans" cxnId="{50DDA16B-05C6-4355-9863-29FD0C96F7DD}">
      <dgm:prSet/>
      <dgm:spPr/>
      <dgm:t>
        <a:bodyPr/>
        <a:lstStyle/>
        <a:p>
          <a:endParaRPr lang="en-US"/>
        </a:p>
      </dgm:t>
    </dgm:pt>
    <dgm:pt modelId="{ED372447-F8B4-44A2-ADD2-5BD35A61BF5B}">
      <dgm:prSet phldrT="[Text]" custT="1"/>
      <dgm:spPr/>
      <dgm:t>
        <a:bodyPr/>
        <a:lstStyle/>
        <a:p>
          <a:r>
            <a:rPr lang="en-US" sz="1900" dirty="0" smtClean="0"/>
            <a:t>Built an ML model that classifies the text files into respective labels such as Business, entertainment, politics, sports and tech.</a:t>
          </a:r>
          <a:endParaRPr lang="en-US" sz="1900" dirty="0"/>
        </a:p>
      </dgm:t>
    </dgm:pt>
    <dgm:pt modelId="{F958CC3A-B960-45D6-A4AD-461FA367B212}" type="parTrans" cxnId="{A122A576-1C02-4C67-B118-55707B377D71}">
      <dgm:prSet/>
      <dgm:spPr/>
      <dgm:t>
        <a:bodyPr/>
        <a:lstStyle/>
        <a:p>
          <a:endParaRPr lang="en-US"/>
        </a:p>
      </dgm:t>
    </dgm:pt>
    <dgm:pt modelId="{1DFF0304-3FAE-457D-BF77-322D83E967E3}" type="sibTrans" cxnId="{A122A576-1C02-4C67-B118-55707B377D71}">
      <dgm:prSet/>
      <dgm:spPr/>
      <dgm:t>
        <a:bodyPr/>
        <a:lstStyle/>
        <a:p>
          <a:endParaRPr lang="en-US"/>
        </a:p>
      </dgm:t>
    </dgm:pt>
    <dgm:pt modelId="{CA4A04A3-5EA3-490D-8B1C-3B4674A60960}">
      <dgm:prSet phldrT="[Text]" custT="1"/>
      <dgm:spPr/>
      <dgm:t>
        <a:bodyPr/>
        <a:lstStyle/>
        <a:p>
          <a:r>
            <a:rPr lang="en-US" sz="1900" dirty="0" smtClean="0"/>
            <a:t>Required libraries are:</a:t>
          </a:r>
          <a:endParaRPr lang="en-US" sz="1900" dirty="0"/>
        </a:p>
      </dgm:t>
    </dgm:pt>
    <dgm:pt modelId="{5301C136-E61E-46A4-997E-A21E59438346}" type="parTrans" cxnId="{1B774532-4E76-42AB-8CF6-DA0CD02EA633}">
      <dgm:prSet/>
      <dgm:spPr/>
      <dgm:t>
        <a:bodyPr/>
        <a:lstStyle/>
        <a:p>
          <a:endParaRPr lang="en-IN"/>
        </a:p>
      </dgm:t>
    </dgm:pt>
    <dgm:pt modelId="{922DFE87-45EC-44D7-BADF-9A49E4422309}" type="sibTrans" cxnId="{1B774532-4E76-42AB-8CF6-DA0CD02EA633}">
      <dgm:prSet/>
      <dgm:spPr/>
      <dgm:t>
        <a:bodyPr/>
        <a:lstStyle/>
        <a:p>
          <a:endParaRPr lang="en-IN"/>
        </a:p>
      </dgm:t>
    </dgm:pt>
    <dgm:pt modelId="{BAFC0126-FDD4-4571-A979-FEF0D5D2CBA9}">
      <dgm:prSet phldrT="[Text]" custT="1"/>
      <dgm:spPr/>
      <dgm:t>
        <a:bodyPr/>
        <a:lstStyle/>
        <a:p>
          <a:r>
            <a:rPr lang="en-US" sz="1900" dirty="0" err="1" smtClean="0"/>
            <a:t>ktrain</a:t>
          </a:r>
          <a:endParaRPr lang="en-US" sz="1900" dirty="0"/>
        </a:p>
      </dgm:t>
    </dgm:pt>
    <dgm:pt modelId="{4DF08A91-6FED-4685-893E-E5E0770D9C77}" type="parTrans" cxnId="{3445BACE-17F6-470D-B098-03B4C5E7DECD}">
      <dgm:prSet/>
      <dgm:spPr/>
      <dgm:t>
        <a:bodyPr/>
        <a:lstStyle/>
        <a:p>
          <a:endParaRPr lang="en-IN"/>
        </a:p>
      </dgm:t>
    </dgm:pt>
    <dgm:pt modelId="{0FF0DC15-DD35-4D18-B66E-08A6BBE122F2}" type="sibTrans" cxnId="{3445BACE-17F6-470D-B098-03B4C5E7DECD}">
      <dgm:prSet/>
      <dgm:spPr/>
      <dgm:t>
        <a:bodyPr/>
        <a:lstStyle/>
        <a:p>
          <a:endParaRPr lang="en-IN"/>
        </a:p>
      </dgm:t>
    </dgm:pt>
    <dgm:pt modelId="{F91DBB7A-FA43-4663-B345-9C39BA41241F}">
      <dgm:prSet phldrT="[Text]" custT="1"/>
      <dgm:spPr/>
      <dgm:t>
        <a:bodyPr/>
        <a:lstStyle/>
        <a:p>
          <a:r>
            <a:rPr lang="en-US" sz="1900" dirty="0" smtClean="0"/>
            <a:t>spacy</a:t>
          </a:r>
          <a:endParaRPr lang="en-US" sz="1900" dirty="0"/>
        </a:p>
      </dgm:t>
    </dgm:pt>
    <dgm:pt modelId="{1B56BF04-F80A-456F-9678-216F7A96E2F0}" type="parTrans" cxnId="{39242631-6544-46F0-81FE-7D0C770850C6}">
      <dgm:prSet/>
      <dgm:spPr/>
      <dgm:t>
        <a:bodyPr/>
        <a:lstStyle/>
        <a:p>
          <a:endParaRPr lang="en-IN"/>
        </a:p>
      </dgm:t>
    </dgm:pt>
    <dgm:pt modelId="{0B50D212-DFD5-4FCA-902B-F45F4DF6A2A0}" type="sibTrans" cxnId="{39242631-6544-46F0-81FE-7D0C770850C6}">
      <dgm:prSet/>
      <dgm:spPr/>
      <dgm:t>
        <a:bodyPr/>
        <a:lstStyle/>
        <a:p>
          <a:endParaRPr lang="en-IN"/>
        </a:p>
      </dgm:t>
    </dgm:pt>
    <dgm:pt modelId="{7A3DA3DA-A73F-492B-B8D3-CB34692C0339}">
      <dgm:prSet phldrT="[Text]" custT="1"/>
      <dgm:spPr/>
      <dgm:t>
        <a:bodyPr/>
        <a:lstStyle/>
        <a:p>
          <a:r>
            <a:rPr lang="en-US" sz="1900" dirty="0" err="1" smtClean="0"/>
            <a:t>tensorflow</a:t>
          </a:r>
          <a:endParaRPr lang="en-US" sz="1900" dirty="0"/>
        </a:p>
      </dgm:t>
    </dgm:pt>
    <dgm:pt modelId="{C4EF6E30-FA6F-447A-B924-EA6A71C3991C}" type="parTrans" cxnId="{0F64FD26-343B-4525-9368-C40DBC4570E5}">
      <dgm:prSet/>
      <dgm:spPr/>
      <dgm:t>
        <a:bodyPr/>
        <a:lstStyle/>
        <a:p>
          <a:endParaRPr lang="en-IN"/>
        </a:p>
      </dgm:t>
    </dgm:pt>
    <dgm:pt modelId="{33AE1722-78C8-4ADF-97A5-8D9193EE27B9}" type="sibTrans" cxnId="{0F64FD26-343B-4525-9368-C40DBC4570E5}">
      <dgm:prSet/>
      <dgm:spPr/>
      <dgm:t>
        <a:bodyPr/>
        <a:lstStyle/>
        <a:p>
          <a:endParaRPr lang="en-IN"/>
        </a:p>
      </dgm:t>
    </dgm:pt>
    <dgm:pt modelId="{949935D8-0DFF-43EE-B138-1C1C2FBFA8E5}">
      <dgm:prSet phldrT="[Text]" custT="1"/>
      <dgm:spPr/>
      <dgm:t>
        <a:bodyPr/>
        <a:lstStyle/>
        <a:p>
          <a:r>
            <a:rPr lang="en-US" sz="1900" dirty="0" smtClean="0"/>
            <a:t>Used </a:t>
          </a:r>
          <a:r>
            <a:rPr lang="en-IN" sz="1900" b="0" dirty="0" err="1" smtClean="0"/>
            <a:t>distilbert</a:t>
          </a:r>
          <a:r>
            <a:rPr lang="en-IN" sz="1900" b="0" dirty="0" smtClean="0"/>
            <a:t>-base-uncased model to train the data (Link:</a:t>
          </a:r>
          <a:r>
            <a:rPr lang="en-US" sz="1900" dirty="0" smtClean="0">
              <a:hlinkClick xmlns:r="http://schemas.openxmlformats.org/officeDocument/2006/relationships" r:id="rId1"/>
            </a:rPr>
            <a:t>https://huggingface.co/distilbert-base-uncased/tree/main</a:t>
          </a:r>
          <a:r>
            <a:rPr lang="en-US" sz="1900" dirty="0" smtClean="0"/>
            <a:t>)</a:t>
          </a:r>
          <a:endParaRPr lang="en-US" sz="1900" dirty="0"/>
        </a:p>
      </dgm:t>
    </dgm:pt>
    <dgm:pt modelId="{A1DA2ACD-F552-4A89-B251-D56E7FE169EB}" type="parTrans" cxnId="{12C4903B-4E18-46EB-B07E-7E252060F08E}">
      <dgm:prSet/>
      <dgm:spPr/>
      <dgm:t>
        <a:bodyPr/>
        <a:lstStyle/>
        <a:p>
          <a:endParaRPr lang="en-IN"/>
        </a:p>
      </dgm:t>
    </dgm:pt>
    <dgm:pt modelId="{5B76A8E1-8733-4E06-84B3-A681B792BA98}" type="sibTrans" cxnId="{12C4903B-4E18-46EB-B07E-7E252060F08E}">
      <dgm:prSet/>
      <dgm:spPr/>
      <dgm:t>
        <a:bodyPr/>
        <a:lstStyle/>
        <a:p>
          <a:endParaRPr lang="en-IN"/>
        </a:p>
      </dgm:t>
    </dgm:pt>
    <dgm:pt modelId="{D3FB3E59-D33A-4929-B296-37A0F707F180}">
      <dgm:prSet phldrT="[Text]" custT="1"/>
      <dgm:spPr/>
      <dgm:t>
        <a:bodyPr/>
        <a:lstStyle/>
        <a:p>
          <a:r>
            <a:rPr lang="en-US" sz="1900" dirty="0" err="1" smtClean="0"/>
            <a:t>Wordcloud</a:t>
          </a:r>
          <a:endParaRPr lang="en-US" sz="1900" dirty="0"/>
        </a:p>
      </dgm:t>
    </dgm:pt>
    <dgm:pt modelId="{75DBAE8D-2230-497D-ACC6-BC38CB7F672D}" type="parTrans" cxnId="{5BEB1E93-6C40-4E59-A427-A6F0D9BC6BCA}">
      <dgm:prSet/>
      <dgm:spPr/>
      <dgm:t>
        <a:bodyPr/>
        <a:lstStyle/>
        <a:p>
          <a:endParaRPr lang="en-IN"/>
        </a:p>
      </dgm:t>
    </dgm:pt>
    <dgm:pt modelId="{E456A179-C8CF-4487-835B-6AAE3BAA792E}" type="sibTrans" cxnId="{5BEB1E93-6C40-4E59-A427-A6F0D9BC6BCA}">
      <dgm:prSet/>
      <dgm:spPr/>
      <dgm:t>
        <a:bodyPr/>
        <a:lstStyle/>
        <a:p>
          <a:endParaRPr lang="en-IN"/>
        </a:p>
      </dgm:t>
    </dgm:pt>
    <dgm:pt modelId="{98122421-87D6-4919-9B16-CFC94533D9FC}">
      <dgm:prSet phldrT="[Text]" custT="1"/>
      <dgm:spPr/>
      <dgm:t>
        <a:bodyPr/>
        <a:lstStyle/>
        <a:p>
          <a:r>
            <a:rPr lang="en-US" sz="1900" dirty="0" smtClean="0"/>
            <a:t>pandas</a:t>
          </a:r>
          <a:endParaRPr lang="en-US" sz="1900" dirty="0"/>
        </a:p>
      </dgm:t>
    </dgm:pt>
    <dgm:pt modelId="{838574A0-4ECC-4411-BEDF-116C7A535B87}" type="parTrans" cxnId="{3ABED433-9095-44AC-8B3B-22459EB5D260}">
      <dgm:prSet/>
      <dgm:spPr/>
      <dgm:t>
        <a:bodyPr/>
        <a:lstStyle/>
        <a:p>
          <a:endParaRPr lang="en-IN"/>
        </a:p>
      </dgm:t>
    </dgm:pt>
    <dgm:pt modelId="{87EBE5B0-8C47-469C-90CA-F7BF8171F3C3}" type="sibTrans" cxnId="{3ABED433-9095-44AC-8B3B-22459EB5D260}">
      <dgm:prSet/>
      <dgm:spPr/>
      <dgm:t>
        <a:bodyPr/>
        <a:lstStyle/>
        <a:p>
          <a:endParaRPr lang="en-IN"/>
        </a:p>
      </dgm:t>
    </dgm:pt>
    <dgm:pt modelId="{C4CA2EA3-F763-4C1B-8390-97E6EF835655}">
      <dgm:prSet phldrT="[Text]" custT="1"/>
      <dgm:spPr/>
      <dgm:t>
        <a:bodyPr/>
        <a:lstStyle/>
        <a:p>
          <a:r>
            <a:rPr lang="en-US" sz="1900" dirty="0" err="1" smtClean="0"/>
            <a:t>numpy</a:t>
          </a:r>
          <a:endParaRPr lang="en-US" sz="1900" dirty="0"/>
        </a:p>
      </dgm:t>
    </dgm:pt>
    <dgm:pt modelId="{29D343F6-7DE5-493E-BCF2-1C3059725EB2}" type="parTrans" cxnId="{56F2A3B2-5A51-495A-B8F8-F1AC9992E095}">
      <dgm:prSet/>
      <dgm:spPr/>
      <dgm:t>
        <a:bodyPr/>
        <a:lstStyle/>
        <a:p>
          <a:endParaRPr lang="en-IN"/>
        </a:p>
      </dgm:t>
    </dgm:pt>
    <dgm:pt modelId="{1CAF8EDE-F2B5-4700-A43C-0891A7CC91C3}" type="sibTrans" cxnId="{56F2A3B2-5A51-495A-B8F8-F1AC9992E095}">
      <dgm:prSet/>
      <dgm:spPr/>
      <dgm:t>
        <a:bodyPr/>
        <a:lstStyle/>
        <a:p>
          <a:endParaRPr lang="en-IN"/>
        </a:p>
      </dgm:t>
    </dgm:pt>
    <dgm:pt modelId="{B330CCAA-D5ED-4C35-9645-F79F6225E64A}">
      <dgm:prSet phldrT="[Text]" custT="1"/>
      <dgm:spPr/>
      <dgm:t>
        <a:bodyPr/>
        <a:lstStyle/>
        <a:p>
          <a:r>
            <a:rPr lang="en-US" sz="1900" dirty="0" err="1" smtClean="0"/>
            <a:t>scikit</a:t>
          </a:r>
          <a:r>
            <a:rPr lang="en-US" sz="1900" dirty="0" smtClean="0"/>
            <a:t>-learn</a:t>
          </a:r>
          <a:endParaRPr lang="en-US" sz="1900" dirty="0"/>
        </a:p>
      </dgm:t>
    </dgm:pt>
    <dgm:pt modelId="{140EFD8D-241E-47C5-A34C-FFBC920257F1}" type="parTrans" cxnId="{228E027E-C51C-40D9-A041-2C2D567B68BE}">
      <dgm:prSet/>
      <dgm:spPr/>
      <dgm:t>
        <a:bodyPr/>
        <a:lstStyle/>
        <a:p>
          <a:endParaRPr lang="en-IN"/>
        </a:p>
      </dgm:t>
    </dgm:pt>
    <dgm:pt modelId="{1A973449-F542-4842-B052-E5AD14929686}" type="sibTrans" cxnId="{228E027E-C51C-40D9-A041-2C2D567B68BE}">
      <dgm:prSet/>
      <dgm:spPr/>
      <dgm:t>
        <a:bodyPr/>
        <a:lstStyle/>
        <a:p>
          <a:endParaRPr lang="en-IN"/>
        </a:p>
      </dgm:t>
    </dgm:pt>
    <dgm:pt modelId="{89811A02-2C43-4623-A91E-4BD8C217F9B0}" type="pres">
      <dgm:prSet presAssocID="{B3576B1E-07AA-457A-A6D1-C5D64DCBA8B7}" presName="linear" presStyleCnt="0">
        <dgm:presLayoutVars>
          <dgm:animLvl val="lvl"/>
          <dgm:resizeHandles val="exact"/>
        </dgm:presLayoutVars>
      </dgm:prSet>
      <dgm:spPr/>
      <dgm:t>
        <a:bodyPr/>
        <a:lstStyle/>
        <a:p>
          <a:endParaRPr lang="en-US"/>
        </a:p>
      </dgm:t>
    </dgm:pt>
    <dgm:pt modelId="{0F42603C-E056-4CDE-BD29-471E79A0424A}" type="pres">
      <dgm:prSet presAssocID="{A13DD70C-40B4-4B4E-9EC1-1324887C2176}" presName="parentText" presStyleLbl="node1" presStyleIdx="0" presStyleCnt="1" custScaleY="64556" custLinFactNeighborY="-7705">
        <dgm:presLayoutVars>
          <dgm:chMax val="0"/>
          <dgm:bulletEnabled val="1"/>
        </dgm:presLayoutVars>
      </dgm:prSet>
      <dgm:spPr/>
      <dgm:t>
        <a:bodyPr/>
        <a:lstStyle/>
        <a:p>
          <a:endParaRPr lang="en-US"/>
        </a:p>
      </dgm:t>
    </dgm:pt>
    <dgm:pt modelId="{8A01D521-31FD-4611-AEEC-D5B01B37456F}" type="pres">
      <dgm:prSet presAssocID="{A13DD70C-40B4-4B4E-9EC1-1324887C2176}" presName="childText" presStyleLbl="revTx" presStyleIdx="0" presStyleCnt="1" custScaleY="111391">
        <dgm:presLayoutVars>
          <dgm:bulletEnabled val="1"/>
        </dgm:presLayoutVars>
      </dgm:prSet>
      <dgm:spPr/>
      <dgm:t>
        <a:bodyPr/>
        <a:lstStyle/>
        <a:p>
          <a:endParaRPr lang="en-US"/>
        </a:p>
      </dgm:t>
    </dgm:pt>
  </dgm:ptLst>
  <dgm:cxnLst>
    <dgm:cxn modelId="{1B774532-4E76-42AB-8CF6-DA0CD02EA633}" srcId="{A13DD70C-40B4-4B4E-9EC1-1324887C2176}" destId="{CA4A04A3-5EA3-490D-8B1C-3B4674A60960}" srcOrd="1" destOrd="0" parTransId="{5301C136-E61E-46A4-997E-A21E59438346}" sibTransId="{922DFE87-45EC-44D7-BADF-9A49E4422309}"/>
    <dgm:cxn modelId="{678873FD-4642-4CD6-A463-BB3950D70A09}" type="presOf" srcId="{B3576B1E-07AA-457A-A6D1-C5D64DCBA8B7}" destId="{89811A02-2C43-4623-A91E-4BD8C217F9B0}" srcOrd="0" destOrd="0" presId="urn:microsoft.com/office/officeart/2005/8/layout/vList2"/>
    <dgm:cxn modelId="{D719FDEC-48B4-4D7B-BC65-745FB68C9E46}" type="presOf" srcId="{ED372447-F8B4-44A2-ADD2-5BD35A61BF5B}" destId="{8A01D521-31FD-4611-AEEC-D5B01B37456F}" srcOrd="0" destOrd="0" presId="urn:microsoft.com/office/officeart/2005/8/layout/vList2"/>
    <dgm:cxn modelId="{3707F4D7-D388-488F-AB67-F596EDCA8D55}" type="presOf" srcId="{7A3DA3DA-A73F-492B-B8D3-CB34692C0339}" destId="{8A01D521-31FD-4611-AEEC-D5B01B37456F}" srcOrd="0" destOrd="4" presId="urn:microsoft.com/office/officeart/2005/8/layout/vList2"/>
    <dgm:cxn modelId="{56F2A3B2-5A51-495A-B8F8-F1AC9992E095}" srcId="{CA4A04A3-5EA3-490D-8B1C-3B4674A60960}" destId="{C4CA2EA3-F763-4C1B-8390-97E6EF835655}" srcOrd="5" destOrd="0" parTransId="{29D343F6-7DE5-493E-BCF2-1C3059725EB2}" sibTransId="{1CAF8EDE-F2B5-4700-A43C-0891A7CC91C3}"/>
    <dgm:cxn modelId="{39242631-6544-46F0-81FE-7D0C770850C6}" srcId="{CA4A04A3-5EA3-490D-8B1C-3B4674A60960}" destId="{F91DBB7A-FA43-4663-B345-9C39BA41241F}" srcOrd="1" destOrd="0" parTransId="{1B56BF04-F80A-456F-9678-216F7A96E2F0}" sibTransId="{0B50D212-DFD5-4FCA-902B-F45F4DF6A2A0}"/>
    <dgm:cxn modelId="{F3AAA4B2-9FB4-4A70-A39B-D2FA0A80B9B6}" type="presOf" srcId="{F91DBB7A-FA43-4663-B345-9C39BA41241F}" destId="{8A01D521-31FD-4611-AEEC-D5B01B37456F}" srcOrd="0" destOrd="3" presId="urn:microsoft.com/office/officeart/2005/8/layout/vList2"/>
    <dgm:cxn modelId="{3ABED433-9095-44AC-8B3B-22459EB5D260}" srcId="{CA4A04A3-5EA3-490D-8B1C-3B4674A60960}" destId="{98122421-87D6-4919-9B16-CFC94533D9FC}" srcOrd="4" destOrd="0" parTransId="{838574A0-4ECC-4411-BEDF-116C7A535B87}" sibTransId="{87EBE5B0-8C47-469C-90CA-F7BF8171F3C3}"/>
    <dgm:cxn modelId="{A122A576-1C02-4C67-B118-55707B377D71}" srcId="{A13DD70C-40B4-4B4E-9EC1-1324887C2176}" destId="{ED372447-F8B4-44A2-ADD2-5BD35A61BF5B}" srcOrd="0" destOrd="0" parTransId="{F958CC3A-B960-45D6-A4AD-461FA367B212}" sibTransId="{1DFF0304-3FAE-457D-BF77-322D83E967E3}"/>
    <dgm:cxn modelId="{12C4903B-4E18-46EB-B07E-7E252060F08E}" srcId="{A13DD70C-40B4-4B4E-9EC1-1324887C2176}" destId="{949935D8-0DFF-43EE-B138-1C1C2FBFA8E5}" srcOrd="2" destOrd="0" parTransId="{A1DA2ACD-F552-4A89-B251-D56E7FE169EB}" sibTransId="{5B76A8E1-8733-4E06-84B3-A681B792BA98}"/>
    <dgm:cxn modelId="{72775D84-0EC7-4FAF-A87D-6375E188EED9}" type="presOf" srcId="{949935D8-0DFF-43EE-B138-1C1C2FBFA8E5}" destId="{8A01D521-31FD-4611-AEEC-D5B01B37456F}" srcOrd="0" destOrd="9" presId="urn:microsoft.com/office/officeart/2005/8/layout/vList2"/>
    <dgm:cxn modelId="{0F64FD26-343B-4525-9368-C40DBC4570E5}" srcId="{CA4A04A3-5EA3-490D-8B1C-3B4674A60960}" destId="{7A3DA3DA-A73F-492B-B8D3-CB34692C0339}" srcOrd="2" destOrd="0" parTransId="{C4EF6E30-FA6F-447A-B924-EA6A71C3991C}" sibTransId="{33AE1722-78C8-4ADF-97A5-8D9193EE27B9}"/>
    <dgm:cxn modelId="{50DDA16B-05C6-4355-9863-29FD0C96F7DD}" srcId="{B3576B1E-07AA-457A-A6D1-C5D64DCBA8B7}" destId="{A13DD70C-40B4-4B4E-9EC1-1324887C2176}" srcOrd="0" destOrd="0" parTransId="{BF4B973F-3AA1-4138-A4C7-CB54BFC05AAC}" sibTransId="{B2A360FC-EA25-4080-89D6-C30C18388FE6}"/>
    <dgm:cxn modelId="{0146D765-E7D5-4A80-9CE5-9EFEEFB6E2F7}" type="presOf" srcId="{98122421-87D6-4919-9B16-CFC94533D9FC}" destId="{8A01D521-31FD-4611-AEEC-D5B01B37456F}" srcOrd="0" destOrd="6" presId="urn:microsoft.com/office/officeart/2005/8/layout/vList2"/>
    <dgm:cxn modelId="{228E027E-C51C-40D9-A041-2C2D567B68BE}" srcId="{CA4A04A3-5EA3-490D-8B1C-3B4674A60960}" destId="{B330CCAA-D5ED-4C35-9645-F79F6225E64A}" srcOrd="6" destOrd="0" parTransId="{140EFD8D-241E-47C5-A34C-FFBC920257F1}" sibTransId="{1A973449-F542-4842-B052-E5AD14929686}"/>
    <dgm:cxn modelId="{885DFFB7-9233-4B62-B77C-F1EA41F535F5}" type="presOf" srcId="{C4CA2EA3-F763-4C1B-8390-97E6EF835655}" destId="{8A01D521-31FD-4611-AEEC-D5B01B37456F}" srcOrd="0" destOrd="7" presId="urn:microsoft.com/office/officeart/2005/8/layout/vList2"/>
    <dgm:cxn modelId="{BEC49523-E944-43F4-9E0A-E6541AC25895}" type="presOf" srcId="{A13DD70C-40B4-4B4E-9EC1-1324887C2176}" destId="{0F42603C-E056-4CDE-BD29-471E79A0424A}" srcOrd="0" destOrd="0" presId="urn:microsoft.com/office/officeart/2005/8/layout/vList2"/>
    <dgm:cxn modelId="{94D1A94D-6F3E-4234-94E0-725FC5A5F25C}" type="presOf" srcId="{CA4A04A3-5EA3-490D-8B1C-3B4674A60960}" destId="{8A01D521-31FD-4611-AEEC-D5B01B37456F}" srcOrd="0" destOrd="1" presId="urn:microsoft.com/office/officeart/2005/8/layout/vList2"/>
    <dgm:cxn modelId="{5F19132F-F3AC-4230-972F-BF72D2A69D7A}" type="presOf" srcId="{D3FB3E59-D33A-4929-B296-37A0F707F180}" destId="{8A01D521-31FD-4611-AEEC-D5B01B37456F}" srcOrd="0" destOrd="5" presId="urn:microsoft.com/office/officeart/2005/8/layout/vList2"/>
    <dgm:cxn modelId="{9F6E19BD-155F-408E-A303-FE2CEDF1B484}" type="presOf" srcId="{BAFC0126-FDD4-4571-A979-FEF0D5D2CBA9}" destId="{8A01D521-31FD-4611-AEEC-D5B01B37456F}" srcOrd="0" destOrd="2" presId="urn:microsoft.com/office/officeart/2005/8/layout/vList2"/>
    <dgm:cxn modelId="{3445BACE-17F6-470D-B098-03B4C5E7DECD}" srcId="{CA4A04A3-5EA3-490D-8B1C-3B4674A60960}" destId="{BAFC0126-FDD4-4571-A979-FEF0D5D2CBA9}" srcOrd="0" destOrd="0" parTransId="{4DF08A91-6FED-4685-893E-E5E0770D9C77}" sibTransId="{0FF0DC15-DD35-4D18-B66E-08A6BBE122F2}"/>
    <dgm:cxn modelId="{5BEB1E93-6C40-4E59-A427-A6F0D9BC6BCA}" srcId="{CA4A04A3-5EA3-490D-8B1C-3B4674A60960}" destId="{D3FB3E59-D33A-4929-B296-37A0F707F180}" srcOrd="3" destOrd="0" parTransId="{75DBAE8D-2230-497D-ACC6-BC38CB7F672D}" sibTransId="{E456A179-C8CF-4487-835B-6AAE3BAA792E}"/>
    <dgm:cxn modelId="{D1E6B3CE-3418-4E1C-BF5C-9F791BAC8A33}" type="presOf" srcId="{B330CCAA-D5ED-4C35-9645-F79F6225E64A}" destId="{8A01D521-31FD-4611-AEEC-D5B01B37456F}" srcOrd="0" destOrd="8" presId="urn:microsoft.com/office/officeart/2005/8/layout/vList2"/>
    <dgm:cxn modelId="{6F0BC45C-DD07-4A61-A3F3-4B59441E35F0}" type="presParOf" srcId="{89811A02-2C43-4623-A91E-4BD8C217F9B0}" destId="{0F42603C-E056-4CDE-BD29-471E79A0424A}" srcOrd="0" destOrd="0" presId="urn:microsoft.com/office/officeart/2005/8/layout/vList2"/>
    <dgm:cxn modelId="{8E4ECBB6-A84C-4661-A8A5-13139DD866A9}" type="presParOf" srcId="{89811A02-2C43-4623-A91E-4BD8C217F9B0}" destId="{8A01D521-31FD-4611-AEEC-D5B01B37456F}"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42603C-E056-4CDE-BD29-471E79A0424A}">
      <dsp:nvSpPr>
        <dsp:cNvPr id="0" name=""/>
        <dsp:cNvSpPr/>
      </dsp:nvSpPr>
      <dsp:spPr>
        <a:xfrm>
          <a:off x="0" y="145619"/>
          <a:ext cx="8153400"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Data Preprocessing</a:t>
          </a:r>
          <a:endParaRPr lang="en-US" sz="2400" kern="1200" dirty="0"/>
        </a:p>
      </dsp:txBody>
      <dsp:txXfrm>
        <a:off x="28100" y="173719"/>
        <a:ext cx="8097200" cy="519439"/>
      </dsp:txXfrm>
    </dsp:sp>
    <dsp:sp modelId="{8A01D521-31FD-4611-AEEC-D5B01B37456F}">
      <dsp:nvSpPr>
        <dsp:cNvPr id="0" name=""/>
        <dsp:cNvSpPr/>
      </dsp:nvSpPr>
      <dsp:spPr>
        <a:xfrm>
          <a:off x="0" y="721259"/>
          <a:ext cx="8153400" cy="1639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smtClean="0"/>
            <a:t>Replaced special characters with a blank space</a:t>
          </a:r>
          <a:endParaRPr lang="en-US" sz="1900" kern="1200" dirty="0"/>
        </a:p>
        <a:p>
          <a:pPr marL="171450" lvl="1" indent="-171450" algn="l" defTabSz="844550">
            <a:lnSpc>
              <a:spcPct val="90000"/>
            </a:lnSpc>
            <a:spcBef>
              <a:spcPct val="0"/>
            </a:spcBef>
            <a:spcAft>
              <a:spcPct val="20000"/>
            </a:spcAft>
            <a:buChar char="••"/>
          </a:pPr>
          <a:r>
            <a:rPr lang="en-US" sz="1900" kern="1200" dirty="0" smtClean="0"/>
            <a:t>Converted each upper case string  to lower case</a:t>
          </a:r>
          <a:endParaRPr lang="en-US" sz="1900" kern="1200" dirty="0"/>
        </a:p>
        <a:p>
          <a:pPr marL="171450" lvl="1" indent="-171450" algn="l" defTabSz="844550">
            <a:lnSpc>
              <a:spcPct val="90000"/>
            </a:lnSpc>
            <a:spcBef>
              <a:spcPct val="0"/>
            </a:spcBef>
            <a:spcAft>
              <a:spcPct val="20000"/>
            </a:spcAft>
            <a:buChar char="••"/>
          </a:pPr>
          <a:r>
            <a:rPr lang="en-US" sz="1900" kern="1200" dirty="0" smtClean="0"/>
            <a:t>Removed spaces at the start and end of a string</a:t>
          </a:r>
          <a:endParaRPr lang="en-US" sz="1900" kern="1200" dirty="0"/>
        </a:p>
        <a:p>
          <a:pPr marL="171450" lvl="1" indent="-171450" algn="l" defTabSz="844550">
            <a:lnSpc>
              <a:spcPct val="90000"/>
            </a:lnSpc>
            <a:spcBef>
              <a:spcPct val="0"/>
            </a:spcBef>
            <a:spcAft>
              <a:spcPct val="20000"/>
            </a:spcAft>
            <a:buChar char="••"/>
          </a:pPr>
          <a:r>
            <a:rPr lang="en-US" sz="1900" kern="1200" dirty="0" smtClean="0"/>
            <a:t>Replaced non-alphabetic with a blank space</a:t>
          </a:r>
          <a:endParaRPr lang="en-US" sz="1900" kern="1200" dirty="0"/>
        </a:p>
        <a:p>
          <a:pPr marL="171450" lvl="1" indent="-171450" algn="l" defTabSz="844550">
            <a:lnSpc>
              <a:spcPct val="90000"/>
            </a:lnSpc>
            <a:spcBef>
              <a:spcPct val="0"/>
            </a:spcBef>
            <a:spcAft>
              <a:spcPct val="20000"/>
            </a:spcAft>
            <a:buChar char="••"/>
          </a:pPr>
          <a:r>
            <a:rPr lang="en-US" sz="1900" kern="1200" dirty="0" smtClean="0"/>
            <a:t>Deleted everything between the brackets</a:t>
          </a:r>
          <a:endParaRPr lang="en-US" sz="1900" kern="1200" dirty="0"/>
        </a:p>
      </dsp:txBody>
      <dsp:txXfrm>
        <a:off x="0" y="721259"/>
        <a:ext cx="8153400" cy="1639440"/>
      </dsp:txXfrm>
    </dsp:sp>
    <dsp:sp modelId="{CF09C05E-9C05-4FFE-BF6A-8FA98DF5D673}">
      <dsp:nvSpPr>
        <dsp:cNvPr id="0" name=""/>
        <dsp:cNvSpPr/>
      </dsp:nvSpPr>
      <dsp:spPr>
        <a:xfrm>
          <a:off x="0" y="2360699"/>
          <a:ext cx="8153400"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Data Insights and analysis</a:t>
          </a:r>
          <a:endParaRPr lang="en-US" sz="2400" kern="1200" dirty="0"/>
        </a:p>
      </dsp:txBody>
      <dsp:txXfrm>
        <a:off x="28100" y="2388799"/>
        <a:ext cx="8097200" cy="519439"/>
      </dsp:txXfrm>
    </dsp:sp>
    <dsp:sp modelId="{CAE01E95-1F5D-4F9A-B864-FF6D134084EF}">
      <dsp:nvSpPr>
        <dsp:cNvPr id="0" name=""/>
        <dsp:cNvSpPr/>
      </dsp:nvSpPr>
      <dsp:spPr>
        <a:xfrm>
          <a:off x="0" y="2936339"/>
          <a:ext cx="8153400" cy="263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0" i="0" kern="1200" dirty="0" smtClean="0"/>
            <a:t>Business directory contains 510 text files, Entertainment directory contains 386 text files, Politics directory contains 417 text files, Sport directory contains 511 text files and Tech directory contains 401 text files</a:t>
          </a:r>
          <a:endParaRPr lang="en-US" sz="1900" b="0" kern="1200" dirty="0"/>
        </a:p>
        <a:p>
          <a:pPr marL="171450" lvl="1" indent="-171450" algn="l" defTabSz="844550">
            <a:lnSpc>
              <a:spcPct val="90000"/>
            </a:lnSpc>
            <a:spcBef>
              <a:spcPct val="0"/>
            </a:spcBef>
            <a:spcAft>
              <a:spcPct val="20000"/>
            </a:spcAft>
            <a:buChar char="••"/>
          </a:pPr>
          <a:r>
            <a:rPr lang="en-US" sz="1900" b="0" kern="1200" dirty="0" smtClean="0"/>
            <a:t>No empty text files exists in any of the directory </a:t>
          </a:r>
          <a:endParaRPr lang="en-US" sz="1900" b="0" kern="1200" dirty="0"/>
        </a:p>
        <a:p>
          <a:pPr marL="171450" lvl="1" indent="-171450" algn="l" defTabSz="844550">
            <a:lnSpc>
              <a:spcPct val="90000"/>
            </a:lnSpc>
            <a:spcBef>
              <a:spcPct val="0"/>
            </a:spcBef>
            <a:spcAft>
              <a:spcPct val="20000"/>
            </a:spcAft>
            <a:buChar char="••"/>
          </a:pPr>
          <a:r>
            <a:rPr lang="en-US" sz="1900" b="0" kern="1200" dirty="0" smtClean="0"/>
            <a:t>Total length a string (created by combining sentences of each text files in a directory) crosses 10,00,000 for Politics and Tech directory</a:t>
          </a:r>
          <a:endParaRPr lang="en-US" sz="1900" b="0" kern="1200" dirty="0"/>
        </a:p>
        <a:p>
          <a:pPr marL="171450" lvl="1" indent="-171450" algn="l" defTabSz="844550">
            <a:lnSpc>
              <a:spcPct val="90000"/>
            </a:lnSpc>
            <a:spcBef>
              <a:spcPct val="0"/>
            </a:spcBef>
            <a:spcAft>
              <a:spcPct val="20000"/>
            </a:spcAft>
            <a:buChar char="••"/>
          </a:pPr>
          <a:r>
            <a:rPr lang="en-US" sz="1900" kern="1200" dirty="0" smtClean="0"/>
            <a:t>Used </a:t>
          </a:r>
          <a:r>
            <a:rPr lang="en-US" sz="1900" b="1" kern="1200" dirty="0" err="1" smtClean="0"/>
            <a:t>wordcloud</a:t>
          </a:r>
          <a:r>
            <a:rPr lang="en-US" sz="1900" b="0" kern="1200" dirty="0" smtClean="0"/>
            <a:t> data visualization technique for analyzing text data in which the size of each word indicates its frequency or importance (plotted using </a:t>
          </a:r>
          <a:r>
            <a:rPr lang="en-US" sz="1900" b="0" kern="1200" dirty="0" err="1" smtClean="0"/>
            <a:t>matplotlib</a:t>
          </a:r>
          <a:r>
            <a:rPr lang="en-US" sz="1900" b="0" kern="1200" dirty="0" smtClean="0"/>
            <a:t>) </a:t>
          </a:r>
          <a:endParaRPr lang="en-US" sz="1900" b="0" kern="1200" dirty="0"/>
        </a:p>
      </dsp:txBody>
      <dsp:txXfrm>
        <a:off x="0" y="2936339"/>
        <a:ext cx="8153400" cy="2633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42603C-E056-4CDE-BD29-471E79A0424A}">
      <dsp:nvSpPr>
        <dsp:cNvPr id="0" name=""/>
        <dsp:cNvSpPr/>
      </dsp:nvSpPr>
      <dsp:spPr>
        <a:xfrm>
          <a:off x="0" y="76190"/>
          <a:ext cx="8153400" cy="78551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Data</a:t>
          </a:r>
          <a:r>
            <a:rPr lang="en-US" sz="2400" kern="1200" baseline="0" dirty="0" smtClean="0"/>
            <a:t> Modeling</a:t>
          </a:r>
          <a:endParaRPr lang="en-US" sz="2400" kern="1200" dirty="0"/>
        </a:p>
      </dsp:txBody>
      <dsp:txXfrm>
        <a:off x="38346" y="114536"/>
        <a:ext cx="8076708" cy="708825"/>
      </dsp:txXfrm>
    </dsp:sp>
    <dsp:sp modelId="{8A01D521-31FD-4611-AEEC-D5B01B37456F}">
      <dsp:nvSpPr>
        <dsp:cNvPr id="0" name=""/>
        <dsp:cNvSpPr/>
      </dsp:nvSpPr>
      <dsp:spPr>
        <a:xfrm>
          <a:off x="0" y="1151986"/>
          <a:ext cx="8153400" cy="4196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24130" rIns="135128" bIns="24130" numCol="1" spcCol="1270" anchor="t" anchorCtr="0">
          <a:noAutofit/>
        </a:bodyPr>
        <a:lstStyle/>
        <a:p>
          <a:pPr marL="171450" lvl="1" indent="-171450" algn="l" defTabSz="844550">
            <a:lnSpc>
              <a:spcPct val="90000"/>
            </a:lnSpc>
            <a:spcBef>
              <a:spcPct val="0"/>
            </a:spcBef>
            <a:spcAft>
              <a:spcPct val="20000"/>
            </a:spcAft>
            <a:buChar char="••"/>
          </a:pPr>
          <a:r>
            <a:rPr lang="en-US" sz="1900" kern="1200" dirty="0" smtClean="0"/>
            <a:t>Built an ML model that classifies the text files into respective labels such as Business, entertainment, politics, sports and tech.</a:t>
          </a:r>
          <a:endParaRPr lang="en-US" sz="1900" kern="1200" dirty="0"/>
        </a:p>
        <a:p>
          <a:pPr marL="171450" lvl="1" indent="-171450" algn="l" defTabSz="844550">
            <a:lnSpc>
              <a:spcPct val="90000"/>
            </a:lnSpc>
            <a:spcBef>
              <a:spcPct val="0"/>
            </a:spcBef>
            <a:spcAft>
              <a:spcPct val="20000"/>
            </a:spcAft>
            <a:buChar char="••"/>
          </a:pPr>
          <a:r>
            <a:rPr lang="en-US" sz="1900" kern="1200" dirty="0" smtClean="0"/>
            <a:t>Required libraries are:</a:t>
          </a:r>
          <a:endParaRPr lang="en-US" sz="1900" kern="1200" dirty="0"/>
        </a:p>
        <a:p>
          <a:pPr marL="342900" lvl="2" indent="-171450" algn="l" defTabSz="844550">
            <a:lnSpc>
              <a:spcPct val="90000"/>
            </a:lnSpc>
            <a:spcBef>
              <a:spcPct val="0"/>
            </a:spcBef>
            <a:spcAft>
              <a:spcPct val="20000"/>
            </a:spcAft>
            <a:buChar char="••"/>
          </a:pPr>
          <a:r>
            <a:rPr lang="en-US" sz="1900" kern="1200" dirty="0" err="1" smtClean="0"/>
            <a:t>ktrain</a:t>
          </a:r>
          <a:endParaRPr lang="en-US" sz="1900" kern="1200" dirty="0"/>
        </a:p>
        <a:p>
          <a:pPr marL="342900" lvl="2" indent="-171450" algn="l" defTabSz="844550">
            <a:lnSpc>
              <a:spcPct val="90000"/>
            </a:lnSpc>
            <a:spcBef>
              <a:spcPct val="0"/>
            </a:spcBef>
            <a:spcAft>
              <a:spcPct val="20000"/>
            </a:spcAft>
            <a:buChar char="••"/>
          </a:pPr>
          <a:r>
            <a:rPr lang="en-US" sz="1900" kern="1200" dirty="0" smtClean="0"/>
            <a:t>spacy</a:t>
          </a:r>
          <a:endParaRPr lang="en-US" sz="1900" kern="1200" dirty="0"/>
        </a:p>
        <a:p>
          <a:pPr marL="342900" lvl="2" indent="-171450" algn="l" defTabSz="844550">
            <a:lnSpc>
              <a:spcPct val="90000"/>
            </a:lnSpc>
            <a:spcBef>
              <a:spcPct val="0"/>
            </a:spcBef>
            <a:spcAft>
              <a:spcPct val="20000"/>
            </a:spcAft>
            <a:buChar char="••"/>
          </a:pPr>
          <a:r>
            <a:rPr lang="en-US" sz="1900" kern="1200" dirty="0" err="1" smtClean="0"/>
            <a:t>tensorflow</a:t>
          </a:r>
          <a:endParaRPr lang="en-US" sz="1900" kern="1200" dirty="0"/>
        </a:p>
        <a:p>
          <a:pPr marL="342900" lvl="2" indent="-171450" algn="l" defTabSz="844550">
            <a:lnSpc>
              <a:spcPct val="90000"/>
            </a:lnSpc>
            <a:spcBef>
              <a:spcPct val="0"/>
            </a:spcBef>
            <a:spcAft>
              <a:spcPct val="20000"/>
            </a:spcAft>
            <a:buChar char="••"/>
          </a:pPr>
          <a:r>
            <a:rPr lang="en-US" sz="1900" kern="1200" dirty="0" err="1" smtClean="0"/>
            <a:t>Wordcloud</a:t>
          </a:r>
          <a:endParaRPr lang="en-US" sz="1900" kern="1200" dirty="0"/>
        </a:p>
        <a:p>
          <a:pPr marL="342900" lvl="2" indent="-171450" algn="l" defTabSz="844550">
            <a:lnSpc>
              <a:spcPct val="90000"/>
            </a:lnSpc>
            <a:spcBef>
              <a:spcPct val="0"/>
            </a:spcBef>
            <a:spcAft>
              <a:spcPct val="20000"/>
            </a:spcAft>
            <a:buChar char="••"/>
          </a:pPr>
          <a:r>
            <a:rPr lang="en-US" sz="1900" kern="1200" dirty="0" smtClean="0"/>
            <a:t>pandas</a:t>
          </a:r>
          <a:endParaRPr lang="en-US" sz="1900" kern="1200" dirty="0"/>
        </a:p>
        <a:p>
          <a:pPr marL="342900" lvl="2" indent="-171450" algn="l" defTabSz="844550">
            <a:lnSpc>
              <a:spcPct val="90000"/>
            </a:lnSpc>
            <a:spcBef>
              <a:spcPct val="0"/>
            </a:spcBef>
            <a:spcAft>
              <a:spcPct val="20000"/>
            </a:spcAft>
            <a:buChar char="••"/>
          </a:pPr>
          <a:r>
            <a:rPr lang="en-US" sz="1900" kern="1200" dirty="0" err="1" smtClean="0"/>
            <a:t>numpy</a:t>
          </a:r>
          <a:endParaRPr lang="en-US" sz="1900" kern="1200" dirty="0"/>
        </a:p>
        <a:p>
          <a:pPr marL="342900" lvl="2" indent="-171450" algn="l" defTabSz="844550">
            <a:lnSpc>
              <a:spcPct val="90000"/>
            </a:lnSpc>
            <a:spcBef>
              <a:spcPct val="0"/>
            </a:spcBef>
            <a:spcAft>
              <a:spcPct val="20000"/>
            </a:spcAft>
            <a:buChar char="••"/>
          </a:pPr>
          <a:r>
            <a:rPr lang="en-US" sz="1900" kern="1200" dirty="0" err="1" smtClean="0"/>
            <a:t>scikit</a:t>
          </a:r>
          <a:r>
            <a:rPr lang="en-US" sz="1900" kern="1200" dirty="0" smtClean="0"/>
            <a:t>-learn</a:t>
          </a:r>
          <a:endParaRPr lang="en-US" sz="1900" kern="1200" dirty="0"/>
        </a:p>
        <a:p>
          <a:pPr marL="171450" lvl="1" indent="-171450" algn="l" defTabSz="844550">
            <a:lnSpc>
              <a:spcPct val="90000"/>
            </a:lnSpc>
            <a:spcBef>
              <a:spcPct val="0"/>
            </a:spcBef>
            <a:spcAft>
              <a:spcPct val="20000"/>
            </a:spcAft>
            <a:buChar char="••"/>
          </a:pPr>
          <a:r>
            <a:rPr lang="en-US" sz="1900" kern="1200" dirty="0" smtClean="0"/>
            <a:t>Used </a:t>
          </a:r>
          <a:r>
            <a:rPr lang="en-IN" sz="1900" b="0" kern="1200" dirty="0" err="1" smtClean="0"/>
            <a:t>distilbert</a:t>
          </a:r>
          <a:r>
            <a:rPr lang="en-IN" sz="1900" b="0" kern="1200" dirty="0" smtClean="0"/>
            <a:t>-base-uncased model to train the data (Link:</a:t>
          </a:r>
          <a:r>
            <a:rPr lang="en-US" sz="1900" kern="1200" dirty="0" smtClean="0">
              <a:hlinkClick xmlns:r="http://schemas.openxmlformats.org/officeDocument/2006/relationships" r:id="rId1"/>
            </a:rPr>
            <a:t>https://huggingface.co/distilbert-base-uncased/tree/main</a:t>
          </a:r>
          <a:r>
            <a:rPr lang="en-US" sz="1900" kern="1200" dirty="0" smtClean="0"/>
            <a:t>)</a:t>
          </a:r>
          <a:endParaRPr lang="en-US" sz="1900" kern="1200" dirty="0"/>
        </a:p>
      </dsp:txBody>
      <dsp:txXfrm>
        <a:off x="0" y="1151986"/>
        <a:ext cx="8153400" cy="41965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4EEF4D8-DDBD-47C2-BA08-54743935BC47}" type="datetimeFigureOut">
              <a:rPr lang="en-US" smtClean="0"/>
              <a:pPr/>
              <a:t>1/19/2022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93A80BC-F6F7-4E1F-AC38-A747BD8F8B7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EEF4D8-DDBD-47C2-BA08-54743935BC47}"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A80BC-F6F7-4E1F-AC38-A747BD8F8B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EEF4D8-DDBD-47C2-BA08-54743935BC47}"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A80BC-F6F7-4E1F-AC38-A747BD8F8B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EEF4D8-DDBD-47C2-BA08-54743935BC47}"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A80BC-F6F7-4E1F-AC38-A747BD8F8B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4EEF4D8-DDBD-47C2-BA08-54743935BC47}"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A80BC-F6F7-4E1F-AC38-A747BD8F8B7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4EEF4D8-DDBD-47C2-BA08-54743935BC47}" type="datetimeFigureOut">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3A80BC-F6F7-4E1F-AC38-A747BD8F8B7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4EEF4D8-DDBD-47C2-BA08-54743935BC47}" type="datetimeFigureOut">
              <a:rPr lang="en-US" smtClean="0"/>
              <a:pPr/>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3A80BC-F6F7-4E1F-AC38-A747BD8F8B7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4EEF4D8-DDBD-47C2-BA08-54743935BC47}" type="datetimeFigureOut">
              <a:rPr lang="en-US" smtClean="0"/>
              <a:pPr/>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3A80BC-F6F7-4E1F-AC38-A747BD8F8B7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EF4D8-DDBD-47C2-BA08-54743935BC47}" type="datetimeFigureOut">
              <a:rPr lang="en-US" smtClean="0"/>
              <a:pPr/>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3A80BC-F6F7-4E1F-AC38-A747BD8F8B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4EEF4D8-DDBD-47C2-BA08-54743935BC47}" type="datetimeFigureOut">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3A80BC-F6F7-4E1F-AC38-A747BD8F8B7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4EEF4D8-DDBD-47C2-BA08-54743935BC47}" type="datetimeFigureOut">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93A80BC-F6F7-4E1F-AC38-A747BD8F8B7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4EEF4D8-DDBD-47C2-BA08-54743935BC47}" type="datetimeFigureOut">
              <a:rPr lang="en-US" smtClean="0"/>
              <a:pPr/>
              <a:t>1/19/2022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93A80BC-F6F7-4E1F-AC38-A747BD8F8B7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satheeshkumar-r/NLP-Assessment"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Findings</a:t>
            </a:r>
            <a:endParaRPr lang="en-US" dirty="0"/>
          </a:p>
        </p:txBody>
      </p:sp>
      <p:sp>
        <p:nvSpPr>
          <p:cNvPr id="3" name="Text Placeholder 2"/>
          <p:cNvSpPr>
            <a:spLocks noGrp="1"/>
          </p:cNvSpPr>
          <p:nvPr>
            <p:ph type="body" idx="1"/>
          </p:nvPr>
        </p:nvSpPr>
        <p:spPr>
          <a:xfrm>
            <a:off x="530352" y="2704664"/>
            <a:ext cx="7772400" cy="2019736"/>
          </a:xfrm>
        </p:spPr>
        <p:txBody>
          <a:bodyPr>
            <a:normAutofit fontScale="92500" lnSpcReduction="20000"/>
          </a:bodyPr>
          <a:lstStyle/>
          <a:p>
            <a:r>
              <a:rPr lang="en-US" dirty="0" err="1" smtClean="0">
                <a:solidFill>
                  <a:srgbClr val="FFC000"/>
                </a:solidFill>
              </a:rPr>
              <a:t>GitHub</a:t>
            </a:r>
            <a:r>
              <a:rPr lang="en-US" dirty="0" smtClean="0">
                <a:solidFill>
                  <a:srgbClr val="FFC000"/>
                </a:solidFill>
              </a:rPr>
              <a:t> </a:t>
            </a:r>
            <a:r>
              <a:rPr lang="en-US" dirty="0">
                <a:solidFill>
                  <a:srgbClr val="FFC000"/>
                </a:solidFill>
              </a:rPr>
              <a:t>Link: </a:t>
            </a:r>
            <a:r>
              <a:rPr lang="en-US" dirty="0">
                <a:hlinkClick r:id="rId2"/>
              </a:rPr>
              <a:t>https://</a:t>
            </a:r>
            <a:r>
              <a:rPr lang="en-US" dirty="0" smtClean="0">
                <a:hlinkClick r:id="rId2"/>
              </a:rPr>
              <a:t>github.com/satheeshkumar-r/NLP-Assessment</a:t>
            </a:r>
            <a:endParaRPr lang="en-US" dirty="0" smtClean="0"/>
          </a:p>
          <a:p>
            <a:r>
              <a:rPr lang="en-US" dirty="0"/>
              <a:t>	</a:t>
            </a:r>
            <a:r>
              <a:rPr lang="en-US" dirty="0" smtClean="0"/>
              <a:t>					</a:t>
            </a:r>
          </a:p>
          <a:p>
            <a:endParaRPr lang="en-US" dirty="0"/>
          </a:p>
          <a:p>
            <a:endParaRPr lang="en-US" dirty="0" smtClean="0"/>
          </a:p>
          <a:p>
            <a:r>
              <a:rPr lang="en-US" dirty="0"/>
              <a:t>	</a:t>
            </a:r>
            <a:r>
              <a:rPr lang="en-US" dirty="0" smtClean="0"/>
              <a:t>					Satheesh </a:t>
            </a:r>
            <a:r>
              <a:rPr lang="en-US" dirty="0" smtClean="0"/>
              <a:t>Kumar</a:t>
            </a:r>
          </a:p>
          <a:p>
            <a:r>
              <a:rPr lang="en-US" dirty="0" smtClean="0"/>
              <a:t>						19/01/2022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57200" y="457200"/>
          <a:ext cx="81534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smtClean="0"/>
              <a:t>Data Visualization</a:t>
            </a:r>
            <a:endParaRPr lang="en-US" dirty="0"/>
          </a:p>
        </p:txBody>
      </p:sp>
      <p:sp>
        <p:nvSpPr>
          <p:cNvPr id="18" name="Text Placeholder 17"/>
          <p:cNvSpPr>
            <a:spLocks noGrp="1"/>
          </p:cNvSpPr>
          <p:nvPr>
            <p:ph type="body" sz="half" idx="2"/>
          </p:nvPr>
        </p:nvSpPr>
        <p:spPr>
          <a:xfrm>
            <a:off x="609600" y="2828785"/>
            <a:ext cx="2209800" cy="1362215"/>
          </a:xfrm>
        </p:spPr>
        <p:txBody>
          <a:bodyPr>
            <a:normAutofit/>
          </a:bodyPr>
          <a:lstStyle/>
          <a:p>
            <a:r>
              <a:rPr lang="en-US" sz="1400" dirty="0" smtClean="0"/>
              <a:t>1. Business</a:t>
            </a:r>
          </a:p>
          <a:p>
            <a:r>
              <a:rPr lang="en-US" sz="1400" dirty="0" smtClean="0"/>
              <a:t>2. Entertainment</a:t>
            </a:r>
          </a:p>
          <a:p>
            <a:r>
              <a:rPr lang="en-US" sz="1400" dirty="0" smtClean="0"/>
              <a:t>3. Politics</a:t>
            </a:r>
          </a:p>
          <a:p>
            <a:r>
              <a:rPr lang="en-US" sz="1400" dirty="0" smtClean="0"/>
              <a:t>4. Sports</a:t>
            </a:r>
          </a:p>
          <a:p>
            <a:r>
              <a:rPr lang="en-US" sz="1400" dirty="0" smtClean="0"/>
              <a:t>5. Tech	</a:t>
            </a:r>
            <a:endParaRPr lang="en-US" sz="1400" dirty="0"/>
          </a:p>
        </p:txBody>
      </p:sp>
      <p:pic>
        <p:nvPicPr>
          <p:cNvPr id="30" name="Picture Placeholder 29" descr="1.png"/>
          <p:cNvPicPr>
            <a:picLocks noGrp="1" noChangeAspect="1"/>
          </p:cNvPicPr>
          <p:nvPr>
            <p:ph type="pic" idx="1"/>
          </p:nvPr>
        </p:nvPicPr>
        <p:blipFill>
          <a:blip r:embed="rId2"/>
          <a:srcRect l="13780" r="13780"/>
          <a:stretch>
            <a:fillRect/>
          </a:stretch>
        </p:blip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056216262"/>
              </p:ext>
            </p:extLst>
          </p:nvPr>
        </p:nvGraphicFramePr>
        <p:xfrm>
          <a:off x="457200" y="457200"/>
          <a:ext cx="81534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119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
            <a:ext cx="9144000" cy="6858000"/>
          </a:xfrm>
          <a:prstGeom prst="rect">
            <a:avLst/>
          </a:prstGeom>
        </p:spPr>
      </p:pic>
    </p:spTree>
    <p:extLst>
      <p:ext uri="{BB962C8B-B14F-4D97-AF65-F5344CB8AC3E}">
        <p14:creationId xmlns:p14="http://schemas.microsoft.com/office/powerpoint/2010/main" val="1248255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141</TotalTime>
  <Words>211</Words>
  <Application>Microsoft Office PowerPoint</Application>
  <PresentationFormat>On-screen Show (4:3)</PresentationFormat>
  <Paragraphs>35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Constantia</vt:lpstr>
      <vt:lpstr>Wingdings 2</vt:lpstr>
      <vt:lpstr>Flow</vt:lpstr>
      <vt:lpstr>Assessment Findings</vt:lpstr>
      <vt:lpstr>PowerPoint Presentation</vt:lpstr>
      <vt:lpstr>Data Visualization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Satheesh</cp:lastModifiedBy>
  <cp:revision>25</cp:revision>
  <dcterms:created xsi:type="dcterms:W3CDTF">2022-01-18T14:20:40Z</dcterms:created>
  <dcterms:modified xsi:type="dcterms:W3CDTF">2022-01-19T17:15:03Z</dcterms:modified>
</cp:coreProperties>
</file>