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B7F5D-D2E5-4B02-9B3D-A8A0BB6E324C}" v="4" dt="2024-04-08T16:53:32.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Name:satheeshwaran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:au711021205019</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5150488-44EA-C15F-17B4-E5E7978E5370}"/>
              </a:ext>
            </a:extLst>
          </p:cNvPr>
          <p:cNvPicPr>
            <a:picLocks noChangeAspect="1"/>
          </p:cNvPicPr>
          <p:nvPr/>
        </p:nvPicPr>
        <p:blipFill>
          <a:blip r:embed="rId2"/>
          <a:stretch>
            <a:fillRect/>
          </a:stretch>
        </p:blipFill>
        <p:spPr>
          <a:xfrm>
            <a:off x="1012358" y="1375316"/>
            <a:ext cx="7118833" cy="36501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B4FEEC0-CAC7-3E58-DBF3-FC10C0758DBE}"/>
              </a:ext>
            </a:extLst>
          </p:cNvPr>
          <p:cNvPicPr>
            <a:picLocks noChangeAspect="1"/>
          </p:cNvPicPr>
          <p:nvPr/>
        </p:nvPicPr>
        <p:blipFill>
          <a:blip r:embed="rId2"/>
          <a:stretch>
            <a:fillRect/>
          </a:stretch>
        </p:blipFill>
        <p:spPr>
          <a:xfrm>
            <a:off x="941013" y="1129990"/>
            <a:ext cx="7261973" cy="37691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2A77FD16-AE45-7204-2469-1A572D4D296D}"/>
              </a:ext>
            </a:extLst>
          </p:cNvPr>
          <p:cNvPicPr>
            <a:picLocks noChangeAspect="1"/>
          </p:cNvPicPr>
          <p:nvPr/>
        </p:nvPicPr>
        <p:blipFill>
          <a:blip r:embed="rId2"/>
          <a:stretch>
            <a:fillRect/>
          </a:stretch>
        </p:blipFill>
        <p:spPr>
          <a:xfrm>
            <a:off x="524416" y="1167162"/>
            <a:ext cx="8095168" cy="37542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p>
          <a:p>
            <a:endParaRPr lang="en-US"/>
          </a:p>
          <a:p>
            <a:endParaRPr lang="en-US"/>
          </a:p>
          <a:p>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p>
          <a:p>
            <a:r>
              <a:rPr lang="en-US"/>
              <a:t>Users currently rely on disparate methods for managing notes, leading to disorganization and difficulty in locating relevant information.</a:t>
            </a:r>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p>
          <a:p>
            <a:r>
              <a:rPr lang="en-US"/>
              <a:t>Current methods of sharing notes, such as email attachments or physical distribution, are time-consuming and prone to errors.</a:t>
            </a:r>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p>
          <a:p>
            <a:r>
              <a:rPr lang="en-US"/>
              <a:t>Existing note-taking applications often lack robust collaboration features, such as real-time editing, comments, and version history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p>
          <a:p>
            <a:endParaRPr lang="en-US"/>
          </a:p>
          <a:p>
            <a:r>
              <a:rPr lang="en-US"/>
              <a:t>  The application will be designed to be responsive and accessible across devices of various screen sizes, including desktops, tablets, and smartphones.</a:t>
            </a:r>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732790" y="1746250"/>
            <a:ext cx="7540625" cy="1383665"/>
          </a:xfrm>
          <a:prstGeom prst="rect">
            <a:avLst/>
          </a:prstGeom>
          <a:noFill/>
        </p:spPr>
        <p:txBody>
          <a:bodyPr wrap="square" rtlCol="0">
            <a:spAutoFit/>
          </a:bodyPr>
          <a:lstStyle/>
          <a:p>
            <a:r>
              <a:rPr lang="en-US"/>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A05399A7-3E5C-48DC-F754-4DB260A46926}"/>
              </a:ext>
            </a:extLst>
          </p:cNvPr>
          <p:cNvPicPr>
            <a:picLocks noChangeAspect="1"/>
          </p:cNvPicPr>
          <p:nvPr/>
        </p:nvPicPr>
        <p:blipFill>
          <a:blip r:embed="rId2"/>
          <a:stretch>
            <a:fillRect/>
          </a:stretch>
        </p:blipFill>
        <p:spPr>
          <a:xfrm>
            <a:off x="311699" y="1389600"/>
            <a:ext cx="8696834" cy="31794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4</TotalTime>
  <Words>634</Words>
  <Application>Microsoft Office PowerPoint</Application>
  <PresentationFormat>On-screen Show (16:9)</PresentationFormat>
  <Paragraphs>71</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12</cp:revision>
  <dcterms:created xsi:type="dcterms:W3CDTF">2024-04-08T08:47:15Z</dcterms:created>
  <dcterms:modified xsi:type="dcterms:W3CDTF">2024-04-10T05:44:58Z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85DA719EEB504F04B8C32DFC065B9290_13</vt:lpwstr>
  </property>
  <property fmtid="{D5CDD505-2E9C-101B-9397-08002B2CF9AE}" pid="4" name="KSOProductBuildVer">
    <vt:lpwstr>1033-12.2.0.16731</vt:lpwstr>
  </property>
</Properties>
</file>