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60" r:id="rId1"/>
  </p:sldMasterIdLst>
  <p:notesMasterIdLst>
    <p:notesMasterId r:id="rId2"/>
  </p:notesMasterIdLst>
  <p:sldIdLst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</p:sldIdLst>
  <p:sldSz cy="10287000" cx="18288000"/>
  <p:notesSz cx="6858000" cy="9144000"/>
  <p:embeddedFontLst>
    <p:embeddedFont>
      <p:font typeface="Arimo" panose="020B0604020202020204" charset="1"/>
      <p:regular r:id="rId15"/>
    </p:embeddedFont>
    <p:embeddedFont>
      <p:font typeface="Arimo Bold" panose="020B0704020202020204" charset="1"/>
      <p:regular r:id="rId16"/>
    </p:embeddedFont>
    <p:embeddedFont>
      <p:font typeface="Arimo Italics" panose="020B0604020202090204" charset="1"/>
      <p:regular r:id="rId17"/>
    </p:embeddedFont>
    <p:embeddedFont>
      <p:font typeface="Arimo Bold Italics" panose="020B0704020202090204" charset="1"/>
      <p:regular r:id="rId18"/>
    </p:embeddedFont>
    <p:embeddedFont>
      <p:font typeface="Arial" panose="020B0502020202020204" charset="1"/>
      <p:regular r:id="rId19"/>
    </p:embeddedFont>
    <p:embeddedFont>
      <p:font typeface="Arial Bold" panose="020B0802020202020204" charset="1"/>
      <p:regular r:id="rId20"/>
    </p:embeddedFont>
    <p:embeddedFont>
      <p:font typeface="Arial Italics" panose="020B0502020202090204" charset="1"/>
      <p:regular r:id="rId21"/>
    </p:embeddedFont>
    <p:embeddedFont>
      <p:font typeface="Arial Bold Italics" panose="020B0802020202090204" charset="1"/>
      <p:regular r:id="rId22"/>
    </p:embeddedFont>
    <p:embeddedFont>
      <p:font typeface="TT Rounds Condensed" panose="02000506030000020003" charset="1"/>
      <p:regular r:id="rId23"/>
    </p:embeddedFont>
    <p:embeddedFont>
      <p:font typeface="TT Rounds Condensed Bold" panose="02000806030000020003" charset="1"/>
      <p:regular r:id="rId24"/>
    </p:embeddedFont>
    <p:embeddedFont>
      <p:font typeface="TT Rounds Condensed Italics" panose="02000506030000090003" charset="1"/>
      <p:regular r:id="rId25"/>
    </p:embeddedFont>
    <p:embeddedFont>
      <p:font typeface="TT Rounds Condensed Bold Italics" panose="02000806030000090003" charset="1"/>
      <p:regular r:id="rId26"/>
    </p:embeddedFont>
    <p:embeddedFont>
      <p:font typeface="TT Rounds Condensed Thin" panose="02000503020000020003" charset="1"/>
      <p:regular r:id="rId27"/>
    </p:embeddedFont>
    <p:embeddedFont>
      <p:font typeface="TT Rounds Condensed Thin Italics" panose="02000503020000090003" charset="1"/>
      <p:regular r:id="rId28"/>
    </p:embeddedFont>
    <p:embeddedFont>
      <p:font typeface="TT Rounds Condensed Heavy" panose="02000506030000020003" charset="1"/>
      <p:regular r:id="rId29"/>
    </p:embeddedFont>
    <p:embeddedFont>
      <p:font typeface="TT Rounds Condensed Heavy Italics" panose="02000506000000090003" charset="1"/>
      <p:regular r:id="rId30"/>
    </p:embeddedFont>
    <p:embeddedFont>
      <p:font typeface="Canva Sans" panose="020B0503030501040103" charset="1"/>
      <p:regular r:id="rId31"/>
    </p:embeddedFont>
    <p:embeddedFont>
      <p:font typeface="Canva Sans Bold" panose="020B0803030501040103" charset="1"/>
      <p:regular r:id="rId32"/>
    </p:embeddedFont>
    <p:embeddedFont>
      <p:font typeface="Canva Sans Italics" panose="020B0503030501040103" charset="1"/>
      <p:regular r:id="rId33"/>
    </p:embeddedFont>
    <p:embeddedFont>
      <p:font typeface="Canva Sans Bold Italics" panose="020B0803030501040103" charset="1"/>
      <p:regular r:id="rId34"/>
    </p:embeddedFont>
    <p:embeddedFont>
      <p:font typeface="Canva Sans Medium" panose="020B0603030501040103" charset="1"/>
      <p:regular r:id="rId35"/>
    </p:embeddedFont>
    <p:embeddedFont>
      <p:font typeface="Canva Sans Medium Italics" panose="020B0603030501040103" charset="1"/>
      <p:regular r:id="rId36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Relationship Id="rId23" Type="http://schemas.openxmlformats.org/officeDocument/2006/relationships/font" Target="fonts/font9.fntdata"/><Relationship Id="rId24" Type="http://schemas.openxmlformats.org/officeDocument/2006/relationships/font" Target="fonts/font10.fntdata"/><Relationship Id="rId25" Type="http://schemas.openxmlformats.org/officeDocument/2006/relationships/font" Target="fonts/font11.fntdata"/><Relationship Id="rId26" Type="http://schemas.openxmlformats.org/officeDocument/2006/relationships/font" Target="fonts/font12.fntdata"/><Relationship Id="rId27" Type="http://schemas.openxmlformats.org/officeDocument/2006/relationships/font" Target="fonts/font13.fntdata"/><Relationship Id="rId28" Type="http://schemas.openxmlformats.org/officeDocument/2006/relationships/font" Target="fonts/font14.fntdata"/><Relationship Id="rId29" Type="http://schemas.openxmlformats.org/officeDocument/2006/relationships/font" Target="fonts/font15.fntdata"/><Relationship Id="rId30" Type="http://schemas.openxmlformats.org/officeDocument/2006/relationships/font" Target="fonts/font16.fntdata"/><Relationship Id="rId31" Type="http://schemas.openxmlformats.org/officeDocument/2006/relationships/font" Target="fonts/font17.fntdata"/><Relationship Id="rId32" Type="http://schemas.openxmlformats.org/officeDocument/2006/relationships/font" Target="fonts/font18.fntdata"/><Relationship Id="rId33" Type="http://schemas.openxmlformats.org/officeDocument/2006/relationships/font" Target="fonts/font19.fntdata"/><Relationship Id="rId34" Type="http://schemas.openxmlformats.org/officeDocument/2006/relationships/font" Target="fonts/font20.fntdata"/><Relationship Id="rId35" Type="http://schemas.openxmlformats.org/officeDocument/2006/relationships/font" Target="fonts/font21.fntdata"/><Relationship Id="rId36" Type="http://schemas.openxmlformats.org/officeDocument/2006/relationships/font" Target="fonts/font22.fntdata"/><Relationship Id="rId37" Type="http://schemas.openxmlformats.org/officeDocument/2006/relationships/tableStyles" Target="tableStyle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4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1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2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1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22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"/>
          <p:cNvGrpSpPr/>
          <p:nvPr/>
        </p:nvGrpSpPr>
        <p:grpSpPr>
          <a:xfrm rot="0">
            <a:off x="7921922" y="6677991"/>
            <a:ext cx="10390380" cy="3642951"/>
            <a:chOff x="0" y="0"/>
            <a:chExt cx="13853840" cy="4857268"/>
          </a:xfrm>
        </p:grpSpPr>
        <p:sp>
          <p:nvSpPr>
            <p:cNvPr id="1048584" name="Freeform 3"/>
            <p:cNvSpPr/>
            <p:nvPr/>
          </p:nvSpPr>
          <p:spPr>
            <a:xfrm rot="0" flipH="0" flipV="0">
              <a:off x="19177" y="19177"/>
              <a:ext cx="13815568" cy="4818888"/>
            </a:xfrm>
            <a:custGeom>
              <a:avLst/>
              <a:ahLst/>
              <a:rect l="l" t="t" r="r" b="b"/>
              <a:pathLst>
                <a:path w="13815568" h="4818888">
                  <a:moveTo>
                    <a:pt x="0" y="803148"/>
                  </a:moveTo>
                  <a:cubicBezTo>
                    <a:pt x="0" y="359537"/>
                    <a:pt x="361442" y="0"/>
                    <a:pt x="807339" y="0"/>
                  </a:cubicBezTo>
                  <a:lnTo>
                    <a:pt x="13008229" y="0"/>
                  </a:lnTo>
                  <a:cubicBezTo>
                    <a:pt x="13454126" y="0"/>
                    <a:pt x="13815568" y="359537"/>
                    <a:pt x="13815568" y="803148"/>
                  </a:cubicBezTo>
                  <a:lnTo>
                    <a:pt x="13815568" y="4015740"/>
                  </a:lnTo>
                  <a:cubicBezTo>
                    <a:pt x="13815568" y="4459351"/>
                    <a:pt x="13454126" y="4818888"/>
                    <a:pt x="13008229" y="4818888"/>
                  </a:cubicBezTo>
                  <a:lnTo>
                    <a:pt x="807339" y="4818888"/>
                  </a:lnTo>
                  <a:cubicBezTo>
                    <a:pt x="361442" y="4818888"/>
                    <a:pt x="0" y="4459351"/>
                    <a:pt x="0" y="4015740"/>
                  </a:cubicBezTo>
                  <a:close/>
                </a:path>
              </a:pathLst>
            </a:custGeom>
            <a:solidFill>
              <a:srgbClr val="EEECE1"/>
            </a:solidFill>
          </p:spPr>
        </p:sp>
        <p:sp>
          <p:nvSpPr>
            <p:cNvPr id="1048585" name="Freeform 4"/>
            <p:cNvSpPr/>
            <p:nvPr/>
          </p:nvSpPr>
          <p:spPr>
            <a:xfrm rot="0" flipH="0" flipV="0">
              <a:off x="0" y="0"/>
              <a:ext cx="13853922" cy="4857242"/>
            </a:xfrm>
            <a:custGeom>
              <a:avLst/>
              <a:ahLst/>
              <a:rect l="l" t="t" r="r" b="b"/>
              <a:pathLst>
                <a:path w="13853922" h="4857242">
                  <a:moveTo>
                    <a:pt x="0" y="822325"/>
                  </a:moveTo>
                  <a:cubicBezTo>
                    <a:pt x="0" y="368046"/>
                    <a:pt x="370078" y="0"/>
                    <a:pt x="826516" y="0"/>
                  </a:cubicBezTo>
                  <a:lnTo>
                    <a:pt x="13027406" y="0"/>
                  </a:lnTo>
                  <a:lnTo>
                    <a:pt x="13027406" y="19177"/>
                  </a:lnTo>
                  <a:lnTo>
                    <a:pt x="13027406" y="0"/>
                  </a:lnTo>
                  <a:cubicBezTo>
                    <a:pt x="13483717" y="0"/>
                    <a:pt x="13853922" y="368046"/>
                    <a:pt x="13853922" y="822325"/>
                  </a:cubicBezTo>
                  <a:lnTo>
                    <a:pt x="13834745" y="822325"/>
                  </a:lnTo>
                  <a:lnTo>
                    <a:pt x="13853922" y="822325"/>
                  </a:lnTo>
                  <a:lnTo>
                    <a:pt x="13853922" y="4034917"/>
                  </a:lnTo>
                  <a:lnTo>
                    <a:pt x="13834745" y="4034917"/>
                  </a:lnTo>
                  <a:lnTo>
                    <a:pt x="13853922" y="4034917"/>
                  </a:lnTo>
                  <a:cubicBezTo>
                    <a:pt x="13853922" y="4489196"/>
                    <a:pt x="13483844" y="4857242"/>
                    <a:pt x="13027406" y="4857242"/>
                  </a:cubicBezTo>
                  <a:lnTo>
                    <a:pt x="13027406" y="4838065"/>
                  </a:lnTo>
                  <a:lnTo>
                    <a:pt x="13027406" y="4857242"/>
                  </a:lnTo>
                  <a:lnTo>
                    <a:pt x="826516" y="4857242"/>
                  </a:lnTo>
                  <a:lnTo>
                    <a:pt x="826516" y="4838065"/>
                  </a:lnTo>
                  <a:lnTo>
                    <a:pt x="826516" y="4857242"/>
                  </a:lnTo>
                  <a:cubicBezTo>
                    <a:pt x="370078" y="4857242"/>
                    <a:pt x="0" y="4489196"/>
                    <a:pt x="0" y="4034917"/>
                  </a:cubicBezTo>
                  <a:lnTo>
                    <a:pt x="0" y="822325"/>
                  </a:lnTo>
                  <a:lnTo>
                    <a:pt x="19177" y="822325"/>
                  </a:lnTo>
                  <a:lnTo>
                    <a:pt x="0" y="822325"/>
                  </a:lnTo>
                  <a:moveTo>
                    <a:pt x="38227" y="822325"/>
                  </a:moveTo>
                  <a:lnTo>
                    <a:pt x="38227" y="4034917"/>
                  </a:lnTo>
                  <a:lnTo>
                    <a:pt x="19177" y="4034917"/>
                  </a:lnTo>
                  <a:lnTo>
                    <a:pt x="38227" y="4034917"/>
                  </a:lnTo>
                  <a:cubicBezTo>
                    <a:pt x="38227" y="4467860"/>
                    <a:pt x="391033" y="4819015"/>
                    <a:pt x="826389" y="4819015"/>
                  </a:cubicBezTo>
                  <a:lnTo>
                    <a:pt x="13027279" y="4819015"/>
                  </a:lnTo>
                  <a:cubicBezTo>
                    <a:pt x="13462636" y="4819015"/>
                    <a:pt x="13815442" y="4467860"/>
                    <a:pt x="13815442" y="4034917"/>
                  </a:cubicBezTo>
                  <a:lnTo>
                    <a:pt x="13815442" y="822325"/>
                  </a:lnTo>
                  <a:cubicBezTo>
                    <a:pt x="13815442" y="389382"/>
                    <a:pt x="13462636" y="38227"/>
                    <a:pt x="13027279" y="38227"/>
                  </a:cubicBezTo>
                  <a:lnTo>
                    <a:pt x="826516" y="38227"/>
                  </a:lnTo>
                  <a:lnTo>
                    <a:pt x="826516" y="19177"/>
                  </a:lnTo>
                  <a:lnTo>
                    <a:pt x="826516" y="38227"/>
                  </a:lnTo>
                  <a:cubicBezTo>
                    <a:pt x="391033" y="38227"/>
                    <a:pt x="38227" y="389382"/>
                    <a:pt x="38227" y="822325"/>
                  </a:cubicBezTo>
                  <a:close/>
                </a:path>
              </a:pathLst>
            </a:custGeom>
            <a:solidFill>
              <a:srgbClr val="1F497D"/>
            </a:solidFill>
          </p:spPr>
        </p:sp>
      </p:grpSp>
      <p:sp>
        <p:nvSpPr>
          <p:cNvPr id="1048586" name="Freeform 5"/>
          <p:cNvSpPr/>
          <p:nvPr/>
        </p:nvSpPr>
        <p:spPr>
          <a:xfrm rot="0" flipH="0" flipV="0">
            <a:off x="-156463" y="0"/>
            <a:ext cx="18468764" cy="10428815"/>
          </a:xfrm>
          <a:custGeom>
            <a:avLst/>
            <a:ahLst/>
            <a:rect l="l" t="t" r="r" b="b"/>
            <a:pathLst>
              <a:path w="18468764" h="10428815">
                <a:moveTo>
                  <a:pt x="0" y="0"/>
                </a:moveTo>
                <a:lnTo>
                  <a:pt x="18468764" y="0"/>
                </a:lnTo>
                <a:lnTo>
                  <a:pt x="18468764" y="10428815"/>
                </a:lnTo>
                <a:lnTo>
                  <a:pt x="0" y="1042881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26" name="Group 6"/>
          <p:cNvGrpSpPr/>
          <p:nvPr/>
        </p:nvGrpSpPr>
        <p:grpSpPr>
          <a:xfrm rot="0">
            <a:off x="7921922" y="6783801"/>
            <a:ext cx="10366078" cy="3503199"/>
            <a:chOff x="0" y="0"/>
            <a:chExt cx="2730161" cy="922653"/>
          </a:xfrm>
        </p:grpSpPr>
        <p:sp>
          <p:nvSpPr>
            <p:cNvPr id="1048587" name="Freeform 7"/>
            <p:cNvSpPr/>
            <p:nvPr/>
          </p:nvSpPr>
          <p:spPr>
            <a:xfrm rot="0" flipH="0" flipV="0">
              <a:off x="0" y="0"/>
              <a:ext cx="2730161" cy="922653"/>
            </a:xfrm>
            <a:custGeom>
              <a:avLst/>
              <a:ahLst/>
              <a:rect l="l" t="t" r="r" b="b"/>
              <a:pathLst>
                <a:path w="2730161" h="922653">
                  <a:moveTo>
                    <a:pt x="38089" y="0"/>
                  </a:moveTo>
                  <a:lnTo>
                    <a:pt x="2692071" y="0"/>
                  </a:lnTo>
                  <a:cubicBezTo>
                    <a:pt x="2713107" y="0"/>
                    <a:pt x="2730161" y="17053"/>
                    <a:pt x="2730161" y="38089"/>
                  </a:cubicBezTo>
                  <a:lnTo>
                    <a:pt x="2730161" y="884564"/>
                  </a:lnTo>
                  <a:cubicBezTo>
                    <a:pt x="2730161" y="894666"/>
                    <a:pt x="2726148" y="904354"/>
                    <a:pt x="2719005" y="911497"/>
                  </a:cubicBezTo>
                  <a:cubicBezTo>
                    <a:pt x="2711861" y="918640"/>
                    <a:pt x="2702173" y="922653"/>
                    <a:pt x="2692071" y="922653"/>
                  </a:cubicBezTo>
                  <a:lnTo>
                    <a:pt x="38089" y="922653"/>
                  </a:lnTo>
                  <a:cubicBezTo>
                    <a:pt x="17053" y="922653"/>
                    <a:pt x="0" y="905600"/>
                    <a:pt x="0" y="884564"/>
                  </a:cubicBezTo>
                  <a:lnTo>
                    <a:pt x="0" y="38089"/>
                  </a:lnTo>
                  <a:cubicBezTo>
                    <a:pt x="0" y="17053"/>
                    <a:pt x="17053" y="0"/>
                    <a:pt x="38089" y="0"/>
                  </a:cubicBezTo>
                  <a:close/>
                </a:path>
              </a:pathLst>
            </a:custGeom>
            <a:solidFill>
              <a:srgbClr val="97AD41"/>
            </a:solidFill>
          </p:spPr>
        </p:sp>
        <p:sp>
          <p:nvSpPr>
            <p:cNvPr id="1048588" name="TextBox 8"/>
            <p:cNvSpPr txBox="1"/>
            <p:nvPr/>
          </p:nvSpPr>
          <p:spPr>
            <a:xfrm>
              <a:off x="0" y="-38100"/>
              <a:ext cx="2730161" cy="960753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id="1048589" name="TextBox 9"/>
          <p:cNvSpPr txBox="1"/>
          <p:nvPr/>
        </p:nvSpPr>
        <p:spPr>
          <a:xfrm rot="0">
            <a:off x="8027665" y="6774276"/>
            <a:ext cx="18114418" cy="395008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6510"/>
              </a:lnSpc>
            </a:pPr>
            <a:r>
              <a:rPr sz="5425" lang="en-US" spc="50">
                <a:solidFill>
                  <a:srgbClr val="000000"/>
                </a:solidFill>
                <a:latin typeface="TT Rounds Condensed"/>
              </a:rPr>
              <a:t>Name: </a:t>
            </a:r>
            <a:r>
              <a:rPr altLang="en-IN" sz="5425" lang="en-US" spc="50">
                <a:solidFill>
                  <a:srgbClr val="000000"/>
                </a:solidFill>
                <a:latin typeface="TT Rounds Condensed"/>
              </a:rPr>
              <a:t>S</a:t>
            </a:r>
            <a:r>
              <a:rPr altLang="en-IN" sz="5425" lang="en-US" spc="50">
                <a:solidFill>
                  <a:srgbClr val="000000"/>
                </a:solidFill>
                <a:latin typeface="TT Rounds Condensed"/>
              </a:rPr>
              <a:t>A</a:t>
            </a:r>
            <a:r>
              <a:rPr altLang="en-IN" sz="5425" lang="en-US" spc="50">
                <a:solidFill>
                  <a:srgbClr val="000000"/>
                </a:solidFill>
                <a:latin typeface="TT Rounds Condensed"/>
              </a:rPr>
              <a:t>T</a:t>
            </a:r>
            <a:r>
              <a:rPr altLang="en-IN" sz="5425" lang="en-US" spc="50">
                <a:solidFill>
                  <a:srgbClr val="000000"/>
                </a:solidFill>
                <a:latin typeface="TT Rounds Condensed"/>
              </a:rPr>
              <a:t>H</a:t>
            </a:r>
            <a:r>
              <a:rPr altLang="en-IN" sz="5425" lang="en-US" spc="50">
                <a:solidFill>
                  <a:srgbClr val="000000"/>
                </a:solidFill>
                <a:latin typeface="TT Rounds Condensed"/>
              </a:rPr>
              <a:t>I</a:t>
            </a:r>
            <a:r>
              <a:rPr altLang="en-IN" sz="5425" lang="en-US" spc="50">
                <a:solidFill>
                  <a:srgbClr val="000000"/>
                </a:solidFill>
                <a:latin typeface="TT Rounds Condensed"/>
              </a:rPr>
              <a:t>Y</a:t>
            </a:r>
            <a:r>
              <a:rPr altLang="en-IN" sz="5425" lang="en-US" spc="50">
                <a:solidFill>
                  <a:srgbClr val="000000"/>
                </a:solidFill>
                <a:latin typeface="TT Rounds Condensed"/>
              </a:rPr>
              <a:t>A</a:t>
            </a:r>
            <a:r>
              <a:rPr altLang="en-IN" sz="5425" lang="en-US" spc="50">
                <a:solidFill>
                  <a:srgbClr val="000000"/>
                </a:solidFill>
                <a:latin typeface="TT Rounds Condensed"/>
              </a:rPr>
              <a:t> </a:t>
            </a:r>
            <a:r>
              <a:rPr altLang="en-IN" sz="5425" lang="en-US" spc="50">
                <a:solidFill>
                  <a:srgbClr val="000000"/>
                </a:solidFill>
                <a:latin typeface="TT Rounds Condensed"/>
              </a:rPr>
              <a:t>M</a:t>
            </a:r>
            <a:r>
              <a:rPr altLang="en-IN" sz="5425" lang="en-US" spc="50">
                <a:solidFill>
                  <a:srgbClr val="000000"/>
                </a:solidFill>
                <a:latin typeface="TT Rounds Condensed"/>
              </a:rPr>
              <a:t>O</a:t>
            </a:r>
            <a:r>
              <a:rPr altLang="en-IN" sz="5425" lang="en-US" spc="50">
                <a:solidFill>
                  <a:srgbClr val="000000"/>
                </a:solidFill>
                <a:latin typeface="TT Rounds Condensed"/>
              </a:rPr>
              <a:t>O</a:t>
            </a:r>
            <a:r>
              <a:rPr altLang="en-IN" sz="5425" lang="en-US" spc="50">
                <a:solidFill>
                  <a:srgbClr val="000000"/>
                </a:solidFill>
                <a:latin typeface="TT Rounds Condensed"/>
              </a:rPr>
              <a:t>R</a:t>
            </a:r>
            <a:r>
              <a:rPr altLang="en-IN" sz="5425" lang="en-US" spc="50">
                <a:solidFill>
                  <a:srgbClr val="000000"/>
                </a:solidFill>
                <a:latin typeface="TT Rounds Condensed"/>
              </a:rPr>
              <a:t>T</a:t>
            </a:r>
            <a:r>
              <a:rPr altLang="en-IN" sz="5425" lang="en-US" spc="50">
                <a:solidFill>
                  <a:srgbClr val="000000"/>
                </a:solidFill>
                <a:latin typeface="TT Rounds Condensed"/>
              </a:rPr>
              <a:t>H</a:t>
            </a:r>
            <a:r>
              <a:rPr altLang="en-IN" sz="5425" lang="en-US" spc="50">
                <a:solidFill>
                  <a:srgbClr val="000000"/>
                </a:solidFill>
                <a:latin typeface="TT Rounds Condensed"/>
              </a:rPr>
              <a:t>I</a:t>
            </a:r>
            <a:r>
              <a:rPr altLang="en-IN" sz="5425" lang="en-US" spc="50">
                <a:solidFill>
                  <a:srgbClr val="000000"/>
                </a:solidFill>
                <a:latin typeface="TT Rounds Condensed"/>
              </a:rPr>
              <a:t> </a:t>
            </a:r>
            <a:r>
              <a:rPr altLang="en-IN" sz="5425" lang="en-US" spc="50">
                <a:solidFill>
                  <a:srgbClr val="000000"/>
                </a:solidFill>
                <a:latin typeface="TT Rounds Condensed"/>
              </a:rPr>
              <a:t>D</a:t>
            </a:r>
            <a:endParaRPr altLang="en-US" lang="zh-CN"/>
          </a:p>
          <a:p>
            <a:pPr algn="l">
              <a:lnSpc>
                <a:spcPts val="6510"/>
              </a:lnSpc>
            </a:pPr>
            <a:r>
              <a:rPr sz="5425" lang="en-US" spc="50">
                <a:solidFill>
                  <a:srgbClr val="000000"/>
                </a:solidFill>
                <a:latin typeface="TT Rounds Condensed"/>
              </a:rPr>
              <a:t>NMid:au</a:t>
            </a:r>
            <a:r>
              <a:rPr altLang="en-IN" sz="5425" lang="en-US" spc="50">
                <a:solidFill>
                  <a:srgbClr val="000000"/>
                </a:solidFill>
                <a:latin typeface="TT Rounds Condensed"/>
              </a:rPr>
              <a:t>t</a:t>
            </a:r>
            <a:r>
              <a:rPr altLang="en-IN" sz="5425" lang="en-US" spc="50">
                <a:solidFill>
                  <a:srgbClr val="000000"/>
                </a:solidFill>
                <a:latin typeface="TT Rounds Condensed"/>
              </a:rPr>
              <a:t>l</a:t>
            </a:r>
            <a:r>
              <a:rPr altLang="en-IN" sz="5425" lang="en-US" spc="50">
                <a:solidFill>
                  <a:srgbClr val="000000"/>
                </a:solidFill>
                <a:latin typeface="TT Rounds Condensed"/>
              </a:rPr>
              <a:t>e</a:t>
            </a:r>
            <a:r>
              <a:rPr altLang="en-IN" sz="5425" lang="en-US" spc="50">
                <a:solidFill>
                  <a:srgbClr val="000000"/>
                </a:solidFill>
                <a:latin typeface="TT Rounds Condensed"/>
              </a:rPr>
              <a:t>m</a:t>
            </a:r>
            <a:r>
              <a:rPr altLang="en-IN" sz="5425" lang="en-US" spc="50">
                <a:solidFill>
                  <a:srgbClr val="000000"/>
                </a:solidFill>
                <a:latin typeface="TT Rounds Condensed"/>
              </a:rPr>
              <a:t>e</a:t>
            </a:r>
            <a:r>
              <a:rPr altLang="en-IN" sz="5425" lang="en-US" spc="50">
                <a:solidFill>
                  <a:srgbClr val="000000"/>
                </a:solidFill>
                <a:latin typeface="TT Rounds Condensed"/>
              </a:rPr>
              <a:t>0</a:t>
            </a:r>
            <a:r>
              <a:rPr altLang="en-IN" sz="5425" lang="en-US" spc="50">
                <a:solidFill>
                  <a:srgbClr val="000000"/>
                </a:solidFill>
                <a:latin typeface="TT Rounds Condensed"/>
              </a:rPr>
              <a:t>0</a:t>
            </a:r>
            <a:r>
              <a:rPr altLang="en-IN" sz="5425" lang="en-US" spc="50">
                <a:solidFill>
                  <a:srgbClr val="000000"/>
                </a:solidFill>
                <a:latin typeface="TT Rounds Condensed"/>
              </a:rPr>
              <a:t>4</a:t>
            </a:r>
            <a:endParaRPr altLang="en-US" lang="zh-CN"/>
          </a:p>
          <a:p>
            <a:pPr algn="l">
              <a:lnSpc>
                <a:spcPts val="6510"/>
              </a:lnSpc>
            </a:pPr>
            <a:r>
              <a:rPr sz="5425" lang="en-US" spc="50">
                <a:solidFill>
                  <a:srgbClr val="000000"/>
                </a:solidFill>
                <a:latin typeface="TT Rounds Condensed"/>
              </a:rPr>
              <a:t>Department: Mechanical Engineering</a:t>
            </a:r>
          </a:p>
          <a:p>
            <a:pPr algn="l">
              <a:lnSpc>
                <a:spcPts val="6510"/>
              </a:lnSpc>
            </a:pPr>
            <a:r>
              <a:rPr sz="5425" lang="en-US" spc="50">
                <a:solidFill>
                  <a:srgbClr val="000000"/>
                </a:solidFill>
                <a:latin typeface="TT Rounds Condensed"/>
              </a:rPr>
              <a:t>College:AMCET</a:t>
            </a:r>
          </a:p>
          <a:p>
            <a:pPr algn="l">
              <a:lnSpc>
                <a:spcPts val="5063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Freeform 2"/>
          <p:cNvSpPr/>
          <p:nvPr/>
        </p:nvSpPr>
        <p:spPr>
          <a:xfrm rot="0" flipH="0" flipV="0">
            <a:off x="0" y="0"/>
            <a:ext cx="18316710" cy="10306738"/>
          </a:xfrm>
          <a:custGeom>
            <a:avLst/>
            <a:ahLst/>
            <a:rect l="l" t="t" r="r" b="b"/>
            <a:pathLst>
              <a:path w="18316710" h="10306738">
                <a:moveTo>
                  <a:pt x="0" y="0"/>
                </a:moveTo>
                <a:lnTo>
                  <a:pt x="18316710" y="0"/>
                </a:lnTo>
                <a:lnTo>
                  <a:pt x="18316710" y="10306738"/>
                </a:lnTo>
                <a:lnTo>
                  <a:pt x="0" y="103067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Freeform 2"/>
          <p:cNvSpPr/>
          <p:nvPr/>
        </p:nvSpPr>
        <p:spPr>
          <a:xfrm rot="0" flipH="0" flipV="0">
            <a:off x="315805" y="315805"/>
            <a:ext cx="17685099" cy="9675127"/>
          </a:xfrm>
          <a:custGeom>
            <a:avLst/>
            <a:ahLst/>
            <a:rect l="l" t="t" r="r" b="b"/>
            <a:pathLst>
              <a:path w="17685099" h="9675127">
                <a:moveTo>
                  <a:pt x="0" y="0"/>
                </a:moveTo>
                <a:lnTo>
                  <a:pt x="17685099" y="0"/>
                </a:lnTo>
                <a:lnTo>
                  <a:pt x="17685099" y="9675127"/>
                </a:lnTo>
                <a:lnTo>
                  <a:pt x="0" y="967512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Freeform 2"/>
          <p:cNvSpPr/>
          <p:nvPr/>
        </p:nvSpPr>
        <p:spPr>
          <a:xfrm rot="0" flipH="0" flipV="0">
            <a:off x="0" y="0"/>
            <a:ext cx="18316710" cy="10306738"/>
          </a:xfrm>
          <a:custGeom>
            <a:avLst/>
            <a:ahLst/>
            <a:rect l="l" t="t" r="r" b="b"/>
            <a:pathLst>
              <a:path w="18316710" h="10306738">
                <a:moveTo>
                  <a:pt x="0" y="0"/>
                </a:moveTo>
                <a:lnTo>
                  <a:pt x="18316710" y="0"/>
                </a:lnTo>
                <a:lnTo>
                  <a:pt x="18316710" y="10306738"/>
                </a:lnTo>
                <a:lnTo>
                  <a:pt x="0" y="103067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Freeform 2"/>
          <p:cNvSpPr/>
          <p:nvPr/>
        </p:nvSpPr>
        <p:spPr>
          <a:xfrm rot="0" flipH="0" flipV="0">
            <a:off x="229677" y="229677"/>
            <a:ext cx="17914776" cy="9876094"/>
          </a:xfrm>
          <a:custGeom>
            <a:avLst/>
            <a:ahLst/>
            <a:rect l="l" t="t" r="r" b="b"/>
            <a:pathLst>
              <a:path w="17914776" h="9876094">
                <a:moveTo>
                  <a:pt x="0" y="0"/>
                </a:moveTo>
                <a:lnTo>
                  <a:pt x="17914775" y="0"/>
                </a:lnTo>
                <a:lnTo>
                  <a:pt x="17914775" y="9876094"/>
                </a:lnTo>
                <a:lnTo>
                  <a:pt x="0" y="987609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Freeform 2"/>
          <p:cNvSpPr/>
          <p:nvPr/>
        </p:nvSpPr>
        <p:spPr>
          <a:xfrm rot="0" flipH="0" flipV="0">
            <a:off x="0" y="0"/>
            <a:ext cx="18316710" cy="10306738"/>
          </a:xfrm>
          <a:custGeom>
            <a:avLst/>
            <a:ahLst/>
            <a:rect l="l" t="t" r="r" b="b"/>
            <a:pathLst>
              <a:path w="18316710" h="10306738">
                <a:moveTo>
                  <a:pt x="0" y="0"/>
                </a:moveTo>
                <a:lnTo>
                  <a:pt x="18316710" y="0"/>
                </a:lnTo>
                <a:lnTo>
                  <a:pt x="18316710" y="10306738"/>
                </a:lnTo>
                <a:lnTo>
                  <a:pt x="0" y="103067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Freeform 2"/>
          <p:cNvSpPr/>
          <p:nvPr/>
        </p:nvSpPr>
        <p:spPr>
          <a:xfrm rot="0" flipH="0" flipV="0">
            <a:off x="0" y="0"/>
            <a:ext cx="18316710" cy="10306738"/>
          </a:xfrm>
          <a:custGeom>
            <a:avLst/>
            <a:ahLst/>
            <a:rect l="l" t="t" r="r" b="b"/>
            <a:pathLst>
              <a:path w="18316710" h="10306738">
                <a:moveTo>
                  <a:pt x="0" y="0"/>
                </a:moveTo>
                <a:lnTo>
                  <a:pt x="18316710" y="0"/>
                </a:lnTo>
                <a:lnTo>
                  <a:pt x="18316710" y="10306738"/>
                </a:lnTo>
                <a:lnTo>
                  <a:pt x="0" y="103067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Freeform 2"/>
          <p:cNvSpPr/>
          <p:nvPr/>
        </p:nvSpPr>
        <p:spPr>
          <a:xfrm rot="0" flipH="0" flipV="0">
            <a:off x="0" y="0"/>
            <a:ext cx="18316710" cy="10306738"/>
          </a:xfrm>
          <a:custGeom>
            <a:avLst/>
            <a:ahLst/>
            <a:rect l="l" t="t" r="r" b="b"/>
            <a:pathLst>
              <a:path w="18316710" h="10306738">
                <a:moveTo>
                  <a:pt x="0" y="0"/>
                </a:moveTo>
                <a:lnTo>
                  <a:pt x="18316710" y="0"/>
                </a:lnTo>
                <a:lnTo>
                  <a:pt x="18316710" y="10306738"/>
                </a:lnTo>
                <a:lnTo>
                  <a:pt x="0" y="103067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Freeform 2"/>
          <p:cNvSpPr/>
          <p:nvPr/>
        </p:nvSpPr>
        <p:spPr>
          <a:xfrm rot="0" flipH="0" flipV="0">
            <a:off x="0" y="0"/>
            <a:ext cx="18316710" cy="10306738"/>
          </a:xfrm>
          <a:custGeom>
            <a:avLst/>
            <a:ahLst/>
            <a:rect l="l" t="t" r="r" b="b"/>
            <a:pathLst>
              <a:path w="18316710" h="10306738">
                <a:moveTo>
                  <a:pt x="0" y="0"/>
                </a:moveTo>
                <a:lnTo>
                  <a:pt x="18316710" y="0"/>
                </a:lnTo>
                <a:lnTo>
                  <a:pt x="18316710" y="10306738"/>
                </a:lnTo>
                <a:lnTo>
                  <a:pt x="0" y="103067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Freeform 2"/>
          <p:cNvSpPr/>
          <p:nvPr/>
        </p:nvSpPr>
        <p:spPr>
          <a:xfrm rot="0" flipH="0" flipV="0">
            <a:off x="0" y="0"/>
            <a:ext cx="18316710" cy="10306738"/>
          </a:xfrm>
          <a:custGeom>
            <a:avLst/>
            <a:ahLst/>
            <a:rect l="l" t="t" r="r" b="b"/>
            <a:pathLst>
              <a:path w="18316710" h="10306738">
                <a:moveTo>
                  <a:pt x="0" y="0"/>
                </a:moveTo>
                <a:lnTo>
                  <a:pt x="18316710" y="0"/>
                </a:lnTo>
                <a:lnTo>
                  <a:pt x="18316710" y="10306738"/>
                </a:lnTo>
                <a:lnTo>
                  <a:pt x="0" y="103067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Freeform 2"/>
          <p:cNvSpPr/>
          <p:nvPr/>
        </p:nvSpPr>
        <p:spPr>
          <a:xfrm rot="0" flipH="0" flipV="0">
            <a:off x="0" y="0"/>
            <a:ext cx="18316710" cy="10306738"/>
          </a:xfrm>
          <a:custGeom>
            <a:avLst/>
            <a:ahLst/>
            <a:rect l="l" t="t" r="r" b="b"/>
            <a:pathLst>
              <a:path w="18316710" h="10306738">
                <a:moveTo>
                  <a:pt x="0" y="0"/>
                </a:moveTo>
                <a:lnTo>
                  <a:pt x="18316710" y="0"/>
                </a:lnTo>
                <a:lnTo>
                  <a:pt x="18316710" y="10306738"/>
                </a:lnTo>
                <a:lnTo>
                  <a:pt x="0" y="103067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Freeform 2"/>
          <p:cNvSpPr/>
          <p:nvPr/>
        </p:nvSpPr>
        <p:spPr>
          <a:xfrm rot="0" flipH="0" flipV="0">
            <a:off x="0" y="0"/>
            <a:ext cx="18316710" cy="10306738"/>
          </a:xfrm>
          <a:custGeom>
            <a:avLst/>
            <a:ahLst/>
            <a:rect l="l" t="t" r="r" b="b"/>
            <a:pathLst>
              <a:path w="18316710" h="10306738">
                <a:moveTo>
                  <a:pt x="0" y="0"/>
                </a:moveTo>
                <a:lnTo>
                  <a:pt x="18316710" y="0"/>
                </a:lnTo>
                <a:lnTo>
                  <a:pt x="18316710" y="10306738"/>
                </a:lnTo>
                <a:lnTo>
                  <a:pt x="0" y="103067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DOC-20240416-WA0004.</dc:title>
  <dc:creator>22101316I</dc:creator>
  <dcterms:created xsi:type="dcterms:W3CDTF">2006-08-15T13:00:00Z</dcterms:created>
  <dcterms:modified xsi:type="dcterms:W3CDTF">2024-04-16T11:32:53Z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cf3d2859758644bf971b3084e8f254b8</vt:lpwstr>
  </property>
</Properties>
</file>