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7af86860cb0367a6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7af86860cb0367a6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7af86860cb0367a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7af86860cb0367a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f75987a4d89ca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f75987a4d89ca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f75987a4d89ca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f75987a4d89ca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0f75987a4d89ca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0f75987a4d89ca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f75987a4d89ca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f75987a4d89ca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75987a4d89ca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75987a4d89ca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af86860cb0367a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af86860cb0367a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af86860cb0367a6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7af86860cb0367a6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af86860cb0367a6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af86860cb0367a6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9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9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9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9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ATM SIMULATION PROJECT</a:t>
            </a:r>
            <a:endParaRPr/>
          </a:p>
        </p:txBody>
      </p:sp>
      <p:sp>
        <p:nvSpPr>
          <p:cNvPr id="193" name="Google Shape;193;p1"/>
          <p:cNvSpPr txBox="1"/>
          <p:nvPr>
            <p:ph idx="1" type="subTitle"/>
          </p:nvPr>
        </p:nvSpPr>
        <p:spPr>
          <a:xfrm>
            <a:off x="5517683" y="3396366"/>
            <a:ext cx="52998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PRESENTED BY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S.D.V.PRASAD REDDY ( 24KB1A05GP)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S.RAGHAVA (24KB1A05GN)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400"/>
              <a:t>S.NITHIN KUMAR (24KB1A05GD)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311700" y="558350"/>
            <a:ext cx="8389800" cy="41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File I/O Handling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Save Balance: After withdraw/deposit.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Load Balance: On startup.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File: balance.txt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missing, creates a new file.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311700" y="292900"/>
            <a:ext cx="8127600" cy="45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Conclusion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Demonstrates basic ATM simulation.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Implements file operations, input handling, and control flow.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Opportunities for improvement: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Multiple account support, PIN change feature, Enhanced error handling.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body" idx="1"/>
          </p:nvPr>
        </p:nvSpPr>
        <p:spPr>
          <a:xfrm>
            <a:off x="370954" y="863248"/>
            <a:ext cx="8402100" cy="34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7FBDD1-06F4-8ED2-F7D0-E1D0E7DD6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37" y="388530"/>
            <a:ext cx="7698307" cy="412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25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065600" y="1017141"/>
            <a:ext cx="80784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Basic ATM simulation program.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Functions: Check Balance, Withdraw, Deposit.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PIN Authentication.</a:t>
            </a:r>
            <a:endParaRPr sz="24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n" sz="2400" dirty="0">
                <a:solidFill>
                  <a:srgbClr val="FFFFFF"/>
                </a:solidFill>
              </a:rPr>
              <a:t>Balance stored using file I/O (</a:t>
            </a:r>
            <a:r>
              <a:rPr lang="en" sz="2400" dirty="0" err="1">
                <a:solidFill>
                  <a:srgbClr val="FFFFFF"/>
                </a:solidFill>
              </a:rPr>
              <a:t>balance.txt</a:t>
            </a:r>
            <a:r>
              <a:rPr lang="en" sz="2400" dirty="0">
                <a:solidFill>
                  <a:srgbClr val="FFFFFF"/>
                </a:solidFill>
              </a:rPr>
              <a:t>).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065604" y="514418"/>
            <a:ext cx="83796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Project Overview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body" idx="1"/>
          </p:nvPr>
        </p:nvSpPr>
        <p:spPr>
          <a:xfrm>
            <a:off x="583800" y="1087648"/>
            <a:ext cx="7976400" cy="34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PIN Entry: Secure access with PIN.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Menu Options: Check Balance, Withdraw, Deposit, Exit.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Switch-Case Structure.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 Handling for balance persistence</a:t>
            </a:r>
            <a:endParaRPr sz="2400"/>
          </a:p>
        </p:txBody>
      </p:sp>
      <p:sp>
        <p:nvSpPr>
          <p:cNvPr id="147" name="Google Shape;147;p15"/>
          <p:cNvSpPr txBox="1"/>
          <p:nvPr/>
        </p:nvSpPr>
        <p:spPr>
          <a:xfrm>
            <a:off x="583800" y="44114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dk2"/>
                </a:solidFill>
              </a:rPr>
              <a:t>Key Features</a:t>
            </a:r>
            <a:endParaRPr sz="36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553775" y="979401"/>
            <a:ext cx="8200800" cy="28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Start Program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Ask for PIN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If Correct, Show Menu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Process Option (Switch-Case)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Update and Save Balance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Repeat or Exit</a:t>
            </a:r>
            <a:endParaRPr sz="2400"/>
          </a:p>
        </p:txBody>
      </p:sp>
      <p:sp>
        <p:nvSpPr>
          <p:cNvPr id="153" name="Google Shape;153;p16"/>
          <p:cNvSpPr txBox="1"/>
          <p:nvPr/>
        </p:nvSpPr>
        <p:spPr>
          <a:xfrm flipH="1">
            <a:off x="553775" y="332894"/>
            <a:ext cx="48843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 Flow</a:t>
            </a:r>
            <a:endParaRPr sz="3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334350" y="588600"/>
            <a:ext cx="8475300" cy="23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    </a:t>
            </a:r>
            <a:r>
              <a:rPr lang="en" sz="3600" b="1"/>
              <a:t>SOURCE CODE: 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457200" lvl="0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/>
              <a:t>https://onlinegdb.com/fHHaqrrVK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398400" y="1464152"/>
            <a:ext cx="8347200" cy="22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printf("Enter PIN: ");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scanf("%d", &amp;enteredPin);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if(enteredPin == pin){ ... }</a:t>
            </a:r>
            <a:endParaRPr sz="2400"/>
          </a:p>
        </p:txBody>
      </p:sp>
      <p:sp>
        <p:nvSpPr>
          <p:cNvPr id="164" name="Google Shape;164;p18"/>
          <p:cNvSpPr txBox="1"/>
          <p:nvPr/>
        </p:nvSpPr>
        <p:spPr>
          <a:xfrm>
            <a:off x="398400" y="817650"/>
            <a:ext cx="6631500" cy="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PIN Entry</a:t>
            </a:r>
            <a:endParaRPr sz="36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293100" y="356100"/>
            <a:ext cx="8557800" cy="44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Switch-Case Menu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switch (choice) {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1: // Check balance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2: // Withdraw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3: // Deposit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case 4: // Exit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}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body" idx="1"/>
          </p:nvPr>
        </p:nvSpPr>
        <p:spPr>
          <a:xfrm>
            <a:off x="311700" y="0"/>
            <a:ext cx="8182500" cy="386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File Handling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FILE *fp = fopen("balance.txt", "w"); 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fprintf(fp, "%d", balance);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        fclose(fp);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