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66" d="100"/>
          <a:sy n="66" d="100"/>
        </p:scale>
        <p:origin x="59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1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0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1B6B-483F-4A28-9C34-8B5029553D3E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AB5B-A39C-4D76-990C-3BB0A406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7549" y="1388962"/>
            <a:ext cx="102088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Algerian" panose="04020705040A02060702" pitchFamily="82" charset="0"/>
              </a:rPr>
              <a:t>Location </a:t>
            </a:r>
            <a:r>
              <a:rPr lang="en-US" sz="6000" b="1" i="1" dirty="0" err="1">
                <a:latin typeface="Algerian" panose="04020705040A02060702" pitchFamily="82" charset="0"/>
              </a:rPr>
              <a:t>CheckList</a:t>
            </a:r>
            <a:r>
              <a:rPr lang="en-US" sz="6000" b="1" i="1" dirty="0">
                <a:latin typeface="Algerian" panose="04020705040A02060702" pitchFamily="82" charset="0"/>
              </a:rPr>
              <a:t> for </a:t>
            </a:r>
            <a:br>
              <a:rPr lang="en-US" sz="6000" b="1" i="1" dirty="0">
                <a:latin typeface="Algerian" panose="04020705040A02060702" pitchFamily="82" charset="0"/>
              </a:rPr>
            </a:br>
            <a:r>
              <a:rPr lang="en-US" sz="6000" b="1" i="1" dirty="0" smtClean="0">
                <a:latin typeface="Algerian" panose="04020705040A02060702" pitchFamily="82" charset="0"/>
              </a:rPr>
              <a:t>         Photographers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77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ABC company –Events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ABC </a:t>
            </a:r>
            <a:r>
              <a:rPr lang="en-IN" sz="3200" dirty="0" smtClean="0"/>
              <a:t> company in </a:t>
            </a:r>
            <a:r>
              <a:rPr lang="en-IN" sz="3200" dirty="0"/>
              <a:t>Toronto </a:t>
            </a:r>
            <a:r>
              <a:rPr lang="en-IN" sz="3200" dirty="0" smtClean="0"/>
              <a:t>is organizing events for Photographers</a:t>
            </a:r>
          </a:p>
          <a:p>
            <a:r>
              <a:rPr lang="en-IN" sz="3200" dirty="0" smtClean="0"/>
              <a:t>Event for 7 days for photographers all over the world </a:t>
            </a:r>
          </a:p>
          <a:p>
            <a:r>
              <a:rPr lang="en-IN" sz="3200" dirty="0" smtClean="0"/>
              <a:t>ABC </a:t>
            </a:r>
            <a:r>
              <a:rPr lang="en-IN" sz="3200" dirty="0"/>
              <a:t>company’s purpose is to make a list of places of landscape in Toronto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24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Location for Photographers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 hotel </a:t>
            </a:r>
            <a:r>
              <a:rPr lang="en-IN" sz="3200" dirty="0"/>
              <a:t>of </a:t>
            </a:r>
            <a:r>
              <a:rPr lang="en-IN" sz="3200" dirty="0" smtClean="0"/>
              <a:t>residence</a:t>
            </a:r>
          </a:p>
          <a:p>
            <a:r>
              <a:rPr lang="en-IN" sz="3200" dirty="0" smtClean="0"/>
              <a:t> A </a:t>
            </a:r>
            <a:r>
              <a:rPr lang="en-IN" sz="3200" dirty="0"/>
              <a:t>hall for </a:t>
            </a:r>
            <a:r>
              <a:rPr lang="en-IN" sz="3200" dirty="0" smtClean="0"/>
              <a:t>meetings</a:t>
            </a:r>
          </a:p>
          <a:p>
            <a:r>
              <a:rPr lang="en-IN" sz="3200" dirty="0" smtClean="0"/>
              <a:t> Places </a:t>
            </a:r>
            <a:r>
              <a:rPr lang="en-IN" sz="3200" dirty="0"/>
              <a:t>of landscape to </a:t>
            </a:r>
            <a:r>
              <a:rPr lang="en-IN" sz="3200" dirty="0" smtClean="0"/>
              <a:t>visit,</a:t>
            </a:r>
          </a:p>
          <a:p>
            <a:r>
              <a:rPr lang="en-IN" sz="3200" dirty="0"/>
              <a:t>S</a:t>
            </a:r>
            <a:r>
              <a:rPr lang="en-IN" sz="3200" dirty="0" smtClean="0"/>
              <a:t>tores </a:t>
            </a:r>
            <a:r>
              <a:rPr lang="en-IN" sz="3200" dirty="0"/>
              <a:t>for </a:t>
            </a:r>
            <a:r>
              <a:rPr lang="en-IN" sz="3200" dirty="0" smtClean="0"/>
              <a:t>shopping</a:t>
            </a:r>
          </a:p>
          <a:p>
            <a:r>
              <a:rPr lang="en-IN" sz="3200" dirty="0" smtClean="0"/>
              <a:t> Restaurants </a:t>
            </a:r>
            <a:r>
              <a:rPr lang="en-IN" sz="3200" dirty="0"/>
              <a:t>and cafes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98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acquisition and cleaning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Retriving</a:t>
            </a:r>
            <a:r>
              <a:rPr lang="en-US" sz="3200" dirty="0" smtClean="0"/>
              <a:t> Data from Foursquare  Location data </a:t>
            </a:r>
          </a:p>
          <a:p>
            <a:r>
              <a:rPr lang="en-IN" sz="3200" dirty="0" smtClean="0"/>
              <a:t>Information </a:t>
            </a:r>
            <a:r>
              <a:rPr lang="en-IN" sz="3200" dirty="0"/>
              <a:t>about restaurants, cafes, and stores which in this </a:t>
            </a:r>
            <a:r>
              <a:rPr lang="en-IN" sz="3200" dirty="0" smtClean="0"/>
              <a:t>area</a:t>
            </a:r>
            <a:endParaRPr lang="en-US" sz="3200" dirty="0" smtClean="0"/>
          </a:p>
          <a:p>
            <a:r>
              <a:rPr lang="en-US" sz="3200" dirty="0" smtClean="0"/>
              <a:t>Data –Grouped by Landscape area and other areas </a:t>
            </a:r>
          </a:p>
          <a:p>
            <a:r>
              <a:rPr lang="en-US" sz="3200" dirty="0" smtClean="0"/>
              <a:t>Using </a:t>
            </a:r>
            <a:r>
              <a:rPr lang="en-US" sz="3200" dirty="0" err="1" smtClean="0"/>
              <a:t>Json</a:t>
            </a:r>
            <a:r>
              <a:rPr lang="en-US" sz="3200" dirty="0" smtClean="0"/>
              <a:t> – </a:t>
            </a:r>
            <a:r>
              <a:rPr lang="en-US" sz="3200" dirty="0" err="1" smtClean="0"/>
              <a:t>Dataframe</a:t>
            </a:r>
            <a:r>
              <a:rPr lang="en-US" sz="3200" dirty="0" smtClean="0"/>
              <a:t> is created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6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Location for </a:t>
            </a:r>
            <a:r>
              <a:rPr lang="en-US" b="1" dirty="0" err="1" smtClean="0"/>
              <a:t>Photograhers</a:t>
            </a:r>
            <a:r>
              <a:rPr lang="en-US" b="1" dirty="0" smtClean="0"/>
              <a:t> in Toronto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88" y="1825625"/>
            <a:ext cx="8167024" cy="4351338"/>
          </a:xfrm>
        </p:spPr>
      </p:pic>
    </p:spTree>
    <p:extLst>
      <p:ext uri="{BB962C8B-B14F-4D97-AF65-F5344CB8AC3E}">
        <p14:creationId xmlns:p14="http://schemas.microsoft.com/office/powerpoint/2010/main" val="150015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We got the Location for photographers in map using Foursquare Location Data </a:t>
            </a:r>
          </a:p>
          <a:p>
            <a:r>
              <a:rPr lang="en-US" sz="3200" dirty="0" smtClean="0"/>
              <a:t>ABC company successfully organized an event for Photographers all over the world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1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PowerPoint Presentation</vt:lpstr>
      <vt:lpstr>ABC company –Events </vt:lpstr>
      <vt:lpstr>Location for Photographers </vt:lpstr>
      <vt:lpstr>Data acquisition and cleaning</vt:lpstr>
      <vt:lpstr>Location for Photograhers in Toronto</vt:lpstr>
      <vt:lpstr>Conclusion 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Priyadharshini W. (623-Extern)</dc:creator>
  <cp:lastModifiedBy>S, Priyadharshini W. (623-Extern)</cp:lastModifiedBy>
  <cp:revision>4</cp:revision>
  <dcterms:created xsi:type="dcterms:W3CDTF">2020-05-08T21:26:30Z</dcterms:created>
  <dcterms:modified xsi:type="dcterms:W3CDTF">2020-05-08T21:51:46Z</dcterms:modified>
</cp:coreProperties>
</file>