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7B6-DE0E-6E62-9067-BA021441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F7B8-43CA-AC52-26A0-054B11CC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Import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import :</a:t>
            </a:r>
            <a:r>
              <a:rPr lang="en-US" sz="2000" dirty="0"/>
              <a:t> The import keyword is used to import modules into the current namespace.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from :</a:t>
            </a:r>
            <a:r>
              <a:rPr lang="en-US" sz="2000" dirty="0"/>
              <a:t> the from keyword is used together with import to import something specific from a module.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as :</a:t>
            </a:r>
            <a:r>
              <a:rPr lang="en-US" sz="2000" dirty="0"/>
              <a:t> The as keyword is used to alias an imported module or tool.</a:t>
            </a:r>
          </a:p>
        </p:txBody>
      </p:sp>
    </p:spTree>
    <p:extLst>
      <p:ext uri="{BB962C8B-B14F-4D97-AF65-F5344CB8AC3E}">
        <p14:creationId xmlns:p14="http://schemas.microsoft.com/office/powerpoint/2010/main" val="38363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i="1" dirty="0">
                <a:solidFill>
                  <a:srgbClr val="EF4224"/>
                </a:solidFill>
              </a:rPr>
              <a:t>Keywords: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Keywords are the reserved words in python.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We cannot use a keyword as a variable name, function name or any other identifier.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E441-71A5-D4D2-3ADA-285B683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2190-585C-E0CA-2BC2-A0A83E45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Value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True :</a:t>
            </a:r>
            <a:r>
              <a:rPr lang="en-US" sz="2000" dirty="0"/>
              <a:t> The True keyword is used as the Boolean true value in Python code.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False :</a:t>
            </a:r>
            <a:r>
              <a:rPr lang="en-US" sz="2000" dirty="0"/>
              <a:t> The false keyword is used as the Boolean false value in Python code.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None :</a:t>
            </a:r>
            <a:r>
              <a:rPr lang="en-US" sz="2000" dirty="0"/>
              <a:t> The python None represents no value. In other programming languages, None is represented as null, none, nil.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6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DE0-804E-2375-A492-396E542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3F75-F57E-FAB4-DACD-04FC2F3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Operator Keywords: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and :</a:t>
            </a:r>
            <a:r>
              <a:rPr lang="en-US" sz="2000" dirty="0"/>
              <a:t> The and keyword is used to determined if both the left and right operands are truthy or falsy.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or :</a:t>
            </a:r>
            <a:r>
              <a:rPr lang="en-US" sz="2000" dirty="0"/>
              <a:t> The or keyword is used to determine if at least one of the operands is truthy.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not :</a:t>
            </a:r>
            <a:r>
              <a:rPr lang="en-US" sz="2000" dirty="0"/>
              <a:t> The not keyword is used to get the opposite Boolean value of a variable.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in :</a:t>
            </a:r>
            <a:r>
              <a:rPr lang="en-US" sz="2000" dirty="0"/>
              <a:t> The in keyword will return True or False indicating whether the element was found in the container.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Is :</a:t>
            </a:r>
            <a:r>
              <a:rPr lang="en-US" sz="2000" dirty="0"/>
              <a:t> The is keyword determines whether two objects are exactly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421161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DE0-804E-2375-A492-396E542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3F75-F57E-FAB4-DACD-04FC2F3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Control Flow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if :</a:t>
            </a:r>
            <a:r>
              <a:rPr lang="en-US" sz="2000" dirty="0"/>
              <a:t> The if statement allows you to write a block of code that gets executed only if the expression after if is truthy.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elif :</a:t>
            </a:r>
            <a:r>
              <a:rPr lang="en-US" sz="2000" dirty="0"/>
              <a:t> The elif statement is only valid after an if statement or another elif.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else :</a:t>
            </a:r>
            <a:r>
              <a:rPr lang="en-US" sz="2000" dirty="0"/>
              <a:t> The else statement denotes a block of code that should be executed only if the other conditional blocks are false.</a:t>
            </a:r>
          </a:p>
        </p:txBody>
      </p:sp>
    </p:spTree>
    <p:extLst>
      <p:ext uri="{BB962C8B-B14F-4D97-AF65-F5344CB8AC3E}">
        <p14:creationId xmlns:p14="http://schemas.microsoft.com/office/powerpoint/2010/main" val="40372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DE0-804E-2375-A492-396E542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3F75-F57E-FAB4-DACD-04FC2F3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Iteration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for :</a:t>
            </a:r>
            <a:r>
              <a:rPr lang="en-US" sz="2000" dirty="0"/>
              <a:t> The for keyword is used to start a for loop. It is used to execute a set of instruction/functions repeatedly when some condition becomes True.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while :</a:t>
            </a:r>
            <a:r>
              <a:rPr lang="en-US" sz="2000" dirty="0"/>
              <a:t> The while keyword is used to start a while loop. This loop iterates a part of the program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0198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DE0-804E-2375-A492-396E542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3F75-F57E-FAB4-DACD-04FC2F3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Loop control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break :</a:t>
            </a:r>
            <a:r>
              <a:rPr lang="en-US" sz="2000" dirty="0"/>
              <a:t> The break keyword is used exit a loop.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continue :</a:t>
            </a:r>
            <a:r>
              <a:rPr lang="en-US" sz="2000" dirty="0"/>
              <a:t> The continue keyword is used when you want to skip to the next loop iteration.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else :</a:t>
            </a:r>
            <a:r>
              <a:rPr lang="en-US" sz="2000" dirty="0"/>
              <a:t> The else keyword specifies code that should be run if the loop exits normally.</a:t>
            </a:r>
          </a:p>
        </p:txBody>
      </p:sp>
    </p:spTree>
    <p:extLst>
      <p:ext uri="{BB962C8B-B14F-4D97-AF65-F5344CB8AC3E}">
        <p14:creationId xmlns:p14="http://schemas.microsoft.com/office/powerpoint/2010/main" val="288665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7B6-DE0E-6E62-9067-BA021441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F7B8-43CA-AC52-26A0-054B11CC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Structure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def :</a:t>
            </a:r>
            <a:r>
              <a:rPr lang="en-US" sz="2000" dirty="0"/>
              <a:t> The def keyword is used to define a function or method of a class.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class:</a:t>
            </a:r>
            <a:r>
              <a:rPr lang="en-US" sz="2000" dirty="0"/>
              <a:t> The class keyword is used to define a class.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with :</a:t>
            </a:r>
            <a:r>
              <a:rPr lang="en-US" sz="2000" dirty="0"/>
              <a:t> With statement is used to wrap the execution of a block of code within methods defined by the context manager.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as :</a:t>
            </a:r>
            <a:r>
              <a:rPr lang="en-US" sz="2000" dirty="0"/>
              <a:t> The as keyword is used to create as alias while importing a module.</a:t>
            </a:r>
          </a:p>
        </p:txBody>
      </p:sp>
    </p:spTree>
    <p:extLst>
      <p:ext uri="{BB962C8B-B14F-4D97-AF65-F5344CB8AC3E}">
        <p14:creationId xmlns:p14="http://schemas.microsoft.com/office/powerpoint/2010/main" val="325590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7B6-DE0E-6E62-9067-BA021441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F7B8-43CA-AC52-26A0-054B11CC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Returning Keywords: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return :</a:t>
            </a:r>
            <a:r>
              <a:rPr lang="en-US" sz="2000" dirty="0"/>
              <a:t> The return keyword is used inside a function to exit it and return a value.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Yield :</a:t>
            </a:r>
            <a:r>
              <a:rPr lang="en-US" sz="2000" dirty="0"/>
              <a:t> The yield keyword is used inside a function like a return statement, but yield returns a generator.</a:t>
            </a:r>
          </a:p>
        </p:txBody>
      </p:sp>
    </p:spTree>
    <p:extLst>
      <p:ext uri="{BB962C8B-B14F-4D97-AF65-F5344CB8AC3E}">
        <p14:creationId xmlns:p14="http://schemas.microsoft.com/office/powerpoint/2010/main" val="187519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543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Basic Keywords</vt:lpstr>
      <vt:lpstr>Basic Keywords</vt:lpstr>
      <vt:lpstr>Basic Keywords</vt:lpstr>
      <vt:lpstr>Basic Keywords</vt:lpstr>
      <vt:lpstr>Basic Keywords</vt:lpstr>
      <vt:lpstr>Basic Keywords</vt:lpstr>
      <vt:lpstr>Basic Keywords</vt:lpstr>
      <vt:lpstr>Basic Keywords</vt:lpstr>
      <vt:lpstr>Basic Keywords</vt:lpstr>
      <vt:lpstr>Basic Keywords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144</cp:revision>
  <dcterms:modified xsi:type="dcterms:W3CDTF">2023-05-15T11:51:30Z</dcterms:modified>
</cp:coreProperties>
</file>