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4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 and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1DAF-5FE4-A2DD-1733-4F50A0B1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7820-497A-7E82-236D-23F8ECCA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Accessing class from another file: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Step3:</a:t>
            </a:r>
            <a:r>
              <a:rPr lang="en-US" sz="2000" dirty="0"/>
              <a:t> Write the following code in the second file to create object for class First.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>
                <a:solidFill>
                  <a:srgbClr val="EF4224"/>
                </a:solidFill>
              </a:rPr>
              <a:t>Step4:</a:t>
            </a:r>
            <a:r>
              <a:rPr lang="en-US" sz="2000" dirty="0"/>
              <a:t> Now, run the second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7A117-22A6-D365-A83C-3BE87675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00" y="2366168"/>
            <a:ext cx="2819964" cy="1545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F28DA9-B369-7F09-6DF1-FD9F1946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00" y="4497426"/>
            <a:ext cx="2949521" cy="4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2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rgbClr val="EF4224"/>
                </a:solidFill>
              </a:rPr>
              <a:t>What is a Class?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class is a user – defined </a:t>
            </a:r>
            <a:r>
              <a:rPr lang="en-IN" sz="2000" i="1" dirty="0">
                <a:solidFill>
                  <a:srgbClr val="EF4224"/>
                </a:solidFill>
              </a:rPr>
              <a:t>blueprint or prototype</a:t>
            </a:r>
            <a:r>
              <a:rPr lang="en-IN" sz="2000" dirty="0"/>
              <a:t> from which objects are created.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Classes separates functions and fields based on their categories.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Suppose a class is a prototype of a building.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building contains all the details about the floor, rooms, door, windows etc..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We can make as many buildings as we want, based on these details.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Hence, the building can be seen as a class and we can create many objects of this class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CBA6-23E0-5DD0-8EF4-4481F039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2443-E2B5-2F68-E4BC-F3C7E838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EF4224"/>
                </a:solidFill>
              </a:rPr>
              <a:t>Syntax:</a:t>
            </a:r>
          </a:p>
          <a:p>
            <a:r>
              <a:rPr lang="en-US" dirty="0"/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class ClassName: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	# class definition</a:t>
            </a:r>
          </a:p>
          <a:p>
            <a:r>
              <a:rPr lang="en-US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class bike: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	model = “R3”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	brand = “Yamaha”</a:t>
            </a:r>
          </a:p>
        </p:txBody>
      </p:sp>
    </p:spTree>
    <p:extLst>
      <p:ext uri="{BB962C8B-B14F-4D97-AF65-F5344CB8AC3E}">
        <p14:creationId xmlns:p14="http://schemas.microsoft.com/office/powerpoint/2010/main" val="24626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24C0-F16C-0D13-5361-053A4046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C787-BE41-0350-D784-3840AB43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What is Object?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An Object is an instance of a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 class is like a blueprint while an instance is a copy of the class with actual values.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An object consists of: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State:</a:t>
            </a:r>
            <a:r>
              <a:rPr lang="en-US" sz="2000" dirty="0"/>
              <a:t> It is represented by the attributes of an object. It also reflects the properties of an object.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Behavior:</a:t>
            </a:r>
            <a:r>
              <a:rPr lang="en-US" sz="2000" dirty="0"/>
              <a:t> It is represented by the methods of an object. It also reflects the response of an object to other objects.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Identity:</a:t>
            </a:r>
            <a:r>
              <a:rPr lang="en-US" sz="2000" dirty="0"/>
              <a:t> It gives a unique name of an object and enables one object to interact with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218241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61EA-2FA4-C852-C9C2-3C5438CB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1048-649D-21C8-B84A-83875954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Declaring Class Objects: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When an object of a class is created, the class is said to be instantiated.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All the instances share the attributes and the behavior of the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But the values of those attributes are unique for each object.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 single class may have any number of instances.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55CBF-484D-C2D6-ED4D-8EE650CC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00" y="3668664"/>
            <a:ext cx="5838825" cy="22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D4A0-5DB0-B33F-07F1-06E7A942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3EC5-CA52-F8D3-D11D-1837312D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Code: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9FCE6-06BF-2EAB-FAED-A78FF992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2399206"/>
            <a:ext cx="338400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2CD21-31E8-2009-924C-CC975333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80" y="2399205"/>
            <a:ext cx="3421784" cy="23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0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CD3E-3BB0-2146-F57D-2E5C0B4D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D1CF-0885-2C18-7832-6E8C8AB8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Self parameter: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SELF represents the instance of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handy keyword allows you to access variables, attributes and methods of a defined class in python.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self parameter doesn’t have to be named “self”, as we can call it by any other name.</a:t>
            </a:r>
          </a:p>
        </p:txBody>
      </p:sp>
    </p:spTree>
    <p:extLst>
      <p:ext uri="{BB962C8B-B14F-4D97-AF65-F5344CB8AC3E}">
        <p14:creationId xmlns:p14="http://schemas.microsoft.com/office/powerpoint/2010/main" val="287071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3185-A595-AF5D-33A0-313A1BD7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95A7F-E3C6-E277-7485-3AB1B0B4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Code: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E2ED2-8834-3740-7730-47D7BA68B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1" y="2471206"/>
            <a:ext cx="4176000" cy="2787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256F6-BE22-B982-932D-9A83F009F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00" y="2471206"/>
            <a:ext cx="44100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8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1DAF-5FE4-A2DD-1733-4F50A0B1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7820-497A-7E82-236D-23F8ECCA2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Accessing class from another file: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Step1:</a:t>
            </a:r>
            <a:r>
              <a:rPr lang="en-US" sz="2000" dirty="0"/>
              <a:t> create a file named first with class name as First and enter the following code in it.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>
                <a:solidFill>
                  <a:srgbClr val="EF4224"/>
                </a:solidFill>
              </a:rPr>
              <a:t>Step2:</a:t>
            </a:r>
            <a:r>
              <a:rPr lang="en-US" sz="2000" dirty="0"/>
              <a:t> then create a file named second in the same folder where first is located.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A85A1-7E95-013B-805F-A868A86D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2615206"/>
            <a:ext cx="3947952" cy="1363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24F46-D196-C712-F54D-5476CD36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00" y="4755912"/>
            <a:ext cx="7006587" cy="6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2313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460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Class and Object</vt:lpstr>
      <vt:lpstr>Class and Object</vt:lpstr>
      <vt:lpstr>Class and Object</vt:lpstr>
      <vt:lpstr>Class and Object</vt:lpstr>
      <vt:lpstr>Class and Object</vt:lpstr>
      <vt:lpstr>Class and Object</vt:lpstr>
      <vt:lpstr>Class and Object</vt:lpstr>
      <vt:lpstr>Class and Object</vt:lpstr>
      <vt:lpstr>Class and Object</vt:lpstr>
      <vt:lpstr>Class and Object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153</cp:revision>
  <dcterms:modified xsi:type="dcterms:W3CDTF">2023-08-26T06:19:59Z</dcterms:modified>
</cp:coreProperties>
</file>