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5"/>
  </p:notesMasterIdLst>
  <p:sldIdLst>
    <p:sldId id="256" r:id="rId3"/>
    <p:sldId id="257" r:id="rId4"/>
    <p:sldId id="260" r:id="rId5"/>
    <p:sldId id="261" r:id="rId6"/>
    <p:sldId id="262" r:id="rId7"/>
    <p:sldId id="265" r:id="rId8"/>
    <p:sldId id="266" r:id="rId9"/>
    <p:sldId id="263" r:id="rId10"/>
    <p:sldId id="264" r:id="rId11"/>
    <p:sldId id="268" r:id="rId12"/>
    <p:sldId id="267" r:id="rId13"/>
    <p:sldId id="259" r:id="rId14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66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E5A-6930-8873-0B0A-51AB1B05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3310-4EF4-793F-F234-FA1C84E5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82B36-E625-5B1F-5347-85C4DE9D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1919187"/>
            <a:ext cx="3355200" cy="1776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14CE64-9CFA-CC2B-7F58-B8B2B6A0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00" y="4033868"/>
            <a:ext cx="3146802" cy="12244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CFB52F-9C9A-0810-9CB9-89ADA20E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999" y="1919187"/>
            <a:ext cx="2040801" cy="105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39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0FE8-A9D4-FAC0-B723-1AD90D58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B894-5302-4B49-6FA3-CB5E3FBD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Advantages of Encapsulation: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Code Reusability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Data hiding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Improved Maintainability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Easier to understand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Better control over class properties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Better class design</a:t>
            </a:r>
          </a:p>
        </p:txBody>
      </p:sp>
    </p:spTree>
    <p:extLst>
      <p:ext uri="{BB962C8B-B14F-4D97-AF65-F5344CB8AC3E}">
        <p14:creationId xmlns:p14="http://schemas.microsoft.com/office/powerpoint/2010/main" val="360351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391206"/>
            <a:ext cx="7886700" cy="3867150"/>
          </a:xfrm>
        </p:spPr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What is Encapsulation?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Encapsulation is one of the cornerstone concepts of OOP.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Encapsulation is used to wrap up both data and methods into one single unit.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way that data and methods are organized does not matter to the end – user.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user is only concerned about the right way to provide input and expects a correct output on the basis of the input provided.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64047-EABF-9929-C4D6-B677CC114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310" y="1212475"/>
            <a:ext cx="1686170" cy="18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C115-3BF5-A91D-93A8-F9FA6315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577821-0242-F667-8C5B-3BEFB7B3E3C4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 u="sng" dirty="0">
                <a:solidFill>
                  <a:srgbClr val="EF4224"/>
                </a:solidFill>
              </a:rPr>
              <a:t>Importance of Encapsulation:</a:t>
            </a: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To hide the internal implementation details of the class.</a:t>
            </a: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Can safely modify the implementation without worrying breaking the existing code that uses the class.</a:t>
            </a: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Protect class against accidental/ willful stupidity.</a:t>
            </a: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Easier to use and understand.</a:t>
            </a:r>
          </a:p>
        </p:txBody>
      </p:sp>
    </p:spTree>
    <p:extLst>
      <p:ext uri="{BB962C8B-B14F-4D97-AF65-F5344CB8AC3E}">
        <p14:creationId xmlns:p14="http://schemas.microsoft.com/office/powerpoint/2010/main" val="3979570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E533-6449-5A83-615D-F9CC007D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CB5A-CDC7-9827-A861-6FD3FFF7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Encapsulation using public members: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As the name suggests, the public modifier allows variables and functions to be accessible from anywhere within the class and from any part of the program.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All member variables have the access modifier as public by default.</a:t>
            </a:r>
          </a:p>
          <a:p>
            <a:pPr>
              <a:lnSpc>
                <a:spcPct val="150000"/>
              </a:lnSpc>
              <a:buClr>
                <a:srgbClr val="EF4224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990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8757-36FA-0837-18A8-9D3A6B19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7887-756B-EF07-A865-52A66103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  <a:p>
            <a:endParaRPr lang="en-US" b="1" i="1" dirty="0">
              <a:solidFill>
                <a:srgbClr val="EF422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B0A36-80A5-1800-AA2F-D346B9E37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95206"/>
            <a:ext cx="4219575" cy="280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05E67-4C52-CDDA-F10C-E1E657BFB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00" y="1895206"/>
            <a:ext cx="261360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7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0FFF-C78E-DD98-C052-A558369A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FD8D0-88AB-8D71-E07E-34A727214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Encapsulation using protected members: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What sets protected members apart from private members is that they allow the members to be accessed within the class and allow them to be accessed by the sub – classes involved.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python, we demonstrate a protected member by prefixing with an underscore (‘_’) before its name.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the members have a protected access specifier it can also be referenced then within the class and the subsequent sub-</a:t>
            </a:r>
            <a:r>
              <a:rPr lang="en-US" sz="2000" dirty="0" err="1"/>
              <a:t>clas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738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AD36-E41E-E11D-9120-F4FC02E1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5188-D9F1-60AD-5529-68786B12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AE039-125C-6173-4456-714855F2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1" y="2067480"/>
            <a:ext cx="4248000" cy="2923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F4073-7577-177E-3B2D-C5632B15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42301"/>
            <a:ext cx="4463999" cy="294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8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11D2-3AED-A5FF-B70A-261A5336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00E8-B87A-BC82-4A3E-ECF96579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Encapsulation using private members: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private access modifier allows member methods and variables to be accessed only within the class.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To specify a private access modifier for a member, we make use of the double underscore(‘__’).</a:t>
            </a:r>
          </a:p>
        </p:txBody>
      </p:sp>
    </p:spTree>
    <p:extLst>
      <p:ext uri="{BB962C8B-B14F-4D97-AF65-F5344CB8AC3E}">
        <p14:creationId xmlns:p14="http://schemas.microsoft.com/office/powerpoint/2010/main" val="286010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9E5A-6930-8873-0B0A-51AB1B05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C3310-4EF4-793F-F234-FA1C84E5F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8F318-8129-EEC8-E1F4-5A53A580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967206"/>
            <a:ext cx="4104000" cy="329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6443BE-899A-22BB-FE98-B0A031262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392" y="1967206"/>
            <a:ext cx="4378608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432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344</Words>
  <Application>Microsoft Office PowerPoint</Application>
  <PresentationFormat>Custom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Encapsulation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143</cp:revision>
  <dcterms:modified xsi:type="dcterms:W3CDTF">2023-09-01T12:16:56Z</dcterms:modified>
</cp:coreProperties>
</file>