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8"/>
  </p:notesMasterIdLst>
  <p:sldIdLst>
    <p:sldId id="256" r:id="rId3"/>
    <p:sldId id="257" r:id="rId4"/>
    <p:sldId id="261" r:id="rId5"/>
    <p:sldId id="262" r:id="rId6"/>
    <p:sldId id="269" r:id="rId7"/>
    <p:sldId id="263" r:id="rId8"/>
    <p:sldId id="260" r:id="rId9"/>
    <p:sldId id="264" r:id="rId10"/>
    <p:sldId id="265" r:id="rId11"/>
    <p:sldId id="267" r:id="rId12"/>
    <p:sldId id="266" r:id="rId13"/>
    <p:sldId id="270" r:id="rId14"/>
    <p:sldId id="271" r:id="rId15"/>
    <p:sldId id="272" r:id="rId16"/>
    <p:sldId id="259" r:id="rId17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4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600" dirty="0"/>
              <a:t>Know About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C Programing work flow diagram: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1247206"/>
            <a:ext cx="1872000" cy="45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OS(using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UNIX OS(using C)</a:t>
            </a:r>
            <a:r>
              <a:rPr lang="en-US" dirty="0"/>
              <a:t>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UNIX OS Code was rewritten using </a:t>
            </a:r>
            <a:r>
              <a:rPr lang="en-US" sz="2000" dirty="0">
                <a:solidFill>
                  <a:srgbClr val="FF0000"/>
                </a:solidFill>
              </a:rPr>
              <a:t>C Programing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rewritten in </a:t>
            </a:r>
            <a:r>
              <a:rPr lang="en-US" sz="2000" dirty="0">
                <a:solidFill>
                  <a:srgbClr val="FF0000"/>
                </a:solidFill>
              </a:rPr>
              <a:t>1974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rewritten because The code was more </a:t>
            </a:r>
            <a:r>
              <a:rPr lang="en-US" sz="2000" dirty="0">
                <a:solidFill>
                  <a:srgbClr val="FF0000"/>
                </a:solidFill>
              </a:rPr>
              <a:t>compact</a:t>
            </a:r>
            <a:r>
              <a:rPr lang="en-US" sz="2000" dirty="0"/>
              <a:t> and it was easier to port to other processors. </a:t>
            </a:r>
          </a:p>
        </p:txBody>
      </p:sp>
    </p:spTree>
    <p:extLst>
      <p:ext uri="{BB962C8B-B14F-4D97-AF65-F5344CB8AC3E}">
        <p14:creationId xmlns:p14="http://schemas.microsoft.com/office/powerpoint/2010/main" val="190729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Function Oriented: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programming is a programming technique that requires </a:t>
            </a:r>
            <a:r>
              <a:rPr lang="en-US" sz="2000" dirty="0">
                <a:solidFill>
                  <a:srgbClr val="EF4224"/>
                </a:solidFill>
              </a:rPr>
              <a:t>functional factors</a:t>
            </a:r>
            <a:r>
              <a:rPr lang="en-US" sz="2000" dirty="0"/>
              <a:t> required for creating and implementing the programs.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programming model used in functional programming is </a:t>
            </a:r>
            <a:r>
              <a:rPr lang="en-US" sz="2000" dirty="0">
                <a:solidFill>
                  <a:srgbClr val="EF4224"/>
                </a:solidFill>
              </a:rPr>
              <a:t>declarative programming model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functional programming </a:t>
            </a:r>
            <a:r>
              <a:rPr lang="en-US" sz="2000" dirty="0">
                <a:solidFill>
                  <a:srgbClr val="EF4224"/>
                </a:solidFill>
              </a:rPr>
              <a:t>variables and functions</a:t>
            </a:r>
            <a:r>
              <a:rPr lang="en-US" sz="2000" dirty="0"/>
              <a:t> are the main elements of the code.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C programing</a:t>
            </a:r>
            <a:r>
              <a:rPr lang="en-US" sz="2000" dirty="0"/>
              <a:t> is Function oriented.</a:t>
            </a:r>
          </a:p>
        </p:txBody>
      </p:sp>
    </p:spTree>
    <p:extLst>
      <p:ext uri="{BB962C8B-B14F-4D97-AF65-F5344CB8AC3E}">
        <p14:creationId xmlns:p14="http://schemas.microsoft.com/office/powerpoint/2010/main" val="140498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Object Oriented: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Oops(Object oriented program) is an </a:t>
            </a:r>
            <a:r>
              <a:rPr lang="en-US" sz="2000" dirty="0">
                <a:solidFill>
                  <a:srgbClr val="EF4224"/>
                </a:solidFill>
              </a:rPr>
              <a:t>conceptual programming techniques</a:t>
            </a:r>
            <a:r>
              <a:rPr lang="en-US" sz="2000" dirty="0"/>
              <a:t> that uses </a:t>
            </a:r>
            <a:r>
              <a:rPr lang="en-US" sz="2000" dirty="0">
                <a:solidFill>
                  <a:srgbClr val="EF4224"/>
                </a:solidFill>
              </a:rPr>
              <a:t>objects</a:t>
            </a:r>
            <a:r>
              <a:rPr lang="en-US" sz="2000" dirty="0"/>
              <a:t> as the key.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Object oriented Programming uses the </a:t>
            </a:r>
            <a:r>
              <a:rPr lang="en-US" sz="2000" dirty="0">
                <a:solidFill>
                  <a:srgbClr val="EF4224"/>
                </a:solidFill>
              </a:rPr>
              <a:t>imperative programming model.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Object oriented programing the key elements are </a:t>
            </a:r>
            <a:r>
              <a:rPr lang="en-US" sz="2000" dirty="0">
                <a:solidFill>
                  <a:srgbClr val="EF4224"/>
                </a:solidFill>
              </a:rPr>
              <a:t>Objects and Methods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Java </a:t>
            </a:r>
            <a:r>
              <a:rPr lang="en-US" sz="2000" dirty="0"/>
              <a:t>is Object oriented.</a:t>
            </a:r>
          </a:p>
        </p:txBody>
      </p:sp>
    </p:spTree>
    <p:extLst>
      <p:ext uri="{BB962C8B-B14F-4D97-AF65-F5344CB8AC3E}">
        <p14:creationId xmlns:p14="http://schemas.microsoft.com/office/powerpoint/2010/main" val="384546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391206"/>
            <a:ext cx="8856000" cy="3867150"/>
          </a:xfrm>
        </p:spPr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Function:			Oops:			       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50" y="1823206"/>
            <a:ext cx="2952000" cy="22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23206"/>
            <a:ext cx="3096000" cy="22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1823206"/>
            <a:ext cx="952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3655350" cy="3867150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Binary Language(0’s &amp; 1’s)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Instruction Sets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Assembly Language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OS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UNIX OS(Assembly language)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 Language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UNIX OS (Using C)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Function oriented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Oops oriented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Language</a:t>
            </a:r>
            <a:r>
              <a:rPr lang="en-US" dirty="0"/>
              <a:t>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Binary Describes a </a:t>
            </a:r>
            <a:r>
              <a:rPr lang="en-US" sz="2000" dirty="0">
                <a:solidFill>
                  <a:srgbClr val="FF0000"/>
                </a:solidFill>
              </a:rPr>
              <a:t>numbering scheme</a:t>
            </a:r>
            <a:r>
              <a:rPr lang="en-US" sz="2000" dirty="0"/>
              <a:t> in which there are only </a:t>
            </a:r>
            <a:r>
              <a:rPr lang="en-US" sz="2000" dirty="0">
                <a:solidFill>
                  <a:srgbClr val="FF0000"/>
                </a:solidFill>
              </a:rPr>
              <a:t>two possible</a:t>
            </a:r>
            <a:r>
              <a:rPr lang="en-US" sz="2000" dirty="0"/>
              <a:t> values for each digit </a:t>
            </a:r>
            <a:r>
              <a:rPr lang="en-US" sz="2000" dirty="0">
                <a:solidFill>
                  <a:srgbClr val="FF0000"/>
                </a:solidFill>
              </a:rPr>
              <a:t>0 or 1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These system use this </a:t>
            </a:r>
            <a:r>
              <a:rPr lang="en-US" sz="2000" dirty="0">
                <a:solidFill>
                  <a:srgbClr val="FF0000"/>
                </a:solidFill>
              </a:rPr>
              <a:t>code</a:t>
            </a:r>
            <a:r>
              <a:rPr lang="en-US" sz="2000" dirty="0"/>
              <a:t> to understand </a:t>
            </a:r>
            <a:r>
              <a:rPr lang="en-US" sz="2000" dirty="0">
                <a:solidFill>
                  <a:srgbClr val="FF0000"/>
                </a:solidFill>
              </a:rPr>
              <a:t>operational instructions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user input</a:t>
            </a:r>
            <a:r>
              <a:rPr lang="en-US" sz="2000" dirty="0"/>
              <a:t> and to present relevant output to the </a:t>
            </a:r>
            <a:r>
              <a:rPr lang="en-US" sz="2000" dirty="0">
                <a:solidFill>
                  <a:srgbClr val="FF0000"/>
                </a:solidFill>
              </a:rPr>
              <a:t>user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0" y="3335206"/>
            <a:ext cx="2664000" cy="26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056"/>
            <a:ext cx="7886700" cy="38671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Set: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Instruction set</a:t>
            </a:r>
            <a:r>
              <a:rPr lang="en-US" sz="2000" dirty="0"/>
              <a:t> is a group of commands for </a:t>
            </a:r>
            <a:r>
              <a:rPr lang="en-US" sz="2000" dirty="0">
                <a:solidFill>
                  <a:srgbClr val="FF0000"/>
                </a:solidFill>
              </a:rPr>
              <a:t>CPU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defines how the CPU is controlled by the </a:t>
            </a:r>
            <a:r>
              <a:rPr lang="en-US" sz="2000" dirty="0">
                <a:solidFill>
                  <a:srgbClr val="FF0000"/>
                </a:solidFill>
              </a:rPr>
              <a:t>Software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ISA(Instruction Set Architecture)</a:t>
            </a:r>
            <a:r>
              <a:rPr lang="en-US" sz="2000" dirty="0"/>
              <a:t> acts as an interface between the hardware and the software.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12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00" y="1175206"/>
            <a:ext cx="6048000" cy="4536000"/>
          </a:xfrm>
        </p:spPr>
      </p:pic>
    </p:spTree>
    <p:extLst>
      <p:ext uri="{BB962C8B-B14F-4D97-AF65-F5344CB8AC3E}">
        <p14:creationId xmlns:p14="http://schemas.microsoft.com/office/powerpoint/2010/main" val="16660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Assembly Language</a:t>
            </a:r>
            <a:r>
              <a:rPr lang="en-US" dirty="0"/>
              <a:t>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is an  </a:t>
            </a:r>
            <a:r>
              <a:rPr lang="en-US" sz="2000" dirty="0">
                <a:solidFill>
                  <a:srgbClr val="FF0000"/>
                </a:solidFill>
              </a:rPr>
              <a:t>low level programming language</a:t>
            </a:r>
            <a:r>
              <a:rPr lang="en-US" sz="2000" dirty="0"/>
              <a:t> that is intended to communicate directly with </a:t>
            </a:r>
            <a:r>
              <a:rPr lang="en-US" sz="2000" dirty="0">
                <a:solidFill>
                  <a:srgbClr val="FF0000"/>
                </a:solidFill>
              </a:rPr>
              <a:t>Computer’s Hardware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Unlike </a:t>
            </a:r>
            <a:r>
              <a:rPr lang="en-US" sz="2000" dirty="0">
                <a:solidFill>
                  <a:srgbClr val="FF0000"/>
                </a:solidFill>
              </a:rPr>
              <a:t>Machine Language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FF0000"/>
                </a:solidFill>
              </a:rPr>
              <a:t>Assembly Language’s</a:t>
            </a:r>
            <a:r>
              <a:rPr lang="en-US" sz="2000" dirty="0"/>
              <a:t> are designed to be readable by </a:t>
            </a:r>
            <a:r>
              <a:rPr lang="en-US" sz="2000" dirty="0">
                <a:solidFill>
                  <a:srgbClr val="FF0000"/>
                </a:solidFill>
              </a:rPr>
              <a:t>Human's</a:t>
            </a:r>
            <a:r>
              <a:rPr lang="en-US" sz="20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13" y="3047206"/>
            <a:ext cx="4945956" cy="28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73B6-D5F7-59C9-1D93-92CB1258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5844-26F6-DC2E-4347-BF09F270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F4224"/>
                </a:solidFill>
              </a:rPr>
              <a:t>OS:</a:t>
            </a:r>
            <a:endParaRPr lang="en-US" dirty="0">
              <a:solidFill>
                <a:srgbClr val="EF4224"/>
              </a:solidFill>
            </a:endParaRP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OS Stands for </a:t>
            </a:r>
            <a:r>
              <a:rPr lang="en-US" sz="1600" dirty="0">
                <a:solidFill>
                  <a:srgbClr val="EF4224"/>
                </a:solidFill>
              </a:rPr>
              <a:t>Operating System</a:t>
            </a:r>
            <a:r>
              <a:rPr lang="en-US" sz="16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 Operating System is a program that acts as an </a:t>
            </a:r>
            <a:r>
              <a:rPr lang="en-US" sz="1600" dirty="0">
                <a:solidFill>
                  <a:srgbClr val="FF0000"/>
                </a:solidFill>
              </a:rPr>
              <a:t>interface</a:t>
            </a:r>
            <a:r>
              <a:rPr lang="en-US" sz="1600" dirty="0"/>
              <a:t> between the </a:t>
            </a:r>
            <a:r>
              <a:rPr lang="en-US" sz="1600" dirty="0">
                <a:solidFill>
                  <a:srgbClr val="FF0000"/>
                </a:solidFill>
              </a:rPr>
              <a:t>software and hardware</a:t>
            </a:r>
            <a:r>
              <a:rPr lang="en-US" sz="16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It is an Integrated set of </a:t>
            </a:r>
            <a:r>
              <a:rPr lang="en-US" sz="1600" dirty="0">
                <a:solidFill>
                  <a:srgbClr val="FF0000"/>
                </a:solidFill>
              </a:rPr>
              <a:t>specialized programs</a:t>
            </a:r>
            <a:r>
              <a:rPr lang="en-US" sz="1600" dirty="0"/>
              <a:t> used to manage operations of the computer.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first OS used for real work is </a:t>
            </a:r>
            <a:r>
              <a:rPr lang="en-US" sz="2000" dirty="0">
                <a:solidFill>
                  <a:srgbClr val="FF0000"/>
                </a:solidFill>
              </a:rPr>
              <a:t>GM-NAA I/O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IBM.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buClr>
                <a:srgbClr val="EF4224"/>
              </a:buClr>
            </a:pPr>
            <a:endParaRPr lang="en-US" sz="1600" dirty="0"/>
          </a:p>
          <a:p>
            <a:pPr>
              <a:buClr>
                <a:srgbClr val="EF4224"/>
              </a:buClr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80BD1-2921-47D9-71FC-863510DE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3277673"/>
            <a:ext cx="1218375" cy="24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OS(Assembly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UNIX Operating System</a:t>
            </a:r>
            <a:r>
              <a:rPr lang="en-US" dirty="0"/>
              <a:t>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UNIX is a </a:t>
            </a:r>
            <a:r>
              <a:rPr lang="en-US" sz="2000" dirty="0">
                <a:solidFill>
                  <a:srgbClr val="FF0000"/>
                </a:solidFill>
              </a:rPr>
              <a:t>Powerful</a:t>
            </a:r>
            <a:r>
              <a:rPr lang="en-US" sz="2000" dirty="0"/>
              <a:t> Operating System developed by </a:t>
            </a:r>
            <a:r>
              <a:rPr lang="en-US" sz="2000" dirty="0">
                <a:solidFill>
                  <a:srgbClr val="FF0000"/>
                </a:solidFill>
              </a:rPr>
              <a:t>Dennis Ritchie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Ken Thompson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developed in </a:t>
            </a:r>
            <a:r>
              <a:rPr lang="en-US" sz="2000" dirty="0">
                <a:solidFill>
                  <a:srgbClr val="FF0000"/>
                </a:solidFill>
              </a:rPr>
              <a:t>AT&amp;T Bell Laboratories</a:t>
            </a:r>
            <a:r>
              <a:rPr lang="en-US" sz="2000" dirty="0"/>
              <a:t> on </a:t>
            </a:r>
            <a:r>
              <a:rPr lang="en-US" sz="2000" dirty="0">
                <a:solidFill>
                  <a:srgbClr val="FF0000"/>
                </a:solidFill>
              </a:rPr>
              <a:t>1970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written using </a:t>
            </a:r>
            <a:r>
              <a:rPr lang="en-US" sz="2000" dirty="0">
                <a:solidFill>
                  <a:srgbClr val="FF0000"/>
                </a:solidFill>
              </a:rPr>
              <a:t>Assembly Language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3047206"/>
            <a:ext cx="2909363" cy="29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3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 Language</a:t>
            </a:r>
            <a:r>
              <a:rPr lang="en-US" dirty="0"/>
              <a:t>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 is an </a:t>
            </a:r>
            <a:r>
              <a:rPr lang="en-US" sz="2000" dirty="0">
                <a:solidFill>
                  <a:srgbClr val="FF0000"/>
                </a:solidFill>
              </a:rPr>
              <a:t>General-Purpose</a:t>
            </a:r>
            <a:r>
              <a:rPr lang="en-US" sz="2000" dirty="0"/>
              <a:t> programming language.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created by </a:t>
            </a:r>
            <a:r>
              <a:rPr lang="en-US" sz="2000" dirty="0">
                <a:solidFill>
                  <a:srgbClr val="FF0000"/>
                </a:solidFill>
              </a:rPr>
              <a:t>Dennis Ritchie</a:t>
            </a:r>
            <a:r>
              <a:rPr lang="en-US" sz="2000" dirty="0"/>
              <a:t> at the </a:t>
            </a:r>
            <a:r>
              <a:rPr lang="en-US" sz="2000" dirty="0">
                <a:solidFill>
                  <a:srgbClr val="FF0000"/>
                </a:solidFill>
              </a:rPr>
              <a:t>Bell Laboratories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1972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dirty="0">
                <a:solidFill>
                  <a:srgbClr val="FF0000"/>
                </a:solidFill>
              </a:rPr>
              <a:t>Function Oriented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was developed to write </a:t>
            </a:r>
            <a:r>
              <a:rPr lang="en-US" sz="2000" dirty="0">
                <a:solidFill>
                  <a:srgbClr val="FF0000"/>
                </a:solidFill>
              </a:rPr>
              <a:t>UNIX OS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3663542"/>
            <a:ext cx="4498409" cy="21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6327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477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D-DIN-PRO</vt:lpstr>
      <vt:lpstr>1_Custom Design</vt:lpstr>
      <vt:lpstr>Custom Design</vt:lpstr>
      <vt:lpstr>KAS</vt:lpstr>
      <vt:lpstr>Syllabus</vt:lpstr>
      <vt:lpstr>Binary Language</vt:lpstr>
      <vt:lpstr>Instruction Set</vt:lpstr>
      <vt:lpstr>Instruction Set</vt:lpstr>
      <vt:lpstr>Assembly Language</vt:lpstr>
      <vt:lpstr>OS</vt:lpstr>
      <vt:lpstr>UNIX OS(Assembly Language)</vt:lpstr>
      <vt:lpstr>C Language</vt:lpstr>
      <vt:lpstr>C language</vt:lpstr>
      <vt:lpstr>UNIX OS(using C)</vt:lpstr>
      <vt:lpstr>Function Oriented</vt:lpstr>
      <vt:lpstr>Object Oriented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159</cp:revision>
  <dcterms:modified xsi:type="dcterms:W3CDTF">2023-06-08T04:36:35Z</dcterms:modified>
</cp:coreProperties>
</file>