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4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5" d="100"/>
          <a:sy n="75" d="100"/>
        </p:scale>
        <p:origin x="1242" y="72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7621-20F9-A644-C09B-3EE8A5B8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4D3A-9D49-706A-4C4F-A9FC8BC95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2D5DA9-6915-593F-0D52-A5C827E20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00" y="2003206"/>
            <a:ext cx="320609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4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EF4224"/>
                </a:solidFill>
              </a:rPr>
              <a:t>What is Abstract Class?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An Abstract class can be considered as a blueprint for other classes.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It allows us to create a set of methods that must be created within any child classes built from the abstract class.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An abstract method is a method that has a declaration but does not have an implementation.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When we want to provide a common interface for different implementations of a component, we use an abstract class.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5B95-8F2B-17CE-7838-B65B11DC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3DE4-3E73-1AF1-2694-DF4738414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Why we use Abstract Class: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By defining an abstract class, we can define a common Application Program Interface(API) for a set of subclasses.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This capability is especially useful in situations where a third – party is going to provide implementations, such as with plugins.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can also help you when working in a large team or with a large code-base where keeping all classes in your mind is difficult or not possible.</a:t>
            </a:r>
          </a:p>
        </p:txBody>
      </p:sp>
    </p:spTree>
    <p:extLst>
      <p:ext uri="{BB962C8B-B14F-4D97-AF65-F5344CB8AC3E}">
        <p14:creationId xmlns:p14="http://schemas.microsoft.com/office/powerpoint/2010/main" val="4024487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BA1F-6A08-EA33-FAB5-DAE7DB47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C4808-3097-4AFD-BD9C-118E6B66D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How Abstract Classes work: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By default, Python does not provide abstract classes.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Python comes with a module that provides the base for defining Abstract Base Classes(ABC) and that module name is ABC.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ABC works by decorating methods of the base class as abstract and then registering concrete classes as implementations of the abstract base.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 method becomes abstract when decorated with the @abstractmethod keyword.</a:t>
            </a:r>
          </a:p>
        </p:txBody>
      </p:sp>
    </p:spTree>
    <p:extLst>
      <p:ext uri="{BB962C8B-B14F-4D97-AF65-F5344CB8AC3E}">
        <p14:creationId xmlns:p14="http://schemas.microsoft.com/office/powerpoint/2010/main" val="3369888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E675-921D-9668-AA84-85708183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B057-2EB6-E155-8E3E-021DF050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</a:t>
            </a:r>
          </a:p>
          <a:p>
            <a:r>
              <a:rPr lang="en-US" sz="2400" i="1" dirty="0">
                <a:solidFill>
                  <a:srgbClr val="EF4224"/>
                </a:solidFill>
              </a:rPr>
              <a:t>The Employee class: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B2127-C12A-FB4B-1238-393AC2A4F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00" y="1607206"/>
            <a:ext cx="46800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5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E675-921D-9668-AA84-85708183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B057-2EB6-E155-8E3E-021DF050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</a:t>
            </a:r>
          </a:p>
          <a:p>
            <a:r>
              <a:rPr lang="en-US" sz="2400" i="1" dirty="0">
                <a:solidFill>
                  <a:srgbClr val="EF4224"/>
                </a:solidFill>
              </a:rPr>
              <a:t>The FulltimeEmployee class: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C6BC5-9B8F-0870-E7D0-E790F0441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49" y="2471206"/>
            <a:ext cx="5642057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90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E675-921D-9668-AA84-85708183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B057-2EB6-E155-8E3E-021DF050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</a:t>
            </a:r>
          </a:p>
          <a:p>
            <a:r>
              <a:rPr lang="en-US" sz="2400" i="1" dirty="0">
                <a:solidFill>
                  <a:srgbClr val="EF4224"/>
                </a:solidFill>
              </a:rPr>
              <a:t>The HourlyEmployee class: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45601-540D-79EB-BE73-A68E9A53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00" y="2443662"/>
            <a:ext cx="6820876" cy="269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1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E675-921D-9668-AA84-85708183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B057-2EB6-E155-8E3E-021DF050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</a:t>
            </a:r>
          </a:p>
          <a:p>
            <a:r>
              <a:rPr lang="en-US" sz="2400" i="1" dirty="0">
                <a:solidFill>
                  <a:srgbClr val="EF4224"/>
                </a:solidFill>
              </a:rPr>
              <a:t>The Payroll class: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FC23D-C061-1C0C-B2E9-3C6F94D2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99" y="2444412"/>
            <a:ext cx="5498523" cy="319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5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E675-921D-9668-AA84-85708183D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B057-2EB6-E155-8E3E-021DF0509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</a:t>
            </a:r>
          </a:p>
          <a:p>
            <a:r>
              <a:rPr lang="en-US" sz="2400" i="1" dirty="0">
                <a:solidFill>
                  <a:srgbClr val="EF4224"/>
                </a:solidFill>
              </a:rPr>
              <a:t>The Main program file: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BB719-5578-731D-94BD-707C2CE03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50" y="1823206"/>
            <a:ext cx="51352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9330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289</Words>
  <Application>Microsoft Office PowerPoint</Application>
  <PresentationFormat>Custom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D-DIN-PRO</vt:lpstr>
      <vt:lpstr>1_Custom Design</vt:lpstr>
      <vt:lpstr>Custom Design</vt:lpstr>
      <vt:lpstr>Abstract Class</vt:lpstr>
      <vt:lpstr>Abstract Class</vt:lpstr>
      <vt:lpstr>Abstract Class</vt:lpstr>
      <vt:lpstr>Abstract Class</vt:lpstr>
      <vt:lpstr>Abstract Class</vt:lpstr>
      <vt:lpstr>Abstract Class</vt:lpstr>
      <vt:lpstr>Abstract Class</vt:lpstr>
      <vt:lpstr>Abstract Class</vt:lpstr>
      <vt:lpstr>Abstract Class</vt:lpstr>
      <vt:lpstr>Abstract Class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141</cp:revision>
  <dcterms:modified xsi:type="dcterms:W3CDTF">2023-05-26T12:22:21Z</dcterms:modified>
</cp:coreProperties>
</file>