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8"/>
  </p:notesMasterIdLst>
  <p:sldIdLst>
    <p:sldId id="256" r:id="rId3"/>
    <p:sldId id="257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F373-FACC-5A7C-0985-114A9B8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4A7-A766-CCE5-D739-6C02CE9F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Implementation Methods: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List(zope.interface.providedBy(object))</a:t>
            </a:r>
            <a:r>
              <a:rPr lang="en-US" sz="2000" dirty="0"/>
              <a:t> – Returns the list of interfaces provided by an object.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List(zope.interface.providedBy(class))</a:t>
            </a:r>
            <a:r>
              <a:rPr lang="en-US" sz="2000" dirty="0"/>
              <a:t> – Returns empty list as class does not provide interface but implements it.</a:t>
            </a:r>
          </a:p>
        </p:txBody>
      </p:sp>
    </p:spTree>
    <p:extLst>
      <p:ext uri="{BB962C8B-B14F-4D97-AF65-F5344CB8AC3E}">
        <p14:creationId xmlns:p14="http://schemas.microsoft.com/office/powerpoint/2010/main" val="359654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D941-F13F-C784-B2F5-25FFE7C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DF3E-F6FF-861C-3A5A-EE720596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391206"/>
            <a:ext cx="87840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	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B0B64-10CA-A747-CE51-1D429A20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1280013"/>
            <a:ext cx="3560569" cy="4647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303D1-9EC8-9E8C-DEB2-AF44748B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900" y="1989505"/>
            <a:ext cx="3467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41C1-2E5A-9A46-76B9-EA66FA56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4A2-B35E-94ED-08CA-E224C84E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Interface Inheritance: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Interfaces can extend other interfaces by listing the other interfaces as base interfaces.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Functions:</a:t>
            </a:r>
            <a:endParaRPr lang="en-US" sz="2000" i="1" dirty="0">
              <a:solidFill>
                <a:srgbClr val="EF4224"/>
              </a:solidFill>
            </a:endParaRP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Extends(interface)</a:t>
            </a:r>
            <a:r>
              <a:rPr lang="en-US" sz="2000" dirty="0"/>
              <a:t> – returns boolean value, whether one interface extends another.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isOrExtends(interface)</a:t>
            </a:r>
            <a:r>
              <a:rPr lang="en-US" sz="2000" dirty="0"/>
              <a:t> – returns boolean value, whether interfaces are same or one extends another.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isEqualOrExtendedBy(interface)</a:t>
            </a:r>
            <a:r>
              <a:rPr lang="en-US" sz="2000" dirty="0"/>
              <a:t> – Returns boolean value, whether interfaces are same or one is extended by another.</a:t>
            </a:r>
          </a:p>
        </p:txBody>
      </p:sp>
    </p:spTree>
    <p:extLst>
      <p:ext uri="{BB962C8B-B14F-4D97-AF65-F5344CB8AC3E}">
        <p14:creationId xmlns:p14="http://schemas.microsoft.com/office/powerpoint/2010/main" val="65649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10BD-FDE5-4FF5-C979-92384229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10EA-6463-13E1-1E5F-3C0987243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C8680-7DE4-9D7C-BCD2-C3F8F2A1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00" y="1247206"/>
            <a:ext cx="2880000" cy="472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74B69F-C3EB-A774-A987-EC1236C0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00" y="1967206"/>
            <a:ext cx="2847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0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041D-9004-9632-D379-371E80AB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8112-8AC2-25CA-7167-F5B3F539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Interface VS Abstract class: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B9E2-17D9-EAFA-9CDC-6668AF4A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95206"/>
            <a:ext cx="8991600" cy="41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9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Interface: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interface is a collection of method signatures that should be provided by the implementing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Implementing an interface is a way of writing an organized code and achieve abstraction.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package </a:t>
            </a:r>
            <a:r>
              <a:rPr lang="en-IN" sz="2000" dirty="0" err="1"/>
              <a:t>Zope.interface</a:t>
            </a:r>
            <a:r>
              <a:rPr lang="en-IN" sz="2000" dirty="0"/>
              <a:t> provides an implementation of “Object interfaces” for python.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package exports two objects, ‘Interface’ and ‘Attribute’ directly.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1F2F-4037-6546-DC26-C2C91DE2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CC2D-9805-0CF9-2725-62BD6C95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Steps to Install zope package: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Step1:</a:t>
            </a:r>
            <a:r>
              <a:rPr lang="en-US" sz="2000" dirty="0"/>
              <a:t> Open command prompt.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>
                <a:solidFill>
                  <a:srgbClr val="EF4224"/>
                </a:solidFill>
              </a:rPr>
              <a:t>Step2:</a:t>
            </a:r>
            <a:r>
              <a:rPr lang="en-US" sz="2000" dirty="0"/>
              <a:t> Run the following command.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07A0B-5C7B-C382-486B-0CDAA6D5A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99" y="1882447"/>
            <a:ext cx="4752001" cy="2244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B8CB3D-2B2F-6A3A-6C4A-D6E88EB2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9" y="4581076"/>
            <a:ext cx="3545855" cy="57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7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1F2F-4037-6546-DC26-C2C91DE2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CC2D-9805-0CF9-2725-62BD6C95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Steps to Install zope package: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Step3: </a:t>
            </a:r>
            <a:r>
              <a:rPr lang="en-US" sz="2000" dirty="0"/>
              <a:t>After installation it shows successfully installed zope-5.8.2.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7D343-770D-B4EC-F9C3-F0EC9877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00" y="2399206"/>
            <a:ext cx="7128000" cy="36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7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5976-AF7F-350A-9FE1-F1924C4C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1390-66D3-AE76-9D61-0CD1937E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Declaring Interface: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python, Interface is defined using python class statements and is a subclass of interface.interface which is the parent interface for all interfaces.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Syntax: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83FE-4AA5-73E8-892A-8F9BC52C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00" y="3551206"/>
            <a:ext cx="5776138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5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8B61-7D33-2801-D008-ABC99264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0CF2-FD2C-5E4D-3D30-BC3D25A09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</a:t>
            </a:r>
            <a:r>
              <a:rPr lang="en-US" b="1" i="1">
                <a:solidFill>
                  <a:srgbClr val="EF4224"/>
                </a:solidFill>
              </a:rPr>
              <a:t>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CEC38-256A-F0CB-8BFF-54B05FBE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2039206"/>
            <a:ext cx="3608000" cy="29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66B2C5-4BE5-2186-4501-076BC2380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898" y="2039206"/>
            <a:ext cx="451898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7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33CB-A4E0-CA1B-113B-5EB58312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7A40-C059-E984-5162-065BEF06F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Implementing Interface: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Interface acts as a blueprint for designing classes, so interfaces are implemented using implementer decorator on class.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a class implements an interface, then the instances of the class provide the interface.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Objects can provide interfaces directly in addition to what their classes implement.</a:t>
            </a:r>
          </a:p>
        </p:txBody>
      </p:sp>
    </p:spTree>
    <p:extLst>
      <p:ext uri="{BB962C8B-B14F-4D97-AF65-F5344CB8AC3E}">
        <p14:creationId xmlns:p14="http://schemas.microsoft.com/office/powerpoint/2010/main" val="328112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392D-4BAE-6798-F005-92823657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D3FD-2BBC-E64A-FE1A-C8C21968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Syntax:</a:t>
            </a:r>
          </a:p>
          <a:p>
            <a:endParaRPr lang="en-US" b="1" i="1" dirty="0">
              <a:solidFill>
                <a:srgbClr val="EF4224"/>
              </a:solidFill>
            </a:endParaRPr>
          </a:p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E3F56-60AC-2FF1-6454-1A4E4FFF5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00" y="1247206"/>
            <a:ext cx="3816000" cy="84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E4838-4DAD-D2D0-BD28-CBB79FEE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00" y="2903206"/>
            <a:ext cx="36766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0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F373-FACC-5A7C-0985-114A9B8F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04A7-A766-CCE5-D739-6C02CE9F3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Implementation Methods: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implementedBy(class)</a:t>
            </a:r>
            <a:r>
              <a:rPr lang="en-US" sz="2000" dirty="0"/>
              <a:t> – Returns a boolean value. True if class implements the interface else False.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providedBy(object)</a:t>
            </a:r>
            <a:r>
              <a:rPr lang="en-US" sz="2000" dirty="0"/>
              <a:t> – Returns a boolean value, True if object provides the interface else False. 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providedBy(class)</a:t>
            </a:r>
            <a:r>
              <a:rPr lang="en-US" sz="2000" dirty="0"/>
              <a:t> – Returns False as class does not provide interface but implements it.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List(zope.interface.implementedBy(class))</a:t>
            </a:r>
            <a:r>
              <a:rPr lang="en-US" sz="2000" dirty="0"/>
              <a:t> – Returns the list of interfaces implemented by a class.</a:t>
            </a:r>
          </a:p>
        </p:txBody>
      </p:sp>
    </p:spTree>
    <p:extLst>
      <p:ext uri="{BB962C8B-B14F-4D97-AF65-F5344CB8AC3E}">
        <p14:creationId xmlns:p14="http://schemas.microsoft.com/office/powerpoint/2010/main" val="389678723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433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Interface </vt:lpstr>
      <vt:lpstr>Interface</vt:lpstr>
      <vt:lpstr>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153</cp:revision>
  <dcterms:modified xsi:type="dcterms:W3CDTF">2023-05-26T10:28:26Z</dcterms:modified>
</cp:coreProperties>
</file>