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2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 Concatenation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>
                <a:solidFill>
                  <a:srgbClr val="EF4224"/>
                </a:solidFill>
              </a:rPr>
              <a:t>String Concatenation: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String Concatenation is the technique of combining two strings.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Strings are immutable, therefore, whenever it is concatenated, it is assigned to a new variable.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This can be done by using many ways, They are:</a:t>
            </a:r>
          </a:p>
          <a:p>
            <a:pPr marL="800100" lvl="1" indent="-342900">
              <a:lnSpc>
                <a:spcPct val="100000"/>
              </a:lnSpc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Using + Operator</a:t>
            </a:r>
          </a:p>
          <a:p>
            <a:pPr marL="800100" lvl="1" indent="-342900">
              <a:lnSpc>
                <a:spcPct val="100000"/>
              </a:lnSpc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Using join() Method</a:t>
            </a:r>
          </a:p>
          <a:p>
            <a:pPr marL="800100" lvl="1" indent="-342900">
              <a:lnSpc>
                <a:spcPct val="100000"/>
              </a:lnSpc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Using % Operator</a:t>
            </a:r>
          </a:p>
          <a:p>
            <a:pPr marL="800100" lvl="1" indent="-342900">
              <a:lnSpc>
                <a:spcPct val="100000"/>
              </a:lnSpc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Using format() function</a:t>
            </a:r>
          </a:p>
          <a:p>
            <a:pPr marL="800100" lvl="1" indent="-342900">
              <a:lnSpc>
                <a:spcPct val="100000"/>
              </a:lnSpc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Using comma(,).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BDF6-68A3-B553-486D-9436E4C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06E2-7C8C-9105-78DE-ACF45CD2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String Concatenation Using + Operator: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It’s very easy to use the + operator for string concatenation.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operator can be used to add multiple strings together.</a:t>
            </a:r>
          </a:p>
        </p:txBody>
      </p:sp>
    </p:spTree>
    <p:extLst>
      <p:ext uri="{BB962C8B-B14F-4D97-AF65-F5344CB8AC3E}">
        <p14:creationId xmlns:p14="http://schemas.microsoft.com/office/powerpoint/2010/main" val="142115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BDF6-68A3-B553-486D-9436E4C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06E2-7C8C-9105-78DE-ACF45CD2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EF4224"/>
                </a:solidFill>
              </a:rPr>
              <a:t>Example:				</a:t>
            </a:r>
          </a:p>
          <a:p>
            <a:pPr>
              <a:lnSpc>
                <a:spcPct val="150000"/>
              </a:lnSpc>
            </a:pPr>
            <a:endParaRPr lang="en-US" i="1" dirty="0">
              <a:solidFill>
                <a:srgbClr val="EF4224"/>
              </a:solidFill>
            </a:endParaRPr>
          </a:p>
          <a:p>
            <a:pPr>
              <a:lnSpc>
                <a:spcPct val="150000"/>
              </a:lnSpc>
            </a:pPr>
            <a:endParaRPr lang="en-US" i="1" dirty="0">
              <a:solidFill>
                <a:srgbClr val="EF4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EF4224"/>
                </a:solidFill>
              </a:rPr>
              <a:t>Output:</a:t>
            </a:r>
            <a:endParaRPr lang="en-US" sz="2000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55C6F-42A1-E3AF-404E-73DF143B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00" y="1407112"/>
            <a:ext cx="4682665" cy="198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B9254-C445-C3BD-3912-B9E44E01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00" y="3975203"/>
            <a:ext cx="2952000" cy="186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7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BDF6-68A3-B553-486D-9436E4C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06E2-7C8C-9105-78DE-ACF45CD2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String Concatenation Using join() Method: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Join() method is a string method and returns a string in which the elements of the sequence have been joined by str separator.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method combines the string that is stored in the var1 and var2.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accepts only the list as its argument and list size can be anything.</a:t>
            </a:r>
          </a:p>
        </p:txBody>
      </p:sp>
    </p:spTree>
    <p:extLst>
      <p:ext uri="{BB962C8B-B14F-4D97-AF65-F5344CB8AC3E}">
        <p14:creationId xmlns:p14="http://schemas.microsoft.com/office/powerpoint/2010/main" val="209707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BDF6-68A3-B553-486D-9436E4C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06E2-7C8C-9105-78DE-ACF45CD2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EF4224"/>
                </a:solidFill>
              </a:rPr>
              <a:t>Example:				</a:t>
            </a:r>
          </a:p>
          <a:p>
            <a:pPr>
              <a:lnSpc>
                <a:spcPct val="150000"/>
              </a:lnSpc>
            </a:pPr>
            <a:endParaRPr lang="en-US" i="1" dirty="0">
              <a:solidFill>
                <a:srgbClr val="EF4224"/>
              </a:solidFill>
            </a:endParaRPr>
          </a:p>
          <a:p>
            <a:pPr>
              <a:lnSpc>
                <a:spcPct val="150000"/>
              </a:lnSpc>
            </a:pPr>
            <a:endParaRPr lang="en-US" i="1" dirty="0">
              <a:solidFill>
                <a:srgbClr val="EF4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EF4224"/>
                </a:solidFill>
              </a:rPr>
              <a:t>Output:</a:t>
            </a:r>
            <a:endParaRPr lang="en-US" sz="2000" i="1" dirty="0">
              <a:solidFill>
                <a:srgbClr val="EF422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F576E-7C21-7985-E88D-9F84A576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99" y="1463206"/>
            <a:ext cx="4187077" cy="2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BF5C3-B511-70F8-1F59-FF4D48B8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99" y="3826907"/>
            <a:ext cx="2892522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9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BDF6-68A3-B553-486D-9436E4C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06E2-7C8C-9105-78DE-ACF45CD2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String Concatenation Using % Operator: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We can use the % operator for string formatting.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It’s useful when we want to concatenate strings and perform simple formatting.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%s denotes string data type.</a:t>
            </a:r>
          </a:p>
        </p:txBody>
      </p:sp>
    </p:spTree>
    <p:extLst>
      <p:ext uri="{BB962C8B-B14F-4D97-AF65-F5344CB8AC3E}">
        <p14:creationId xmlns:p14="http://schemas.microsoft.com/office/powerpoint/2010/main" val="102692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BDF6-68A3-B553-486D-9436E4C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06E2-7C8C-9105-78DE-ACF45CD2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EF4224"/>
                </a:solidFill>
              </a:rPr>
              <a:t>Example:				</a:t>
            </a:r>
          </a:p>
          <a:p>
            <a:pPr>
              <a:lnSpc>
                <a:spcPct val="150000"/>
              </a:lnSpc>
            </a:pPr>
            <a:endParaRPr lang="en-US" i="1" dirty="0">
              <a:solidFill>
                <a:srgbClr val="EF4224"/>
              </a:solidFill>
            </a:endParaRPr>
          </a:p>
          <a:p>
            <a:pPr>
              <a:lnSpc>
                <a:spcPct val="150000"/>
              </a:lnSpc>
            </a:pPr>
            <a:endParaRPr lang="en-US" i="1" dirty="0">
              <a:solidFill>
                <a:srgbClr val="EF4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EF4224"/>
                </a:solidFill>
              </a:rPr>
              <a:t>Output:</a:t>
            </a:r>
            <a:endParaRPr lang="en-US" sz="2000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745FA-3261-5772-A284-A17EF90C3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73" y="2039206"/>
            <a:ext cx="5620854" cy="158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59ADA-CB1B-C197-4FDD-C78214255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999" y="4055206"/>
            <a:ext cx="2384917" cy="1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231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String Concatenation</vt:lpstr>
      <vt:lpstr>String Concatenation</vt:lpstr>
      <vt:lpstr>String Concatenation</vt:lpstr>
      <vt:lpstr>String Concatenation</vt:lpstr>
      <vt:lpstr>String Concatenation</vt:lpstr>
      <vt:lpstr>String Concatenation</vt:lpstr>
      <vt:lpstr>String Concatenation</vt:lpstr>
      <vt:lpstr>String Concatenation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139</cp:revision>
  <dcterms:modified xsi:type="dcterms:W3CDTF">2023-05-25T11:01:31Z</dcterms:modified>
</cp:coreProperties>
</file>