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1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94" d="100"/>
          <a:sy n="94" d="100"/>
        </p:scale>
        <p:origin x="1147" y="82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rbarath33@gmail.com" userId="12e360a38f0a6a24" providerId="LiveId" clId="{3042AA05-C81D-47CF-AB3A-FD02FAA2F079}"/>
    <pc:docChg chg="modSld">
      <pc:chgData name="tsrbarath33@gmail.com" userId="12e360a38f0a6a24" providerId="LiveId" clId="{3042AA05-C81D-47CF-AB3A-FD02FAA2F079}" dt="2023-08-30T18:01:05.283" v="5" actId="1035"/>
      <pc:docMkLst>
        <pc:docMk/>
      </pc:docMkLst>
      <pc:sldChg chg="modSp mod">
        <pc:chgData name="tsrbarath33@gmail.com" userId="12e360a38f0a6a24" providerId="LiveId" clId="{3042AA05-C81D-47CF-AB3A-FD02FAA2F079}" dt="2023-08-30T18:01:05.283" v="5" actId="1035"/>
        <pc:sldMkLst>
          <pc:docMk/>
          <pc:sldMk cId="3704703783" sldId="257"/>
        </pc:sldMkLst>
        <pc:spChg chg="mod">
          <ac:chgData name="tsrbarath33@gmail.com" userId="12e360a38f0a6a24" providerId="LiveId" clId="{3042AA05-C81D-47CF-AB3A-FD02FAA2F079}" dt="2023-08-30T18:01:05.283" v="5" actId="1035"/>
          <ac:spMkLst>
            <pc:docMk/>
            <pc:sldMk cId="3704703783" sldId="257"/>
            <ac:spMk id="2" creationId="{FF60A1CE-3DBA-E68A-6A0C-98528D34CA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Map()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11206"/>
            <a:ext cx="8100000" cy="523540"/>
          </a:xfrm>
        </p:spPr>
        <p:txBody>
          <a:bodyPr/>
          <a:lstStyle/>
          <a:p>
            <a:r>
              <a:rPr lang="en-IN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r>
              <a:rPr lang="en-IN" dirty="0"/>
              <a:t>Map() function: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map() function is used to apply a function to each element of the Iterable and returns a new Iterable with the outcomes.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map() function takes two arguments: a function and an Iterable.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function contention is the function that will be applied to every element of the Iterable.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Iterable contention is the Iterable that the function will be applied to.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i="1" dirty="0">
                <a:solidFill>
                  <a:srgbClr val="EF4224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sz="2400" dirty="0">
                <a:solidFill>
                  <a:schemeClr val="bg1"/>
                </a:solidFill>
                <a:highlight>
                  <a:srgbClr val="EF4224"/>
                </a:highlight>
              </a:rPr>
              <a:t>map(function, </a:t>
            </a:r>
            <a:r>
              <a:rPr lang="en-IN" sz="2400" dirty="0" err="1">
                <a:solidFill>
                  <a:schemeClr val="bg1"/>
                </a:solidFill>
                <a:highlight>
                  <a:srgbClr val="EF4224"/>
                </a:highlight>
              </a:rPr>
              <a:t>iterables</a:t>
            </a:r>
            <a:r>
              <a:rPr lang="en-IN" sz="2400" dirty="0">
                <a:solidFill>
                  <a:schemeClr val="bg1"/>
                </a:solidFill>
                <a:highlight>
                  <a:srgbClr val="EF4224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b="1" i="1" dirty="0">
                <a:solidFill>
                  <a:srgbClr val="EF4224"/>
                </a:solidFill>
              </a:rPr>
              <a:t>Parameters:</a:t>
            </a:r>
            <a:endParaRPr lang="en-IN" sz="2400" b="1" i="1" dirty="0">
              <a:solidFill>
                <a:srgbClr val="EF4224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i="1" dirty="0">
                <a:solidFill>
                  <a:srgbClr val="EF4224"/>
                </a:solidFill>
              </a:rPr>
              <a:t>Function:</a:t>
            </a:r>
            <a:r>
              <a:rPr lang="en-IN" sz="2000" dirty="0"/>
              <a:t> It is a function in which a map passes each item of the Iterable.</a:t>
            </a:r>
          </a:p>
          <a:p>
            <a:pPr>
              <a:lnSpc>
                <a:spcPct val="150000"/>
              </a:lnSpc>
            </a:pPr>
            <a:r>
              <a:rPr lang="en-IN" sz="2000" i="1" dirty="0">
                <a:solidFill>
                  <a:srgbClr val="EF4224"/>
                </a:solidFill>
              </a:rPr>
              <a:t>Iterable:</a:t>
            </a:r>
            <a:r>
              <a:rPr lang="en-IN" sz="2000" dirty="0"/>
              <a:t> It is a sequence, collection or an iterator object which is to be 	mapped.</a:t>
            </a:r>
          </a:p>
        </p:txBody>
      </p:sp>
    </p:spTree>
    <p:extLst>
      <p:ext uri="{BB962C8B-B14F-4D97-AF65-F5344CB8AC3E}">
        <p14:creationId xmlns:p14="http://schemas.microsoft.com/office/powerpoint/2010/main" val="239168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3AA-605B-9DF9-EF84-E3A87B06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AFB6-28C9-8405-1371-571DF77B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Example1: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Utilizing map() to square a list of numbers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Code: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78A21-3F63-26F9-D4E1-96405325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765436"/>
            <a:ext cx="3756952" cy="2585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88C3C-0372-C35D-4602-7B24818F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0" y="2765436"/>
            <a:ext cx="4608000" cy="8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3AA-605B-9DF9-EF84-E3A87B06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AFB6-28C9-8405-1371-571DF77B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Example1: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Utilizing map() to square a list of numbers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Code: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78A21-3F63-26F9-D4E1-96405325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765436"/>
            <a:ext cx="3756952" cy="2585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88C3C-0372-C35D-4602-7B24818F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0" y="2765436"/>
            <a:ext cx="4608000" cy="8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3AA-605B-9DF9-EF84-E3A87B06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AFB6-28C9-8405-1371-571DF77B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Example2:</a:t>
            </a:r>
          </a:p>
          <a:p>
            <a:r>
              <a:rPr lang="en-US" sz="2000" dirty="0"/>
              <a:t>Utilizing map() without using functions.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Code:	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36F10-01CF-24C5-157F-E34361A3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" y="2903206"/>
            <a:ext cx="4219575" cy="18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2AFAF-7F9F-76DA-53A8-E2C5B0C75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27" y="2903206"/>
            <a:ext cx="465447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6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3AA-605B-9DF9-EF84-E3A87B06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AFB6-28C9-8405-1371-571DF77B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Example3:</a:t>
            </a:r>
          </a:p>
          <a:p>
            <a:r>
              <a:rPr lang="en-US" sz="2000" dirty="0"/>
              <a:t>Utilizing map() with if statement.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Code: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DE09E-1FBD-D078-8C99-9C05EC89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848531"/>
            <a:ext cx="4320000" cy="2918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224E5-A1A7-430F-2A19-D9802446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3" y="2877337"/>
            <a:ext cx="4103998" cy="8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3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220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Map() function</vt:lpstr>
      <vt:lpstr>Map() Function</vt:lpstr>
      <vt:lpstr>Map() Function</vt:lpstr>
      <vt:lpstr>Map() Function</vt:lpstr>
      <vt:lpstr>Map() Function</vt:lpstr>
      <vt:lpstr>Map() Function</vt:lpstr>
      <vt:lpstr>Map() Function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tsrbarath33@gmail.com</cp:lastModifiedBy>
  <cp:revision>143</cp:revision>
  <dcterms:modified xsi:type="dcterms:W3CDTF">2023-08-30T18:01:13Z</dcterms:modified>
</cp:coreProperties>
</file>