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2"/>
  </p:notesMasterIdLst>
  <p:sldIdLst>
    <p:sldId id="256" r:id="rId3"/>
    <p:sldId id="257" r:id="rId4"/>
    <p:sldId id="261" r:id="rId5"/>
    <p:sldId id="260" r:id="rId6"/>
    <p:sldId id="262" r:id="rId7"/>
    <p:sldId id="263" r:id="rId8"/>
    <p:sldId id="264" r:id="rId9"/>
    <p:sldId id="265" r:id="rId10"/>
    <p:sldId id="259" r:id="rId11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31-07-2023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List comprehension: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List comprehension in python is an easy and compact syntax for creating a list from a string or another list.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 is very concise way to create a new list by performing an operation on each item in the existing list.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List comprehension is considerably faster than processing a list using the for loop.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Syntax:</a:t>
            </a:r>
          </a:p>
          <a:p>
            <a:pPr>
              <a:buClr>
                <a:srgbClr val="EF4224"/>
              </a:buClr>
            </a:pPr>
            <a:r>
              <a:rPr lang="en-IN" sz="2000" dirty="0"/>
              <a:t>        </a:t>
            </a:r>
            <a:r>
              <a:rPr lang="en-IN" sz="2000" dirty="0">
                <a:solidFill>
                  <a:schemeClr val="bg1"/>
                </a:solidFill>
                <a:highlight>
                  <a:srgbClr val="EF4224"/>
                </a:highlight>
              </a:rPr>
              <a:t>newList=[expression(element) for element in oldList if condition]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490B-E4F6-8EA4-DFA5-B4463AA5E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C071-2DAE-64C4-80C2-698414A71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Key points to remember: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List comprehension is an elegant way to define and create lists based on existing lists.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List comprehension is generally more compact and faster than normal functions and loops for creating list.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However, we should avoid writing very long list comprehension in one line to ensure that code is user – friendly.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Remember, every list comprehension can be rewritten in for loop, but every for loop can’t be rewritten in the form of list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7407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81E37-1301-4EFB-1CA4-1D3DEC76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524FF-F805-8AB3-FB97-44A1CA0E3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Advantages of List comprehension: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More time- efficient and space-efficient than loops.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Require fewer lines of codes.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Transforms iterative statement into a formula.</a:t>
            </a:r>
          </a:p>
        </p:txBody>
      </p:sp>
    </p:spTree>
    <p:extLst>
      <p:ext uri="{BB962C8B-B14F-4D97-AF65-F5344CB8AC3E}">
        <p14:creationId xmlns:p14="http://schemas.microsoft.com/office/powerpoint/2010/main" val="1931016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5916-8C31-442E-641A-649572E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028C-ABF8-E496-DB90-49452F53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Example1: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Iteration with list comprehension.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Code:					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D105F-1267-45C2-545E-5D8C436E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886630"/>
            <a:ext cx="3886200" cy="131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D3F1E0-0550-CFB2-EB7E-07817E8E8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300" y="3047206"/>
            <a:ext cx="272415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29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5916-8C31-442E-641A-649572E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028C-ABF8-E496-DB90-49452F53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Example2:</a:t>
            </a:r>
          </a:p>
          <a:p>
            <a:pPr marL="342900" indent="-342900">
              <a:buClr>
                <a:srgbClr val="EF4224"/>
              </a:buClr>
              <a:buFont typeface="Wingdings" panose="05000000000000000000" pitchFamily="2" charset="2"/>
              <a:buChar char="§"/>
            </a:pPr>
            <a:r>
              <a:rPr lang="en-US" sz="2000" dirty="0"/>
              <a:t>Even list using list comprehension.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Code:					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F779A0-228D-C2B7-BF32-106324B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00" y="2930286"/>
            <a:ext cx="3486150" cy="9809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AB89B4-0663-87F3-148C-6F4B3959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3047205"/>
            <a:ext cx="2618997" cy="86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486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5916-8C31-442E-641A-649572E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028C-ABF8-E496-DB90-49452F53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List comprehension vs for loop: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For loop: 			List Comprehension:</a:t>
            </a:r>
          </a:p>
          <a:p>
            <a:pPr>
              <a:buClr>
                <a:srgbClr val="EF4224"/>
              </a:buClr>
            </a:pPr>
            <a:endParaRPr lang="en-US" sz="2400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endParaRPr lang="en-US" sz="2400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endParaRPr lang="en-US" sz="2400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5B735-97AD-4DBE-A74C-E4C58E2F5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00" y="2471206"/>
            <a:ext cx="3288774" cy="151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3EC165-3B04-6C10-593D-42B7BAC09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137" y="2469912"/>
            <a:ext cx="4740218" cy="10812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0B37D5-CEB2-C620-95F5-46D79F48C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00" y="4629912"/>
            <a:ext cx="6257571" cy="43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13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5916-8C31-442E-641A-649572E0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028C-ABF8-E496-DB90-49452F534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EF4224"/>
              </a:buClr>
            </a:pPr>
            <a:r>
              <a:rPr lang="en-US" b="1" i="1" dirty="0">
                <a:solidFill>
                  <a:srgbClr val="EF4224"/>
                </a:solidFill>
              </a:rPr>
              <a:t>Time analysis in list comprehension and for loop:</a:t>
            </a:r>
          </a:p>
          <a:p>
            <a:pPr>
              <a:buClr>
                <a:srgbClr val="EF4224"/>
              </a:buClr>
            </a:pPr>
            <a:r>
              <a:rPr lang="en-US" sz="2400" i="1" dirty="0">
                <a:solidFill>
                  <a:srgbClr val="EF4224"/>
                </a:solidFill>
              </a:rPr>
              <a:t>Example:					 Output:</a:t>
            </a:r>
            <a:endParaRPr lang="en-US" sz="2000" i="1" dirty="0">
              <a:solidFill>
                <a:srgbClr val="EF4224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8574-9F91-5120-8F0A-0BBC56031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2399206"/>
            <a:ext cx="4943475" cy="35973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F0E41-E23F-301E-F830-F92A67425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25" y="2449212"/>
            <a:ext cx="3152775" cy="88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25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275</Words>
  <Application>Microsoft Office PowerPoint</Application>
  <PresentationFormat>Custom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D-DIN-PRO</vt:lpstr>
      <vt:lpstr>Wingdings</vt:lpstr>
      <vt:lpstr>1_Custom Design</vt:lpstr>
      <vt:lpstr>Custom Design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List Comprehension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145</cp:revision>
  <dcterms:modified xsi:type="dcterms:W3CDTF">2023-07-31T11:20:23Z</dcterms:modified>
</cp:coreProperties>
</file>