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6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66" r:id="rId13"/>
    <p:sldId id="267" r:id="rId14"/>
    <p:sldId id="259" r:id="rId15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About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68F6-56CF-F693-3A72-9109C371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472A-FAE9-E271-C6AE-E4976C04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Writing a Simple Program using IDLE: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Open IDLE python application.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After opening the IDE select file and select new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831FE-5C6F-73BA-2A7F-82147775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32" y="1823206"/>
            <a:ext cx="3371850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A0C4B-C1F4-E819-3996-5307E168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00" y="3191206"/>
            <a:ext cx="4863585" cy="257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4A9-46D7-4460-E2FE-E7FB6EDA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8F95-AB2C-C60C-3F95-5990277D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After opening new file write the following code.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Select save as from file menu and give your file a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9AE21-1D0B-B230-FF63-0C0F15F1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751206"/>
            <a:ext cx="6353175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8094A-8E85-A829-C3DA-FAC2ECB7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4" y="3643497"/>
            <a:ext cx="6267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4A9-46D7-4460-E2FE-E7FB6EDA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8F95-AB2C-C60C-3F95-5990277D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Run the python file by pressing F5.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EF4224"/>
                </a:solidFill>
              </a:rPr>
              <a:t>Hurray!</a:t>
            </a:r>
            <a:r>
              <a:rPr lang="en-US" sz="2000" dirty="0"/>
              <a:t> Our program has been executed successfully.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40569-E6CC-3102-405F-6D599B7A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51206"/>
            <a:ext cx="659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EF4224"/>
                </a:solidFill>
              </a:rPr>
              <a:t>Python Introduction: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Python is a widely used general-purpose, high level programming language.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It was designed with an emphasis on code readability.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It’s syntax allows programmers to express their concepts in fewer lines of code.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1800" dirty="0"/>
              <a:t>Python is maintained by Python Software Foundation a non-profit-membership organization and a community devoted to developing, improving, expanding and popularizing the python language and its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39AA-AD9F-9549-7441-98072F76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16B8-BE04-F7D0-8F06-A2DA4274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391206"/>
            <a:ext cx="8784000" cy="453600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Python History: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Python was developed by </a:t>
            </a:r>
            <a:r>
              <a:rPr lang="en-US" sz="1800" i="1" dirty="0">
                <a:solidFill>
                  <a:srgbClr val="EF4224"/>
                </a:solidFill>
              </a:rPr>
              <a:t>Guido Van Rossum</a:t>
            </a:r>
            <a:r>
              <a:rPr lang="en-US" sz="1800" dirty="0"/>
              <a:t> in </a:t>
            </a:r>
            <a:r>
              <a:rPr lang="en-US" sz="1800" i="1" dirty="0">
                <a:solidFill>
                  <a:srgbClr val="EF4224"/>
                </a:solidFill>
              </a:rPr>
              <a:t>February 20 1991</a:t>
            </a:r>
            <a:r>
              <a:rPr lang="en-US" sz="1800" dirty="0"/>
              <a:t>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Many think the name python is used after the large snake python.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Actually, The name of python programming language comes from an old BBC television comedy sketch series called “</a:t>
            </a:r>
            <a:r>
              <a:rPr lang="en-US" sz="1800" i="1" dirty="0">
                <a:solidFill>
                  <a:srgbClr val="EF4224"/>
                </a:solidFill>
              </a:rPr>
              <a:t>Monty Python’s Flying Circus</a:t>
            </a:r>
            <a:r>
              <a:rPr lang="en-US" sz="1800" dirty="0"/>
              <a:t>”.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One of the amazing features of Python is the fact that is actually one person’s work.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If you read the python documentations, you will see many examples that are inspired by the Monty Python comedy series, we can see mention of spam, eggs, lumberjack etc..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D1BEE-B457-3247-C5A8-30FB1A17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00" y="1175206"/>
            <a:ext cx="1368000" cy="16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B5106-7A5D-912E-E43F-1AC20A14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415206"/>
            <a:ext cx="2952000" cy="16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6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D623-437E-89A6-C2B9-C80EE2CC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6120-71D4-DFD2-3775-9BE14F40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Why Python?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EF4224"/>
                </a:solidFill>
              </a:rPr>
              <a:t>It is easy to learn: </a:t>
            </a:r>
            <a:r>
              <a:rPr lang="en-US" sz="2000" dirty="0"/>
              <a:t>The time needed to learn Python is shorter than for many other languages, This means that it is possible to start the actual programming faster.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EF4224"/>
                </a:solidFill>
              </a:rPr>
              <a:t>It is easy to use for writing new software:</a:t>
            </a:r>
            <a:r>
              <a:rPr lang="en-US" sz="2000" dirty="0"/>
              <a:t> It’s often possible to write code faster when using python.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EF4224"/>
                </a:solidFill>
              </a:rPr>
              <a:t>It is easy to obtain, Install and deploy</a:t>
            </a:r>
            <a:r>
              <a:rPr lang="en-US" sz="2000" dirty="0"/>
              <a:t>: Python is free, open and multiplatform.</a:t>
            </a:r>
          </a:p>
        </p:txBody>
      </p:sp>
    </p:spTree>
    <p:extLst>
      <p:ext uri="{BB962C8B-B14F-4D97-AF65-F5344CB8AC3E}">
        <p14:creationId xmlns:p14="http://schemas.microsoft.com/office/powerpoint/2010/main" val="31409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39A8-B26F-27BB-0712-DA39D4F3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92BC-06A9-116D-CCCC-20D23003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Install Python: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Download Python installer from official website.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Double click the Python Executable Installer.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6955F-64CB-A20E-3110-768E4AA1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99" y="2255206"/>
            <a:ext cx="4096701" cy="151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FEC9F-247C-9324-4B3F-9A1EE1D8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98" y="4631206"/>
            <a:ext cx="704842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7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FD56-F6F5-01E2-D5C4-64B2C47E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A404-E7ED-FA52-1833-A5F8854D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After opening the installer, Click Install Now.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Wait Until the installation is completed.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3F59-2979-3E44-E5E3-CE3EBC3B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00" y="1175206"/>
            <a:ext cx="3312000" cy="2178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6C0DC-02A4-51BF-2EF3-89F23641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00" y="3569525"/>
            <a:ext cx="3420000" cy="24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B238-E834-6D17-117F-2388EF79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D938-A1EF-51D8-BA09-BB1BCC61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332650" cy="3867150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Once the installation is successful, The following screen is displayed.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To verify the python installation open command prompt and type “</a:t>
            </a:r>
            <a:r>
              <a:rPr lang="en-US" sz="2000" i="1" dirty="0">
                <a:solidFill>
                  <a:srgbClr val="EF4224"/>
                </a:solidFill>
              </a:rPr>
              <a:t>python</a:t>
            </a:r>
            <a:r>
              <a:rPr lang="en-US" sz="2000" dirty="0"/>
              <a:t>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C8D19-E0D6-4435-2853-F0BAFE28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00" y="1751206"/>
            <a:ext cx="3505500" cy="2144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5B33F-5AA4-9A86-26D7-AEFF1F8E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49" y="4314106"/>
            <a:ext cx="6310887" cy="13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B5C6-9318-1629-6CB1-EBEA9EC8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4EB2-1A9C-95DB-933D-2749AA7B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Writing a simple program using Notepad: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Open your Text editor and write following code.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Now, save your file with following extension(.py) and save as type as (all files).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9DD08-1283-0DE0-C81F-D461BE58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00" y="2327206"/>
            <a:ext cx="663892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5892C-A2C6-A082-5D61-51B6AD3F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49" y="3695206"/>
            <a:ext cx="4107825" cy="22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FE0-DDBD-09B5-A857-40F2EF8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4383-E133-1180-E4AE-0F570135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An python file will be created on your destined location.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Open command prompt and redirect it to your file location.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Now type python and after an space type the filename with .py extension.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have successfully executed our first python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8904A-EAE9-BA95-E3D2-40EC909A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00" y="1247206"/>
            <a:ext cx="936000" cy="883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ACC1D-32DB-6BFD-3654-BDEC0269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99" y="2615206"/>
            <a:ext cx="2681379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C2549-F0CA-284E-9E77-8956D1AE4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00" y="4055206"/>
            <a:ext cx="4310222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120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474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About Python</vt:lpstr>
      <vt:lpstr>About Python</vt:lpstr>
      <vt:lpstr>About Python</vt:lpstr>
      <vt:lpstr>About Python</vt:lpstr>
      <vt:lpstr>About Python</vt:lpstr>
      <vt:lpstr>About Python</vt:lpstr>
      <vt:lpstr>About Python</vt:lpstr>
      <vt:lpstr>About Python</vt:lpstr>
      <vt:lpstr>About Python</vt:lpstr>
      <vt:lpstr>About Python</vt:lpstr>
      <vt:lpstr>About Python</vt:lpstr>
      <vt:lpstr>About Python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148</cp:revision>
  <dcterms:modified xsi:type="dcterms:W3CDTF">2023-05-09T07:46:17Z</dcterms:modified>
</cp:coreProperties>
</file>